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1" r:id="rId2"/>
    <p:sldMasterId id="2147483673" r:id="rId3"/>
  </p:sldMasterIdLst>
  <p:notesMasterIdLst>
    <p:notesMasterId r:id="rId75"/>
  </p:notesMasterIdLst>
  <p:sldIdLst>
    <p:sldId id="407" r:id="rId4"/>
    <p:sldId id="331" r:id="rId5"/>
    <p:sldId id="579" r:id="rId6"/>
    <p:sldId id="580" r:id="rId7"/>
    <p:sldId id="430" r:id="rId8"/>
    <p:sldId id="408" r:id="rId9"/>
    <p:sldId id="431" r:id="rId10"/>
    <p:sldId id="560" r:id="rId11"/>
    <p:sldId id="561" r:id="rId12"/>
    <p:sldId id="452" r:id="rId13"/>
    <p:sldId id="453" r:id="rId14"/>
    <p:sldId id="352" r:id="rId15"/>
    <p:sldId id="410" r:id="rId16"/>
    <p:sldId id="455" r:id="rId17"/>
    <p:sldId id="492" r:id="rId18"/>
    <p:sldId id="456" r:id="rId19"/>
    <p:sldId id="563" r:id="rId20"/>
    <p:sldId id="442" r:id="rId21"/>
    <p:sldId id="411" r:id="rId22"/>
    <p:sldId id="564" r:id="rId23"/>
    <p:sldId id="565" r:id="rId24"/>
    <p:sldId id="502" r:id="rId25"/>
    <p:sldId id="412" r:id="rId26"/>
    <p:sldId id="463" r:id="rId27"/>
    <p:sldId id="450" r:id="rId28"/>
    <p:sldId id="413" r:id="rId29"/>
    <p:sldId id="503" r:id="rId30"/>
    <p:sldId id="414" r:id="rId31"/>
    <p:sldId id="477" r:id="rId32"/>
    <p:sldId id="479" r:id="rId33"/>
    <p:sldId id="415" r:id="rId34"/>
    <p:sldId id="470" r:id="rId35"/>
    <p:sldId id="480" r:id="rId36"/>
    <p:sldId id="473" r:id="rId37"/>
    <p:sldId id="416" r:id="rId38"/>
    <p:sldId id="573" r:id="rId39"/>
    <p:sldId id="481" r:id="rId40"/>
    <p:sldId id="520" r:id="rId41"/>
    <p:sldId id="419" r:id="rId42"/>
    <p:sldId id="539" r:id="rId43"/>
    <p:sldId id="566" r:id="rId44"/>
    <p:sldId id="544" r:id="rId45"/>
    <p:sldId id="559" r:id="rId46"/>
    <p:sldId id="420" r:id="rId47"/>
    <p:sldId id="545" r:id="rId48"/>
    <p:sldId id="423" r:id="rId49"/>
    <p:sldId id="567" r:id="rId50"/>
    <p:sldId id="569" r:id="rId51"/>
    <p:sldId id="424" r:id="rId52"/>
    <p:sldId id="425" r:id="rId53"/>
    <p:sldId id="548" r:id="rId54"/>
    <p:sldId id="549" r:id="rId55"/>
    <p:sldId id="570" r:id="rId56"/>
    <p:sldId id="555" r:id="rId57"/>
    <p:sldId id="426" r:id="rId58"/>
    <p:sldId id="557" r:id="rId59"/>
    <p:sldId id="571" r:id="rId60"/>
    <p:sldId id="524" r:id="rId61"/>
    <p:sldId id="518" r:id="rId62"/>
    <p:sldId id="498" r:id="rId63"/>
    <p:sldId id="575" r:id="rId64"/>
    <p:sldId id="526" r:id="rId65"/>
    <p:sldId id="529" r:id="rId66"/>
    <p:sldId id="511" r:id="rId67"/>
    <p:sldId id="497" r:id="rId68"/>
    <p:sldId id="532" r:id="rId69"/>
    <p:sldId id="572" r:id="rId70"/>
    <p:sldId id="534" r:id="rId71"/>
    <p:sldId id="576" r:id="rId72"/>
    <p:sldId id="516" r:id="rId73"/>
    <p:sldId id="581" r:id="rId74"/>
  </p:sldIdLst>
  <p:sldSz cx="9144000" cy="5143500" type="screen16x9"/>
  <p:notesSz cx="6797675" cy="987425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2">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A1E9E7"/>
    <a:srgbClr val="F7F595"/>
    <a:srgbClr val="BC90E8"/>
    <a:srgbClr val="CC00CC"/>
    <a:srgbClr val="C00000"/>
    <a:srgbClr val="800080"/>
    <a:srgbClr val="990033"/>
    <a:srgbClr val="B117B5"/>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623" autoAdjust="0"/>
    <p:restoredTop sz="89962" autoAdjust="0"/>
  </p:normalViewPr>
  <p:slideViewPr>
    <p:cSldViewPr>
      <p:cViewPr varScale="1">
        <p:scale>
          <a:sx n="135" d="100"/>
          <a:sy n="135" d="100"/>
        </p:scale>
        <p:origin x="546" y="120"/>
      </p:cViewPr>
      <p:guideLst>
        <p:guide orient="horz" pos="2292"/>
        <p:guide pos="5759"/>
      </p:guideLst>
    </p:cSldViewPr>
  </p:slideViewPr>
  <p:notesTextViewPr>
    <p:cViewPr>
      <p:scale>
        <a:sx n="20" d="100"/>
        <a:sy n="20" d="100"/>
      </p:scale>
      <p:origin x="0" y="0"/>
    </p:cViewPr>
  </p:notesTextViewPr>
  <p:sorterViewPr>
    <p:cViewPr>
      <p:scale>
        <a:sx n="100" d="100"/>
        <a:sy n="100" d="100"/>
      </p:scale>
      <p:origin x="0" y="14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gs" Target="tags/tag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850443" y="0"/>
            <a:ext cx="2945659" cy="493713"/>
          </a:xfrm>
          <a:prstGeom prst="rect">
            <a:avLst/>
          </a:prstGeom>
        </p:spPr>
        <p:txBody>
          <a:bodyPr vert="horz" lIns="92830" tIns="46415" rIns="92830" bIns="46415" rtlCol="0"/>
          <a:lstStyle>
            <a:lvl1pPr algn="r">
              <a:defRPr sz="1200"/>
            </a:lvl1pPr>
          </a:lstStyle>
          <a:p>
            <a:fld id="{FFD48555-18CF-40D6-9E4D-8B90BBF072F2}" type="datetimeFigureOut">
              <a:rPr lang="en-US" smtClean="0"/>
              <a:pPr/>
              <a:t>4/24/2022</a:t>
            </a:fld>
            <a:endParaRPr lang="en-US"/>
          </a:p>
        </p:txBody>
      </p:sp>
      <p:sp>
        <p:nvSpPr>
          <p:cNvPr id="4" name="Slide Image Placeholder 3"/>
          <p:cNvSpPr>
            <a:spLocks noGrp="1" noRot="1" noChangeAspect="1"/>
          </p:cNvSpPr>
          <p:nvPr>
            <p:ph type="sldImg" idx="2"/>
          </p:nvPr>
        </p:nvSpPr>
        <p:spPr>
          <a:xfrm>
            <a:off x="106363" y="739775"/>
            <a:ext cx="6584950" cy="3703638"/>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679768" y="4690269"/>
            <a:ext cx="5438140" cy="4443413"/>
          </a:xfrm>
          <a:prstGeom prst="rect">
            <a:avLst/>
          </a:prstGeom>
        </p:spPr>
        <p:txBody>
          <a:bodyPr vert="horz" lIns="92830" tIns="46415" rIns="92830" bIns="4641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3"/>
            <a:ext cx="2945659" cy="493713"/>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378823"/>
            <a:ext cx="2945659" cy="493713"/>
          </a:xfrm>
          <a:prstGeom prst="rect">
            <a:avLst/>
          </a:prstGeom>
        </p:spPr>
        <p:txBody>
          <a:bodyPr vert="horz" lIns="92830" tIns="46415" rIns="92830" bIns="46415" rtlCol="0" anchor="b"/>
          <a:lstStyle>
            <a:lvl1pPr algn="r">
              <a:defRPr sz="1200"/>
            </a:lvl1pPr>
          </a:lstStyle>
          <a:p>
            <a:fld id="{B0DA6647-7CE1-40E8-B790-00A458F1253F}" type="slidenum">
              <a:rPr lang="en-US" smtClean="0"/>
              <a:pPr/>
              <a:t>‹#›</a:t>
            </a:fld>
            <a:endParaRPr lang="en-US"/>
          </a:p>
        </p:txBody>
      </p:sp>
    </p:spTree>
    <p:extLst>
      <p:ext uri="{BB962C8B-B14F-4D97-AF65-F5344CB8AC3E}">
        <p14:creationId xmlns:p14="http://schemas.microsoft.com/office/powerpoint/2010/main" val="29131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14</a:t>
            </a:fld>
            <a:endParaRPr lang="en-US"/>
          </a:p>
        </p:txBody>
      </p:sp>
    </p:spTree>
    <p:extLst>
      <p:ext uri="{BB962C8B-B14F-4D97-AF65-F5344CB8AC3E}">
        <p14:creationId xmlns:p14="http://schemas.microsoft.com/office/powerpoint/2010/main" val="1085925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15</a:t>
            </a:fld>
            <a:endParaRPr lang="en-US"/>
          </a:p>
        </p:txBody>
      </p:sp>
    </p:spTree>
    <p:extLst>
      <p:ext uri="{BB962C8B-B14F-4D97-AF65-F5344CB8AC3E}">
        <p14:creationId xmlns:p14="http://schemas.microsoft.com/office/powerpoint/2010/main" val="2099571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16</a:t>
            </a:fld>
            <a:endParaRPr lang="en-US"/>
          </a:p>
        </p:txBody>
      </p:sp>
    </p:spTree>
    <p:extLst>
      <p:ext uri="{BB962C8B-B14F-4D97-AF65-F5344CB8AC3E}">
        <p14:creationId xmlns:p14="http://schemas.microsoft.com/office/powerpoint/2010/main" val="1594763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39775"/>
            <a:ext cx="6584950" cy="37036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21</a:t>
            </a:fld>
            <a:endParaRPr lang="en-US"/>
          </a:p>
        </p:txBody>
      </p:sp>
    </p:spTree>
    <p:extLst>
      <p:ext uri="{BB962C8B-B14F-4D97-AF65-F5344CB8AC3E}">
        <p14:creationId xmlns:p14="http://schemas.microsoft.com/office/powerpoint/2010/main" val="2664059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22</a:t>
            </a:fld>
            <a:endParaRPr lang="en-US"/>
          </a:p>
        </p:txBody>
      </p:sp>
    </p:spTree>
    <p:extLst>
      <p:ext uri="{BB962C8B-B14F-4D97-AF65-F5344CB8AC3E}">
        <p14:creationId xmlns:p14="http://schemas.microsoft.com/office/powerpoint/2010/main" val="11914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24</a:t>
            </a:fld>
            <a:endParaRPr lang="en-US"/>
          </a:p>
        </p:txBody>
      </p:sp>
    </p:spTree>
    <p:extLst>
      <p:ext uri="{BB962C8B-B14F-4D97-AF65-F5344CB8AC3E}">
        <p14:creationId xmlns:p14="http://schemas.microsoft.com/office/powerpoint/2010/main" val="4275373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3</a:t>
            </a:fld>
            <a:endParaRPr lang="en-US"/>
          </a:p>
        </p:txBody>
      </p:sp>
    </p:spTree>
    <p:extLst>
      <p:ext uri="{BB962C8B-B14F-4D97-AF65-F5344CB8AC3E}">
        <p14:creationId xmlns:p14="http://schemas.microsoft.com/office/powerpoint/2010/main" val="1480852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25</a:t>
            </a:fld>
            <a:endParaRPr lang="en-US"/>
          </a:p>
        </p:txBody>
      </p:sp>
    </p:spTree>
    <p:extLst>
      <p:ext uri="{BB962C8B-B14F-4D97-AF65-F5344CB8AC3E}">
        <p14:creationId xmlns:p14="http://schemas.microsoft.com/office/powerpoint/2010/main" val="1591217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901522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29</a:t>
            </a:fld>
            <a:endParaRPr lang="en-US"/>
          </a:p>
        </p:txBody>
      </p:sp>
    </p:spTree>
    <p:extLst>
      <p:ext uri="{BB962C8B-B14F-4D97-AF65-F5344CB8AC3E}">
        <p14:creationId xmlns:p14="http://schemas.microsoft.com/office/powerpoint/2010/main" val="2872773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30</a:t>
            </a:fld>
            <a:endParaRPr lang="en-US"/>
          </a:p>
        </p:txBody>
      </p:sp>
    </p:spTree>
    <p:extLst>
      <p:ext uri="{BB962C8B-B14F-4D97-AF65-F5344CB8AC3E}">
        <p14:creationId xmlns:p14="http://schemas.microsoft.com/office/powerpoint/2010/main" val="663331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32</a:t>
            </a:fld>
            <a:endParaRPr lang="en-US"/>
          </a:p>
        </p:txBody>
      </p:sp>
    </p:spTree>
    <p:extLst>
      <p:ext uri="{BB962C8B-B14F-4D97-AF65-F5344CB8AC3E}">
        <p14:creationId xmlns:p14="http://schemas.microsoft.com/office/powerpoint/2010/main" val="1483865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33</a:t>
            </a:fld>
            <a:endParaRPr lang="en-US"/>
          </a:p>
        </p:txBody>
      </p:sp>
    </p:spTree>
    <p:extLst>
      <p:ext uri="{BB962C8B-B14F-4D97-AF65-F5344CB8AC3E}">
        <p14:creationId xmlns:p14="http://schemas.microsoft.com/office/powerpoint/2010/main" val="2619908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34</a:t>
            </a:fld>
            <a:endParaRPr lang="en-US"/>
          </a:p>
        </p:txBody>
      </p:sp>
    </p:spTree>
    <p:extLst>
      <p:ext uri="{BB962C8B-B14F-4D97-AF65-F5344CB8AC3E}">
        <p14:creationId xmlns:p14="http://schemas.microsoft.com/office/powerpoint/2010/main" val="2390270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4</a:t>
            </a:fld>
            <a:endParaRPr lang="en-US"/>
          </a:p>
        </p:txBody>
      </p:sp>
    </p:spTree>
    <p:extLst>
      <p:ext uri="{BB962C8B-B14F-4D97-AF65-F5344CB8AC3E}">
        <p14:creationId xmlns:p14="http://schemas.microsoft.com/office/powerpoint/2010/main" val="642296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36</a:t>
            </a:fld>
            <a:endParaRPr lang="en-US"/>
          </a:p>
        </p:txBody>
      </p:sp>
    </p:spTree>
    <p:extLst>
      <p:ext uri="{BB962C8B-B14F-4D97-AF65-F5344CB8AC3E}">
        <p14:creationId xmlns:p14="http://schemas.microsoft.com/office/powerpoint/2010/main" val="3602997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37</a:t>
            </a:fld>
            <a:endParaRPr lang="en-US"/>
          </a:p>
        </p:txBody>
      </p:sp>
    </p:spTree>
    <p:extLst>
      <p:ext uri="{BB962C8B-B14F-4D97-AF65-F5344CB8AC3E}">
        <p14:creationId xmlns:p14="http://schemas.microsoft.com/office/powerpoint/2010/main" val="139133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38</a:t>
            </a:fld>
            <a:endParaRPr lang="en-US"/>
          </a:p>
        </p:txBody>
      </p:sp>
    </p:spTree>
    <p:extLst>
      <p:ext uri="{BB962C8B-B14F-4D97-AF65-F5344CB8AC3E}">
        <p14:creationId xmlns:p14="http://schemas.microsoft.com/office/powerpoint/2010/main" val="1498153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40</a:t>
            </a:fld>
            <a:endParaRPr lang="en-US"/>
          </a:p>
        </p:txBody>
      </p:sp>
    </p:spTree>
    <p:extLst>
      <p:ext uri="{BB962C8B-B14F-4D97-AF65-F5344CB8AC3E}">
        <p14:creationId xmlns:p14="http://schemas.microsoft.com/office/powerpoint/2010/main" val="3746242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39775"/>
            <a:ext cx="6584950" cy="37036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42</a:t>
            </a:fld>
            <a:endParaRPr lang="en-US"/>
          </a:p>
        </p:txBody>
      </p:sp>
    </p:spTree>
    <p:extLst>
      <p:ext uri="{BB962C8B-B14F-4D97-AF65-F5344CB8AC3E}">
        <p14:creationId xmlns:p14="http://schemas.microsoft.com/office/powerpoint/2010/main" val="1591217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43</a:t>
            </a:fld>
            <a:endParaRPr lang="en-US"/>
          </a:p>
        </p:txBody>
      </p:sp>
    </p:spTree>
    <p:extLst>
      <p:ext uri="{BB962C8B-B14F-4D97-AF65-F5344CB8AC3E}">
        <p14:creationId xmlns:p14="http://schemas.microsoft.com/office/powerpoint/2010/main" val="1591217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39775"/>
            <a:ext cx="6584950" cy="37036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45</a:t>
            </a:fld>
            <a:endParaRPr lang="en-US"/>
          </a:p>
        </p:txBody>
      </p:sp>
    </p:spTree>
    <p:extLst>
      <p:ext uri="{BB962C8B-B14F-4D97-AF65-F5344CB8AC3E}">
        <p14:creationId xmlns:p14="http://schemas.microsoft.com/office/powerpoint/2010/main" val="4069692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39775"/>
            <a:ext cx="6584950" cy="37036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47</a:t>
            </a:fld>
            <a:endParaRPr 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768346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39775"/>
            <a:ext cx="6584950" cy="37036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51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39775"/>
            <a:ext cx="6584950" cy="37036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52</a:t>
            </a:fld>
            <a:endParaRPr 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54</a:t>
            </a:fld>
            <a:endParaRPr lang="en-US"/>
          </a:p>
        </p:txBody>
      </p:sp>
    </p:spTree>
    <p:extLst>
      <p:ext uri="{BB962C8B-B14F-4D97-AF65-F5344CB8AC3E}">
        <p14:creationId xmlns:p14="http://schemas.microsoft.com/office/powerpoint/2010/main" val="617706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56</a:t>
            </a:fld>
            <a:endParaRPr lang="en-US"/>
          </a:p>
        </p:txBody>
      </p:sp>
    </p:spTree>
    <p:extLst>
      <p:ext uri="{BB962C8B-B14F-4D97-AF65-F5344CB8AC3E}">
        <p14:creationId xmlns:p14="http://schemas.microsoft.com/office/powerpoint/2010/main" val="1090242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58</a:t>
            </a:fld>
            <a:endParaRPr lang="en-US"/>
          </a:p>
        </p:txBody>
      </p:sp>
    </p:spTree>
    <p:extLst>
      <p:ext uri="{BB962C8B-B14F-4D97-AF65-F5344CB8AC3E}">
        <p14:creationId xmlns:p14="http://schemas.microsoft.com/office/powerpoint/2010/main" val="2190992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59</a:t>
            </a:fld>
            <a:endParaRPr lang="en-US"/>
          </a:p>
        </p:txBody>
      </p:sp>
    </p:spTree>
    <p:extLst>
      <p:ext uri="{BB962C8B-B14F-4D97-AF65-F5344CB8AC3E}">
        <p14:creationId xmlns:p14="http://schemas.microsoft.com/office/powerpoint/2010/main" val="15155159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61</a:t>
            </a:fld>
            <a:endParaRPr lang="en-US"/>
          </a:p>
        </p:txBody>
      </p:sp>
    </p:spTree>
    <p:extLst>
      <p:ext uri="{BB962C8B-B14F-4D97-AF65-F5344CB8AC3E}">
        <p14:creationId xmlns:p14="http://schemas.microsoft.com/office/powerpoint/2010/main" val="30516810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62</a:t>
            </a:fld>
            <a:endParaRPr lang="en-US"/>
          </a:p>
        </p:txBody>
      </p:sp>
    </p:spTree>
    <p:extLst>
      <p:ext uri="{BB962C8B-B14F-4D97-AF65-F5344CB8AC3E}">
        <p14:creationId xmlns:p14="http://schemas.microsoft.com/office/powerpoint/2010/main" val="3240565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63</a:t>
            </a:fld>
            <a:endParaRPr lang="en-US"/>
          </a:p>
        </p:txBody>
      </p:sp>
    </p:spTree>
    <p:extLst>
      <p:ext uri="{BB962C8B-B14F-4D97-AF65-F5344CB8AC3E}">
        <p14:creationId xmlns:p14="http://schemas.microsoft.com/office/powerpoint/2010/main" val="3210259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293648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65</a:t>
            </a:fld>
            <a:endParaRPr lang="en-US"/>
          </a:p>
        </p:txBody>
      </p:sp>
    </p:spTree>
    <p:extLst>
      <p:ext uri="{BB962C8B-B14F-4D97-AF65-F5344CB8AC3E}">
        <p14:creationId xmlns:p14="http://schemas.microsoft.com/office/powerpoint/2010/main" val="25021737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66</a:t>
            </a:fld>
            <a:endParaRPr lang="en-US"/>
          </a:p>
        </p:txBody>
      </p:sp>
    </p:spTree>
    <p:extLst>
      <p:ext uri="{BB962C8B-B14F-4D97-AF65-F5344CB8AC3E}">
        <p14:creationId xmlns:p14="http://schemas.microsoft.com/office/powerpoint/2010/main" val="1472524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67</a:t>
            </a:fld>
            <a:endParaRPr lang="en-US"/>
          </a:p>
        </p:txBody>
      </p:sp>
    </p:spTree>
    <p:extLst>
      <p:ext uri="{BB962C8B-B14F-4D97-AF65-F5344CB8AC3E}">
        <p14:creationId xmlns:p14="http://schemas.microsoft.com/office/powerpoint/2010/main" val="3079261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39775"/>
            <a:ext cx="6584950" cy="37036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68</a:t>
            </a:fld>
            <a:endParaRPr lang="en-US"/>
          </a:p>
        </p:txBody>
      </p:sp>
    </p:spTree>
    <p:extLst>
      <p:ext uri="{BB962C8B-B14F-4D97-AF65-F5344CB8AC3E}">
        <p14:creationId xmlns:p14="http://schemas.microsoft.com/office/powerpoint/2010/main" val="5079151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70</a:t>
            </a:fld>
            <a:endParaRPr lang="en-US"/>
          </a:p>
        </p:txBody>
      </p:sp>
    </p:spTree>
    <p:extLst>
      <p:ext uri="{BB962C8B-B14F-4D97-AF65-F5344CB8AC3E}">
        <p14:creationId xmlns:p14="http://schemas.microsoft.com/office/powerpoint/2010/main" val="3972651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9</a:t>
            </a:fld>
            <a:endParaRPr lang="en-US"/>
          </a:p>
        </p:txBody>
      </p:sp>
    </p:spTree>
    <p:extLst>
      <p:ext uri="{BB962C8B-B14F-4D97-AF65-F5344CB8AC3E}">
        <p14:creationId xmlns:p14="http://schemas.microsoft.com/office/powerpoint/2010/main" val="2068185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10</a:t>
            </a:fld>
            <a:endParaRPr lang="en-US"/>
          </a:p>
        </p:txBody>
      </p:sp>
    </p:spTree>
    <p:extLst>
      <p:ext uri="{BB962C8B-B14F-4D97-AF65-F5344CB8AC3E}">
        <p14:creationId xmlns:p14="http://schemas.microsoft.com/office/powerpoint/2010/main" val="3019681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11</a:t>
            </a:fld>
            <a:endParaRPr lang="en-US"/>
          </a:p>
        </p:txBody>
      </p:sp>
    </p:spTree>
    <p:extLst>
      <p:ext uri="{BB962C8B-B14F-4D97-AF65-F5344CB8AC3E}">
        <p14:creationId xmlns:p14="http://schemas.microsoft.com/office/powerpoint/2010/main" val="3019681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8114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6824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6266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291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6841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86854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59377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08872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endParaRPr lang="en-US" dirty="0">
              <a:solidFill>
                <a:prstClr val="black"/>
              </a:solidFill>
            </a:endParaRPr>
          </a:p>
        </p:txBody>
      </p:sp>
      <p:sp>
        <p:nvSpPr>
          <p:cNvPr id="3"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dirty="0">
              <a:solidFill>
                <a:prstClr val="black"/>
              </a:solidFill>
            </a:endParaRPr>
          </a:p>
        </p:txBody>
      </p:sp>
      <p:sp>
        <p:nvSpPr>
          <p:cNvPr id="4" name="Slide Number Placeholder 5"/>
          <p:cNvSpPr>
            <a:spLocks noGrp="1"/>
          </p:cNvSpPr>
          <p:nvPr>
            <p:ph type="sldNum" sz="quarter" idx="12"/>
          </p:nvPr>
        </p:nvSpPr>
        <p:spPr>
          <a:xfrm>
            <a:off x="6553200" y="4767263"/>
            <a:ext cx="2133600" cy="273844"/>
          </a:xfrm>
          <a:prstGeom prst="rect">
            <a:avLst/>
          </a:prstGeom>
        </p:spPr>
        <p:txBody>
          <a:bodyPr/>
          <a:lstStyle>
            <a:lvl1pPr>
              <a:defRPr/>
            </a:lvl1pPr>
          </a:lstStyle>
          <a:p>
            <a:pPr>
              <a:defRPr/>
            </a:pPr>
            <a:fld id="{19D69347-083B-4664-9DEC-CE5820ED785C}"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624884720"/>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2" hidden="1"/>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72031" y1="32520" x2="76563" y2="52930"/>
                        <a14:backgroundMark x1="66641" y1="39844" x2="70469" y2="66016"/>
                        <a14:backgroundMark x1="70078" y1="69727" x2="59688" y2="75488"/>
                        <a14:backgroundMark x1="57031" y1="61914" x2="57031" y2="61914"/>
                        <a14:backgroundMark x1="56484" y1="33301" x2="69063" y2="20020"/>
                      </a14:backgroundRemoval>
                    </a14:imgEffect>
                  </a14:imgLayer>
                </a14:imgProps>
              </a:ext>
              <a:ext uri="{28A0092B-C50C-407E-A947-70E740481C1C}">
                <a14:useLocalDpi xmlns:a14="http://schemas.microsoft.com/office/drawing/2010/main" val="0"/>
              </a:ext>
            </a:extLst>
          </a:blip>
          <a:srcRect l="25345" t="19726" r="33124" b="17969"/>
          <a:stretch/>
        </p:blipFill>
        <p:spPr bwMode="auto">
          <a:xfrm>
            <a:off x="4938486" y="767580"/>
            <a:ext cx="3712616" cy="4455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6550249"/>
      </p:ext>
    </p:extLst>
  </p:cSld>
  <p:clrMap bg1="lt1" tx1="dk1" bg2="lt2" tx2="dk2" accent1="accent1" accent2="accent2" accent3="accent3" accent4="accent4" accent5="accent5" accent6="accent6" hlink="hlink" folHlink="folHlink"/>
  <p:sldLayoutIdLst>
    <p:sldLayoutId id="2147483666" r:id="rId1"/>
    <p:sldLayoutId id="2147483682"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 hidden="1"/>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72031" y1="32520" x2="76563" y2="52930"/>
                        <a14:backgroundMark x1="66641" y1="39844" x2="70469" y2="66016"/>
                        <a14:backgroundMark x1="70078" y1="69727" x2="59688" y2="75488"/>
                        <a14:backgroundMark x1="57031" y1="61914" x2="57031" y2="61914"/>
                        <a14:backgroundMark x1="56484" y1="33301" x2="69063" y2="20020"/>
                      </a14:backgroundRemoval>
                    </a14:imgEffect>
                  </a14:imgLayer>
                </a14:imgProps>
              </a:ext>
              <a:ext uri="{28A0092B-C50C-407E-A947-70E740481C1C}">
                <a14:useLocalDpi xmlns:a14="http://schemas.microsoft.com/office/drawing/2010/main" val="0"/>
              </a:ext>
            </a:extLst>
          </a:blip>
          <a:srcRect l="25345" t="19726" r="33124" b="17969"/>
          <a:stretch/>
        </p:blipFill>
        <p:spPr bwMode="auto">
          <a:xfrm>
            <a:off x="4938486" y="767580"/>
            <a:ext cx="3712616" cy="4455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2099366"/>
      </p:ext>
    </p:extLst>
  </p:cSld>
  <p:clrMap bg1="lt1" tx1="dk1" bg2="lt2" tx2="dk2" accent1="accent1" accent2="accent2" accent3="accent3" accent4="accent4" accent5="accent5" accent6="accent6" hlink="hlink" folHlink="folHlink"/>
  <p:sldLayoutIdLst>
    <p:sldLayoutId id="2147483672" r:id="rId1"/>
    <p:sldLayoutId id="2147483680" r:id="rId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 hidden="1"/>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backgroundMark x1="72031" y1="32520" x2="76563" y2="52930"/>
                        <a14:backgroundMark x1="66641" y1="39844" x2="70469" y2="66016"/>
                        <a14:backgroundMark x1="70078" y1="69727" x2="59688" y2="75488"/>
                        <a14:backgroundMark x1="57031" y1="61914" x2="57031" y2="61914"/>
                        <a14:backgroundMark x1="56484" y1="33301" x2="69063" y2="20020"/>
                      </a14:backgroundRemoval>
                    </a14:imgEffect>
                  </a14:imgLayer>
                </a14:imgProps>
              </a:ext>
              <a:ext uri="{28A0092B-C50C-407E-A947-70E740481C1C}">
                <a14:useLocalDpi xmlns:a14="http://schemas.microsoft.com/office/drawing/2010/main" val="0"/>
              </a:ext>
            </a:extLst>
          </a:blip>
          <a:srcRect l="25345" t="19726" r="33124" b="17969"/>
          <a:stretch/>
        </p:blipFill>
        <p:spPr bwMode="auto">
          <a:xfrm>
            <a:off x="2715692" y="767580"/>
            <a:ext cx="3712616" cy="4455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895874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5.jpg"/><Relationship Id="rId5" Type="http://schemas.microsoft.com/office/2007/relationships/hdphoto" Target="../media/hdphoto29.wdp"/><Relationship Id="rId4" Type="http://schemas.openxmlformats.org/officeDocument/2006/relationships/image" Target="../media/image64.jpeg"/></Relationships>
</file>

<file path=ppt/slides/_rels/slide1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gif"/><Relationship Id="rId10" Type="http://schemas.openxmlformats.org/officeDocument/2006/relationships/image" Target="../media/image75.jpg"/><Relationship Id="rId4" Type="http://schemas.openxmlformats.org/officeDocument/2006/relationships/image" Target="../media/image69.gif"/><Relationship Id="rId9" Type="http://schemas.openxmlformats.org/officeDocument/2006/relationships/image" Target="../media/image74.jpe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7.png"/><Relationship Id="rId11" Type="http://schemas.microsoft.com/office/2007/relationships/hdphoto" Target="../media/hdphoto31.wdp"/><Relationship Id="rId5" Type="http://schemas.microsoft.com/office/2007/relationships/hdphoto" Target="../media/hdphoto30.wdp"/><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80.jpg"/></Relationships>
</file>

<file path=ppt/slides/_rels/slide1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jpg"/><Relationship Id="rId4" Type="http://schemas.openxmlformats.org/officeDocument/2006/relationships/image" Target="../media/image83.jpeg"/><Relationship Id="rId9" Type="http://schemas.microsoft.com/office/2007/relationships/hdphoto" Target="../media/hdphoto31.wdp"/></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8.gif"/><Relationship Id="rId4" Type="http://schemas.openxmlformats.org/officeDocument/2006/relationships/image" Target="../media/image87.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0.png"/><Relationship Id="rId7" Type="http://schemas.openxmlformats.org/officeDocument/2006/relationships/image" Target="../media/image94.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jpg"/></Relationships>
</file>

<file path=ppt/slides/_rels/slide22.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1.jpeg"/></Relationships>
</file>

<file path=ppt/slides/_rels/slide25.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jpeg"/><Relationship Id="rId7" Type="http://schemas.openxmlformats.org/officeDocument/2006/relationships/image" Target="../media/image106.gi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microsoft.com/office/2007/relationships/hdphoto" Target="../media/hdphoto32.wdp"/></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8.png"/><Relationship Id="rId12"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image" Target="../media/image11.gif"/><Relationship Id="rId5" Type="http://schemas.openxmlformats.org/officeDocument/2006/relationships/image" Target="../media/image6.jpg"/><Relationship Id="rId10" Type="http://schemas.openxmlformats.org/officeDocument/2006/relationships/image" Target="../media/image10.jpeg"/><Relationship Id="rId4" Type="http://schemas.openxmlformats.org/officeDocument/2006/relationships/image" Target="../media/image5.jpg"/><Relationship Id="rId9" Type="http://schemas.microsoft.com/office/2007/relationships/hdphoto" Target="../media/hdphoto2.wdp"/><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09.jp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13.jpeg"/><Relationship Id="rId5" Type="http://schemas.openxmlformats.org/officeDocument/2006/relationships/image" Target="../media/image112.jpg"/><Relationship Id="rId10" Type="http://schemas.microsoft.com/office/2007/relationships/hdphoto" Target="../media/hdphoto33.wdp"/><Relationship Id="rId4" Type="http://schemas.openxmlformats.org/officeDocument/2006/relationships/image" Target="../media/image111.jpeg"/><Relationship Id="rId9" Type="http://schemas.openxmlformats.org/officeDocument/2006/relationships/image" Target="../media/image116.png"/></Relationships>
</file>

<file path=ppt/slides/_rels/slide3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8" Type="http://schemas.microsoft.com/office/2007/relationships/hdphoto" Target="../media/hdphoto35.wdp"/><Relationship Id="rId3" Type="http://schemas.openxmlformats.org/officeDocument/2006/relationships/image" Target="../media/image119.jpeg"/><Relationship Id="rId7"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microsoft.com/office/2007/relationships/hdphoto" Target="../media/hdphoto34.wdp"/><Relationship Id="rId5" Type="http://schemas.openxmlformats.org/officeDocument/2006/relationships/image" Target="../media/image121.png"/><Relationship Id="rId10" Type="http://schemas.microsoft.com/office/2007/relationships/hdphoto" Target="../media/hdphoto36.wdp"/><Relationship Id="rId4" Type="http://schemas.openxmlformats.org/officeDocument/2006/relationships/image" Target="../media/image120.png"/><Relationship Id="rId9" Type="http://schemas.openxmlformats.org/officeDocument/2006/relationships/image" Target="../media/image123.png"/></Relationships>
</file>

<file path=ppt/slides/_rels/slide3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03.jpeg"/><Relationship Id="rId7"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24.png"/><Relationship Id="rId5" Type="http://schemas.openxmlformats.org/officeDocument/2006/relationships/image" Target="../media/image106.gif"/><Relationship Id="rId4" Type="http://schemas.microsoft.com/office/2007/relationships/hdphoto" Target="../media/hdphoto32.wdp"/></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gi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127.png"/><Relationship Id="rId7" Type="http://schemas.openxmlformats.org/officeDocument/2006/relationships/image" Target="../media/image131.jpe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128.jpeg"/></Relationships>
</file>

<file path=ppt/slides/_rels/slide4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34.gif"/><Relationship Id="rId4" Type="http://schemas.openxmlformats.org/officeDocument/2006/relationships/image" Target="../media/image133.jpeg"/></Relationships>
</file>

<file path=ppt/slides/_rels/slide4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35.jp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4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microsoft.com/office/2007/relationships/hdphoto" Target="../media/hdphoto37.wdp"/><Relationship Id="rId5" Type="http://schemas.openxmlformats.org/officeDocument/2006/relationships/image" Target="../media/image139.png"/><Relationship Id="rId4" Type="http://schemas.openxmlformats.org/officeDocument/2006/relationships/image" Target="../media/image138.png"/></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27.png"/><Relationship Id="rId7" Type="http://schemas.openxmlformats.org/officeDocument/2006/relationships/image" Target="../media/image143.jpe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42.gif"/><Relationship Id="rId5" Type="http://schemas.openxmlformats.org/officeDocument/2006/relationships/image" Target="../media/image141.jpeg"/><Relationship Id="rId4" Type="http://schemas.openxmlformats.org/officeDocument/2006/relationships/image" Target="../media/image140.jpeg"/></Relationships>
</file>

<file path=ppt/slides/_rels/slide52.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148.gif"/><Relationship Id="rId5" Type="http://schemas.openxmlformats.org/officeDocument/2006/relationships/image" Target="../media/image147.jpeg"/><Relationship Id="rId4" Type="http://schemas.openxmlformats.org/officeDocument/2006/relationships/image" Target="../media/image146.jpeg"/></Relationships>
</file>

<file path=ppt/slides/_rels/slide5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1.xml"/><Relationship Id="rId6" Type="http://schemas.openxmlformats.org/officeDocument/2006/relationships/image" Target="../media/image153.png"/><Relationship Id="rId5" Type="http://schemas.openxmlformats.org/officeDocument/2006/relationships/image" Target="../media/image152.jpeg"/><Relationship Id="rId4" Type="http://schemas.openxmlformats.org/officeDocument/2006/relationships/image" Target="../media/image151.jpeg"/></Relationships>
</file>

<file path=ppt/slides/_rels/slide54.xml.rels><?xml version="1.0" encoding="UTF-8" standalone="yes"?>
<Relationships xmlns="http://schemas.openxmlformats.org/package/2006/relationships"><Relationship Id="rId8" Type="http://schemas.openxmlformats.org/officeDocument/2006/relationships/image" Target="../media/image158.jpeg"/><Relationship Id="rId3" Type="http://schemas.openxmlformats.org/officeDocument/2006/relationships/image" Target="../media/image154.jpeg"/><Relationship Id="rId7" Type="http://schemas.openxmlformats.org/officeDocument/2006/relationships/image" Target="../media/image157.jpe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56.jpeg"/><Relationship Id="rId5" Type="http://schemas.microsoft.com/office/2007/relationships/hdphoto" Target="../media/hdphoto38.wdp"/><Relationship Id="rId4" Type="http://schemas.openxmlformats.org/officeDocument/2006/relationships/image" Target="../media/image155.jpe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image" Target="../media/image90.png"/><Relationship Id="rId7" Type="http://schemas.openxmlformats.org/officeDocument/2006/relationships/image" Target="../media/image161.jp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60.jpeg"/><Relationship Id="rId5" Type="http://schemas.microsoft.com/office/2007/relationships/hdphoto" Target="../media/hdphoto39.wdp"/><Relationship Id="rId10" Type="http://schemas.openxmlformats.org/officeDocument/2006/relationships/image" Target="../media/image164.jpeg"/><Relationship Id="rId4" Type="http://schemas.openxmlformats.org/officeDocument/2006/relationships/image" Target="../media/image159.png"/><Relationship Id="rId9" Type="http://schemas.openxmlformats.org/officeDocument/2006/relationships/image" Target="../media/image163.jpeg"/></Relationships>
</file>

<file path=ppt/slides/_rels/slide5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70.jpeg"/><Relationship Id="rId5" Type="http://schemas.openxmlformats.org/officeDocument/2006/relationships/image" Target="../media/image169.png"/><Relationship Id="rId4" Type="http://schemas.microsoft.com/office/2007/relationships/hdphoto" Target="../media/hdphoto40.wdp"/></Relationships>
</file>

<file path=ppt/slides/_rels/slide62.xml.rels><?xml version="1.0" encoding="UTF-8" standalone="yes"?>
<Relationships xmlns="http://schemas.openxmlformats.org/package/2006/relationships"><Relationship Id="rId8" Type="http://schemas.microsoft.com/office/2007/relationships/hdphoto" Target="../media/hdphoto41.wdp"/><Relationship Id="rId3" Type="http://schemas.openxmlformats.org/officeDocument/2006/relationships/image" Target="../media/image171.jpg"/><Relationship Id="rId7" Type="http://schemas.openxmlformats.org/officeDocument/2006/relationships/image" Target="../media/image175.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74.jpg"/><Relationship Id="rId5" Type="http://schemas.openxmlformats.org/officeDocument/2006/relationships/image" Target="../media/image173.jpeg"/><Relationship Id="rId4" Type="http://schemas.openxmlformats.org/officeDocument/2006/relationships/image" Target="../media/image172.jpeg"/></Relationships>
</file>

<file path=ppt/slides/_rels/slide63.xml.rels><?xml version="1.0" encoding="UTF-8" standalone="yes"?>
<Relationships xmlns="http://schemas.openxmlformats.org/package/2006/relationships"><Relationship Id="rId8" Type="http://schemas.microsoft.com/office/2007/relationships/hdphoto" Target="../media/hdphoto43.wdp"/><Relationship Id="rId3" Type="http://schemas.openxmlformats.org/officeDocument/2006/relationships/image" Target="../media/image176.jpeg"/><Relationship Id="rId7" Type="http://schemas.openxmlformats.org/officeDocument/2006/relationships/image" Target="../media/image179.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microsoft.com/office/2007/relationships/hdphoto" Target="../media/hdphoto42.wdp"/><Relationship Id="rId11" Type="http://schemas.openxmlformats.org/officeDocument/2006/relationships/image" Target="../media/image181.gif"/><Relationship Id="rId5" Type="http://schemas.openxmlformats.org/officeDocument/2006/relationships/image" Target="../media/image178.png"/><Relationship Id="rId10" Type="http://schemas.microsoft.com/office/2007/relationships/hdphoto" Target="../media/hdphoto44.wdp"/><Relationship Id="rId4" Type="http://schemas.openxmlformats.org/officeDocument/2006/relationships/image" Target="../media/image177.png"/><Relationship Id="rId9" Type="http://schemas.openxmlformats.org/officeDocument/2006/relationships/image" Target="../media/image180.pn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microsoft.com/office/2007/relationships/hdphoto" Target="../media/hdphoto45.wdp"/><Relationship Id="rId4" Type="http://schemas.openxmlformats.org/officeDocument/2006/relationships/image" Target="../media/image183.jpeg"/></Relationships>
</file>

<file path=ppt/slides/_rels/slide66.xml.rels><?xml version="1.0" encoding="UTF-8" standalone="yes"?>
<Relationships xmlns="http://schemas.openxmlformats.org/package/2006/relationships"><Relationship Id="rId8" Type="http://schemas.openxmlformats.org/officeDocument/2006/relationships/image" Target="../media/image188.jpg"/><Relationship Id="rId3" Type="http://schemas.openxmlformats.org/officeDocument/2006/relationships/image" Target="../media/image182.jpeg"/><Relationship Id="rId7" Type="http://schemas.openxmlformats.org/officeDocument/2006/relationships/image" Target="../media/image187.jp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86.jpeg"/><Relationship Id="rId5" Type="http://schemas.openxmlformats.org/officeDocument/2006/relationships/image" Target="../media/image185.png"/><Relationship Id="rId4" Type="http://schemas.openxmlformats.org/officeDocument/2006/relationships/image" Target="../media/image184.png"/><Relationship Id="rId9" Type="http://schemas.openxmlformats.org/officeDocument/2006/relationships/image" Target="../media/image189.jpg"/></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91.jpeg"/><Relationship Id="rId4" Type="http://schemas.openxmlformats.org/officeDocument/2006/relationships/image" Target="../media/image190.jpeg"/></Relationships>
</file>

<file path=ppt/slides/_rels/slide68.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7.png"/><Relationship Id="rId3" Type="http://schemas.openxmlformats.org/officeDocument/2006/relationships/image" Target="../media/image103.jpeg"/><Relationship Id="rId7" Type="http://schemas.openxmlformats.org/officeDocument/2006/relationships/image" Target="../media/image106.gif"/><Relationship Id="rId12" Type="http://schemas.openxmlformats.org/officeDocument/2006/relationships/image" Target="../media/image196.em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93.png"/><Relationship Id="rId11" Type="http://schemas.openxmlformats.org/officeDocument/2006/relationships/image" Target="../media/image195.png"/><Relationship Id="rId5" Type="http://schemas.openxmlformats.org/officeDocument/2006/relationships/image" Target="../media/image192.png"/><Relationship Id="rId10" Type="http://schemas.openxmlformats.org/officeDocument/2006/relationships/image" Target="../media/image125.png"/><Relationship Id="rId4" Type="http://schemas.microsoft.com/office/2007/relationships/hdphoto" Target="../media/hdphoto32.wdp"/><Relationship Id="rId9" Type="http://schemas.openxmlformats.org/officeDocument/2006/relationships/image" Target="../media/image124.png"/><Relationship Id="rId14" Type="http://schemas.microsoft.com/office/2007/relationships/hdphoto" Target="../media/hdphoto46.wdp"/></Relationships>
</file>

<file path=ppt/slides/_rels/slide6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jpeg"/><Relationship Id="rId7" Type="http://schemas.microsoft.com/office/2007/relationships/hdphoto" Target="../media/hdphoto3.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70.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202.jpe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3" Type="http://schemas.openxmlformats.org/officeDocument/2006/relationships/image" Target="../media/image36.png"/><Relationship Id="rId18" Type="http://schemas.microsoft.com/office/2007/relationships/hdphoto" Target="../media/hdphoto11.wdp"/><Relationship Id="rId26" Type="http://schemas.microsoft.com/office/2007/relationships/hdphoto" Target="../media/hdphoto15.wdp"/><Relationship Id="rId39" Type="http://schemas.openxmlformats.org/officeDocument/2006/relationships/image" Target="../media/image49.png"/><Relationship Id="rId3" Type="http://schemas.openxmlformats.org/officeDocument/2006/relationships/image" Target="../media/image31.png"/><Relationship Id="rId21" Type="http://schemas.openxmlformats.org/officeDocument/2006/relationships/image" Target="../media/image40.png"/><Relationship Id="rId34" Type="http://schemas.microsoft.com/office/2007/relationships/hdphoto" Target="../media/hdphoto19.wdp"/><Relationship Id="rId42" Type="http://schemas.microsoft.com/office/2007/relationships/hdphoto" Target="../media/hdphoto23.wdp"/><Relationship Id="rId47" Type="http://schemas.openxmlformats.org/officeDocument/2006/relationships/image" Target="../media/image53.png"/><Relationship Id="rId50" Type="http://schemas.microsoft.com/office/2007/relationships/hdphoto" Target="../media/hdphoto27.wdp"/><Relationship Id="rId7" Type="http://schemas.openxmlformats.org/officeDocument/2006/relationships/image" Target="../media/image33.png"/><Relationship Id="rId12" Type="http://schemas.microsoft.com/office/2007/relationships/hdphoto" Target="../media/hdphoto8.wdp"/><Relationship Id="rId17" Type="http://schemas.openxmlformats.org/officeDocument/2006/relationships/image" Target="../media/image38.png"/><Relationship Id="rId25" Type="http://schemas.openxmlformats.org/officeDocument/2006/relationships/image" Target="../media/image42.png"/><Relationship Id="rId33" Type="http://schemas.openxmlformats.org/officeDocument/2006/relationships/image" Target="../media/image46.png"/><Relationship Id="rId38" Type="http://schemas.microsoft.com/office/2007/relationships/hdphoto" Target="../media/hdphoto21.wdp"/><Relationship Id="rId46" Type="http://schemas.microsoft.com/office/2007/relationships/hdphoto" Target="../media/hdphoto25.wdp"/><Relationship Id="rId2" Type="http://schemas.openxmlformats.org/officeDocument/2006/relationships/image" Target="../media/image30.png"/><Relationship Id="rId16" Type="http://schemas.microsoft.com/office/2007/relationships/hdphoto" Target="../media/hdphoto10.wdp"/><Relationship Id="rId20" Type="http://schemas.microsoft.com/office/2007/relationships/hdphoto" Target="../media/hdphoto12.wdp"/><Relationship Id="rId29" Type="http://schemas.openxmlformats.org/officeDocument/2006/relationships/image" Target="../media/image44.png"/><Relationship Id="rId41" Type="http://schemas.openxmlformats.org/officeDocument/2006/relationships/image" Target="../media/image50.png"/><Relationship Id="rId1" Type="http://schemas.openxmlformats.org/officeDocument/2006/relationships/slideLayout" Target="../slideLayouts/slideLayout1.xml"/><Relationship Id="rId6" Type="http://schemas.microsoft.com/office/2007/relationships/hdphoto" Target="../media/hdphoto5.wdp"/><Relationship Id="rId11" Type="http://schemas.openxmlformats.org/officeDocument/2006/relationships/image" Target="../media/image35.png"/><Relationship Id="rId24" Type="http://schemas.microsoft.com/office/2007/relationships/hdphoto" Target="../media/hdphoto14.wdp"/><Relationship Id="rId32" Type="http://schemas.microsoft.com/office/2007/relationships/hdphoto" Target="../media/hdphoto18.wdp"/><Relationship Id="rId37" Type="http://schemas.openxmlformats.org/officeDocument/2006/relationships/image" Target="../media/image48.png"/><Relationship Id="rId40" Type="http://schemas.microsoft.com/office/2007/relationships/hdphoto" Target="../media/hdphoto22.wdp"/><Relationship Id="rId45" Type="http://schemas.openxmlformats.org/officeDocument/2006/relationships/image" Target="../media/image52.png"/><Relationship Id="rId5" Type="http://schemas.openxmlformats.org/officeDocument/2006/relationships/image" Target="../media/image32.png"/><Relationship Id="rId15" Type="http://schemas.openxmlformats.org/officeDocument/2006/relationships/image" Target="../media/image37.png"/><Relationship Id="rId23" Type="http://schemas.openxmlformats.org/officeDocument/2006/relationships/image" Target="../media/image41.png"/><Relationship Id="rId28" Type="http://schemas.microsoft.com/office/2007/relationships/hdphoto" Target="../media/hdphoto16.wdp"/><Relationship Id="rId36" Type="http://schemas.microsoft.com/office/2007/relationships/hdphoto" Target="../media/hdphoto20.wdp"/><Relationship Id="rId49" Type="http://schemas.openxmlformats.org/officeDocument/2006/relationships/image" Target="../media/image54.png"/><Relationship Id="rId10" Type="http://schemas.microsoft.com/office/2007/relationships/hdphoto" Target="../media/hdphoto7.wdp"/><Relationship Id="rId19" Type="http://schemas.openxmlformats.org/officeDocument/2006/relationships/image" Target="../media/image39.png"/><Relationship Id="rId31" Type="http://schemas.openxmlformats.org/officeDocument/2006/relationships/image" Target="../media/image45.png"/><Relationship Id="rId44" Type="http://schemas.microsoft.com/office/2007/relationships/hdphoto" Target="../media/hdphoto24.wdp"/><Relationship Id="rId52" Type="http://schemas.microsoft.com/office/2007/relationships/hdphoto" Target="../media/hdphoto28.wdp"/><Relationship Id="rId4" Type="http://schemas.microsoft.com/office/2007/relationships/hdphoto" Target="../media/hdphoto4.wdp"/><Relationship Id="rId9" Type="http://schemas.openxmlformats.org/officeDocument/2006/relationships/image" Target="../media/image34.png"/><Relationship Id="rId14" Type="http://schemas.microsoft.com/office/2007/relationships/hdphoto" Target="../media/hdphoto9.wdp"/><Relationship Id="rId22" Type="http://schemas.microsoft.com/office/2007/relationships/hdphoto" Target="../media/hdphoto13.wdp"/><Relationship Id="rId27" Type="http://schemas.openxmlformats.org/officeDocument/2006/relationships/image" Target="../media/image43.png"/><Relationship Id="rId30" Type="http://schemas.microsoft.com/office/2007/relationships/hdphoto" Target="../media/hdphoto17.wdp"/><Relationship Id="rId35" Type="http://schemas.openxmlformats.org/officeDocument/2006/relationships/image" Target="../media/image47.png"/><Relationship Id="rId43" Type="http://schemas.openxmlformats.org/officeDocument/2006/relationships/image" Target="../media/image51.png"/><Relationship Id="rId48" Type="http://schemas.microsoft.com/office/2007/relationships/hdphoto" Target="../media/hdphoto26.wdp"/><Relationship Id="rId8" Type="http://schemas.microsoft.com/office/2007/relationships/hdphoto" Target="../media/hdphoto6.wdp"/><Relationship Id="rId51"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17800"/>
            <a:ext cx="4789842" cy="7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000" dirty="0">
                <a:solidFill>
                  <a:srgbClr val="FF6600"/>
                </a:solidFill>
                <a:latin typeface="Bookman Old Style" pitchFamily="18" charset="0"/>
              </a:rPr>
              <a:t>Introduction of </a:t>
            </a:r>
            <a:r>
              <a:rPr lang="en-US" altLang="en-US" sz="2000" dirty="0" smtClean="0">
                <a:solidFill>
                  <a:srgbClr val="FF6600"/>
                </a:solidFill>
                <a:latin typeface="Bookman Old Style" pitchFamily="18" charset="0"/>
              </a:rPr>
              <a:t>acids, bases and Indicators</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1857111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5" y="0"/>
            <a:ext cx="9110870" cy="5143500"/>
          </a:xfrm>
          <a:prstGeom prst="rect">
            <a:avLst/>
          </a:prstGeom>
        </p:spPr>
      </p:pic>
      <p:sp>
        <p:nvSpPr>
          <p:cNvPr id="6" name="Rounded Rectangle 5"/>
          <p:cNvSpPr/>
          <p:nvPr/>
        </p:nvSpPr>
        <p:spPr>
          <a:xfrm>
            <a:off x="16564" y="3642049"/>
            <a:ext cx="9127435" cy="838200"/>
          </a:xfrm>
          <a:prstGeom prst="roundRect">
            <a:avLst>
              <a:gd name="adj" fmla="val 0"/>
            </a:avLst>
          </a:prstGeom>
          <a:solidFill>
            <a:schemeClr val="accent2">
              <a:lumMod val="40000"/>
              <a:lumOff val="60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dirty="0">
                <a:solidFill>
                  <a:schemeClr val="dk1"/>
                </a:solidFill>
                <a:latin typeface="Agency FB" panose="020B0503020202020204" pitchFamily="34" charset="0"/>
              </a:rPr>
              <a:t>Red cabbage extract remains red in acidic solution but turns blue to green in basic solution.</a:t>
            </a:r>
          </a:p>
        </p:txBody>
      </p:sp>
    </p:spTree>
    <p:extLst>
      <p:ext uri="{BB962C8B-B14F-4D97-AF65-F5344CB8AC3E}">
        <p14:creationId xmlns:p14="http://schemas.microsoft.com/office/powerpoint/2010/main" val="3163566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4" y="-475587"/>
            <a:ext cx="9110872" cy="6094674"/>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artisticBlur radius="12"/>
                    </a14:imgEffect>
                  </a14:imgLayer>
                </a14:imgProps>
              </a:ext>
              <a:ext uri="{28A0092B-C50C-407E-A947-70E740481C1C}">
                <a14:useLocalDpi xmlns:a14="http://schemas.microsoft.com/office/drawing/2010/main" val="0"/>
              </a:ext>
            </a:extLst>
          </a:blip>
          <a:stretch>
            <a:fillRect/>
          </a:stretch>
        </p:blipFill>
        <p:spPr>
          <a:xfrm>
            <a:off x="16564" y="-474924"/>
            <a:ext cx="9110872" cy="609467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65" y="285750"/>
            <a:ext cx="9110870" cy="3040916"/>
          </a:xfrm>
          <a:prstGeom prst="rect">
            <a:avLst/>
          </a:prstGeom>
        </p:spPr>
      </p:pic>
      <p:sp>
        <p:nvSpPr>
          <p:cNvPr id="6" name="Rounded Rectangle 5"/>
          <p:cNvSpPr/>
          <p:nvPr/>
        </p:nvSpPr>
        <p:spPr>
          <a:xfrm>
            <a:off x="16564" y="3638550"/>
            <a:ext cx="9127435" cy="838200"/>
          </a:xfrm>
          <a:prstGeom prst="roundRect">
            <a:avLst>
              <a:gd name="adj" fmla="val 0"/>
            </a:avLst>
          </a:prstGeom>
          <a:solidFill>
            <a:schemeClr val="bg1">
              <a:lumMod val="9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spcBef>
                <a:spcPct val="20000"/>
              </a:spcBef>
              <a:buFont typeface="Arial" pitchFamily="34" charset="0"/>
              <a:buNone/>
            </a:pPr>
            <a:r>
              <a:rPr lang="en-US" sz="2400" b="1" dirty="0">
                <a:solidFill>
                  <a:schemeClr val="tx1"/>
                </a:solidFill>
                <a:latin typeface="Agency FB" panose="020B0503020202020204" pitchFamily="34" charset="0"/>
              </a:rPr>
              <a:t>The flower of hydrangea plant are usually blue in acid which turn pink in the presence of base.</a:t>
            </a:r>
          </a:p>
        </p:txBody>
      </p:sp>
    </p:spTree>
    <p:extLst>
      <p:ext uri="{BB962C8B-B14F-4D97-AF65-F5344CB8AC3E}">
        <p14:creationId xmlns:p14="http://schemas.microsoft.com/office/powerpoint/2010/main" val="3556561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par>
                                <p:cTn id="13" presetID="16" presetClass="entr" presetSubtype="21"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085"/>
          <a:stretch/>
        </p:blipFill>
        <p:spPr>
          <a:xfrm>
            <a:off x="-107357" y="-11512"/>
            <a:ext cx="4481914" cy="517287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0" y="0"/>
            <a:ext cx="4724400" cy="5143500"/>
          </a:xfrm>
          <a:prstGeom prst="rect">
            <a:avLst/>
          </a:prstGeom>
        </p:spPr>
      </p:pic>
      <p:sp>
        <p:nvSpPr>
          <p:cNvPr id="3" name="Rounded Rectangle 2"/>
          <p:cNvSpPr/>
          <p:nvPr/>
        </p:nvSpPr>
        <p:spPr>
          <a:xfrm>
            <a:off x="319001" y="3639757"/>
            <a:ext cx="8359271" cy="1231474"/>
          </a:xfrm>
          <a:prstGeom prst="roundRect">
            <a:avLst>
              <a:gd name="adj" fmla="val 9232"/>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ct val="20000"/>
              </a:spcBef>
              <a:buFont typeface="Arial" pitchFamily="34" charset="0"/>
              <a:buNone/>
            </a:pPr>
            <a:r>
              <a:rPr lang="en-US" b="1" dirty="0">
                <a:solidFill>
                  <a:schemeClr val="bg1"/>
                </a:solidFill>
                <a:latin typeface="Book Antiqua" panose="02040602050305030304" pitchFamily="18" charset="0"/>
              </a:rPr>
              <a:t>Many times we have noticed that yellow stain of curry on a white cloth (which is due to the presence of turmeric in curry) turns reddish-brown when soap is scrubbed on it. </a:t>
            </a:r>
            <a:r>
              <a:rPr lang="en-US" b="1" dirty="0" smtClean="0">
                <a:solidFill>
                  <a:schemeClr val="bg1"/>
                </a:solidFill>
                <a:latin typeface="Book Antiqua" panose="02040602050305030304" pitchFamily="18" charset="0"/>
              </a:rPr>
              <a:t>This </a:t>
            </a:r>
            <a:r>
              <a:rPr lang="en-US" b="1" dirty="0">
                <a:solidFill>
                  <a:schemeClr val="bg1"/>
                </a:solidFill>
                <a:latin typeface="Book Antiqua" panose="02040602050305030304" pitchFamily="18" charset="0"/>
              </a:rPr>
              <a:t>is due to the fact that soap solution is basic in nature which changes the colour of turmeric in the curry stain to red brown.</a:t>
            </a:r>
          </a:p>
        </p:txBody>
      </p:sp>
    </p:spTree>
    <p:extLst>
      <p:ext uri="{BB962C8B-B14F-4D97-AF65-F5344CB8AC3E}">
        <p14:creationId xmlns:p14="http://schemas.microsoft.com/office/powerpoint/2010/main" val="53953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6" presetClass="entr" presetSubtype="21" fill="hold" grpId="0"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17800"/>
            <a:ext cx="4789842" cy="7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000" dirty="0">
                <a:solidFill>
                  <a:srgbClr val="FF6600"/>
                </a:solidFill>
                <a:latin typeface="Bookman Old Style" pitchFamily="18" charset="0"/>
              </a:rPr>
              <a:t>Synthetic, olfactory and universal </a:t>
            </a:r>
            <a:r>
              <a:rPr lang="en-US" altLang="en-US" sz="2000" dirty="0" smtClean="0">
                <a:solidFill>
                  <a:srgbClr val="FF6600"/>
                </a:solidFill>
                <a:latin typeface="Bookman Old Style" pitchFamily="18" charset="0"/>
              </a:rPr>
              <a:t>indicators</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178648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0" y="-2286"/>
            <a:ext cx="9144000" cy="5148072"/>
          </a:xfrm>
          <a:prstGeom prst="rect">
            <a:avLst/>
          </a:prstGeom>
          <a:blipFill dpi="0" rotWithShape="1">
            <a:blip r:embed="rId3">
              <a:alphaModFix amt="58000"/>
              <a:extLst>
                <a:ext uri="{28A0092B-C50C-407E-A947-70E740481C1C}">
                  <a14:useLocalDpi xmlns:a14="http://schemas.microsoft.com/office/drawing/2010/main" val="0"/>
                </a:ext>
              </a:extLst>
            </a:blip>
            <a:srcRect/>
            <a:stretch>
              <a:fillRect t="-34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a:spLocks noChangeArrowheads="1"/>
          </p:cNvSpPr>
          <p:nvPr/>
        </p:nvSpPr>
        <p:spPr bwMode="auto">
          <a:xfrm>
            <a:off x="493486" y="733522"/>
            <a:ext cx="5695370" cy="889927"/>
          </a:xfrm>
          <a:prstGeom prst="rect">
            <a:avLst/>
          </a:prstGeom>
          <a:gradFill>
            <a:gsLst>
              <a:gs pos="0">
                <a:schemeClr val="bg1"/>
              </a:gs>
              <a:gs pos="100000">
                <a:schemeClr val="bg1">
                  <a:alpha val="53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i="1" dirty="0">
                <a:solidFill>
                  <a:schemeClr val="tx1"/>
                </a:solidFill>
                <a:latin typeface="Myriad Pro Light" pitchFamily="34" charset="0"/>
              </a:rPr>
              <a:t>Some chemical substances such as </a:t>
            </a:r>
            <a:r>
              <a:rPr lang="en-IN" b="1" i="1" dirty="0" smtClean="0">
                <a:solidFill>
                  <a:srgbClr val="0000FF"/>
                </a:solidFill>
                <a:latin typeface="Myriad Pro Light" pitchFamily="34" charset="0"/>
              </a:rPr>
              <a:t>phenolphthalein</a:t>
            </a:r>
            <a:r>
              <a:rPr lang="en-IN" b="1" i="1" dirty="0">
                <a:solidFill>
                  <a:schemeClr val="tx1"/>
                </a:solidFill>
                <a:latin typeface="Myriad Pro Light" pitchFamily="34" charset="0"/>
              </a:rPr>
              <a:t>, </a:t>
            </a:r>
            <a:r>
              <a:rPr lang="en-IN" b="1" i="1" dirty="0">
                <a:solidFill>
                  <a:srgbClr val="0000FF"/>
                </a:solidFill>
                <a:latin typeface="Myriad Pro Light" pitchFamily="34" charset="0"/>
              </a:rPr>
              <a:t>methyl orange</a:t>
            </a:r>
            <a:r>
              <a:rPr lang="en-IN" b="1" i="1" dirty="0">
                <a:solidFill>
                  <a:schemeClr val="tx1"/>
                </a:solidFill>
                <a:latin typeface="Myriad Pro Light" pitchFamily="34" charset="0"/>
              </a:rPr>
              <a:t>, </a:t>
            </a:r>
            <a:r>
              <a:rPr lang="en-IN" b="1" i="1" dirty="0">
                <a:solidFill>
                  <a:srgbClr val="0000FF"/>
                </a:solidFill>
                <a:latin typeface="Myriad Pro Light" pitchFamily="34" charset="0"/>
              </a:rPr>
              <a:t>eosin</a:t>
            </a:r>
            <a:r>
              <a:rPr lang="en-IN" b="1" i="1" dirty="0">
                <a:solidFill>
                  <a:schemeClr val="tx1"/>
                </a:solidFill>
                <a:latin typeface="Myriad Pro Light" pitchFamily="34" charset="0"/>
              </a:rPr>
              <a:t> are also indicators. They are </a:t>
            </a:r>
            <a:r>
              <a:rPr lang="en-IN" b="1" i="1" dirty="0">
                <a:solidFill>
                  <a:srgbClr val="0000FF"/>
                </a:solidFill>
                <a:latin typeface="Myriad Pro Light" pitchFamily="34" charset="0"/>
              </a:rPr>
              <a:t>synthetic indicators</a:t>
            </a:r>
            <a:r>
              <a:rPr lang="en-IN" b="1" i="1" dirty="0">
                <a:solidFill>
                  <a:schemeClr val="tx1"/>
                </a:solidFill>
                <a:latin typeface="Myriad Pro Light" pitchFamily="34" charset="0"/>
              </a:rPr>
              <a:t>.</a:t>
            </a:r>
          </a:p>
        </p:txBody>
      </p:sp>
      <p:sp>
        <p:nvSpPr>
          <p:cNvPr id="76" name="Content Placeholder 2"/>
          <p:cNvSpPr txBox="1">
            <a:spLocks/>
          </p:cNvSpPr>
          <p:nvPr/>
        </p:nvSpPr>
        <p:spPr>
          <a:xfrm>
            <a:off x="2500928" y="166401"/>
            <a:ext cx="4142145"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400" dirty="0">
                <a:solidFill>
                  <a:srgbClr val="FFFF00"/>
                </a:solidFill>
                <a:latin typeface="HandelGotDBol"/>
              </a:rPr>
              <a:t>SYNTHETIC INDICATORS</a:t>
            </a:r>
          </a:p>
        </p:txBody>
      </p:sp>
      <p:grpSp>
        <p:nvGrpSpPr>
          <p:cNvPr id="17" name="Group 16"/>
          <p:cNvGrpSpPr/>
          <p:nvPr/>
        </p:nvGrpSpPr>
        <p:grpSpPr>
          <a:xfrm>
            <a:off x="1115793" y="3165021"/>
            <a:ext cx="1571625" cy="1804916"/>
            <a:chOff x="2057400" y="2583333"/>
            <a:chExt cx="1571625" cy="1804916"/>
          </a:xfrm>
        </p:grpSpPr>
        <p:sp>
          <p:nvSpPr>
            <p:cNvPr id="19" name="Oval 18"/>
            <p:cNvSpPr/>
            <p:nvPr/>
          </p:nvSpPr>
          <p:spPr>
            <a:xfrm>
              <a:off x="2166938" y="3333750"/>
              <a:ext cx="1416546" cy="96121"/>
            </a:xfrm>
            <a:prstGeom prst="ellipse">
              <a:avLst/>
            </a:prstGeom>
            <a:solidFill>
              <a:schemeClr val="bg1">
                <a:lumMod val="95000"/>
                <a:alpha val="86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Freeform 19"/>
            <p:cNvSpPr/>
            <p:nvPr/>
          </p:nvSpPr>
          <p:spPr>
            <a:xfrm>
              <a:off x="2161896" y="3384138"/>
              <a:ext cx="1420704" cy="1004111"/>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chemeClr val="bg1">
                <a:lumMod val="85000"/>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1" name="Group 20"/>
            <p:cNvGrpSpPr/>
            <p:nvPr/>
          </p:nvGrpSpPr>
          <p:grpSpPr>
            <a:xfrm>
              <a:off x="2057400" y="2583333"/>
              <a:ext cx="1571625" cy="1802769"/>
              <a:chOff x="2088992" y="622142"/>
              <a:chExt cx="3555384" cy="4078286"/>
            </a:xfrm>
          </p:grpSpPr>
          <p:sp>
            <p:nvSpPr>
              <p:cNvPr id="22" name="Freeform 21"/>
              <p:cNvSpPr/>
              <p:nvPr/>
            </p:nvSpPr>
            <p:spPr>
              <a:xfrm>
                <a:off x="2113225" y="740780"/>
                <a:ext cx="3517858" cy="3959648"/>
              </a:xfrm>
              <a:custGeom>
                <a:avLst/>
                <a:gdLst>
                  <a:gd name="connsiteX0" fmla="*/ 84637 w 3682378"/>
                  <a:gd name="connsiteY0" fmla="*/ 124473 h 3981029"/>
                  <a:gd name="connsiteX1" fmla="*/ 287194 w 3682378"/>
                  <a:gd name="connsiteY1" fmla="*/ 552736 h 3981029"/>
                  <a:gd name="connsiteX2" fmla="*/ 287194 w 3682378"/>
                  <a:gd name="connsiteY2" fmla="*/ 3631602 h 3981029"/>
                  <a:gd name="connsiteX3" fmla="*/ 680733 w 3682378"/>
                  <a:gd name="connsiteY3" fmla="*/ 3944118 h 3981029"/>
                  <a:gd name="connsiteX4" fmla="*/ 3198227 w 3682378"/>
                  <a:gd name="connsiteY4" fmla="*/ 3932544 h 3981029"/>
                  <a:gd name="connsiteX5" fmla="*/ 3499169 w 3682378"/>
                  <a:gd name="connsiteY5" fmla="*/ 3614240 h 3981029"/>
                  <a:gd name="connsiteX6" fmla="*/ 3487594 w 3682378"/>
                  <a:gd name="connsiteY6" fmla="*/ 315455 h 3981029"/>
                  <a:gd name="connsiteX7" fmla="*/ 3580192 w 3682378"/>
                  <a:gd name="connsiteY7" fmla="*/ 124473 h 3981029"/>
                  <a:gd name="connsiteX8" fmla="*/ 1867138 w 3682378"/>
                  <a:gd name="connsiteY8" fmla="*/ 240220 h 3981029"/>
                  <a:gd name="connsiteX9" fmla="*/ 84637 w 3682378"/>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4037210"/>
                  <a:gd name="connsiteX1" fmla="*/ 202557 w 3597741"/>
                  <a:gd name="connsiteY1" fmla="*/ 552736 h 4037210"/>
                  <a:gd name="connsiteX2" fmla="*/ 202557 w 3597741"/>
                  <a:gd name="connsiteY2" fmla="*/ 3631602 h 4037210"/>
                  <a:gd name="connsiteX3" fmla="*/ 596096 w 3597741"/>
                  <a:gd name="connsiteY3" fmla="*/ 3944118 h 4037210"/>
                  <a:gd name="connsiteX4" fmla="*/ 3113590 w 3597741"/>
                  <a:gd name="connsiteY4" fmla="*/ 3932544 h 4037210"/>
                  <a:gd name="connsiteX5" fmla="*/ 3414532 w 3597741"/>
                  <a:gd name="connsiteY5" fmla="*/ 3614240 h 4037210"/>
                  <a:gd name="connsiteX6" fmla="*/ 3402957 w 3597741"/>
                  <a:gd name="connsiteY6" fmla="*/ 315455 h 4037210"/>
                  <a:gd name="connsiteX7" fmla="*/ 3495555 w 3597741"/>
                  <a:gd name="connsiteY7" fmla="*/ 124473 h 4037210"/>
                  <a:gd name="connsiteX8" fmla="*/ 1782501 w 3597741"/>
                  <a:gd name="connsiteY8" fmla="*/ 240220 h 4037210"/>
                  <a:gd name="connsiteX9" fmla="*/ 0 w 3597741"/>
                  <a:gd name="connsiteY9" fmla="*/ 124473 h 4037210"/>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9816"/>
                  <a:gd name="connsiteX1" fmla="*/ 202557 w 3597741"/>
                  <a:gd name="connsiteY1" fmla="*/ 552736 h 4069816"/>
                  <a:gd name="connsiteX2" fmla="*/ 202557 w 3597741"/>
                  <a:gd name="connsiteY2" fmla="*/ 3631602 h 4069816"/>
                  <a:gd name="connsiteX3" fmla="*/ 584065 w 3597741"/>
                  <a:gd name="connsiteY3" fmla="*/ 3952139 h 4069816"/>
                  <a:gd name="connsiteX4" fmla="*/ 3053433 w 3597741"/>
                  <a:gd name="connsiteY4" fmla="*/ 3936555 h 4069816"/>
                  <a:gd name="connsiteX5" fmla="*/ 3414532 w 3597741"/>
                  <a:gd name="connsiteY5" fmla="*/ 3614240 h 4069816"/>
                  <a:gd name="connsiteX6" fmla="*/ 3402957 w 3597741"/>
                  <a:gd name="connsiteY6" fmla="*/ 315455 h 4069816"/>
                  <a:gd name="connsiteX7" fmla="*/ 3495555 w 3597741"/>
                  <a:gd name="connsiteY7" fmla="*/ 124473 h 4069816"/>
                  <a:gd name="connsiteX8" fmla="*/ 1782501 w 3597741"/>
                  <a:gd name="connsiteY8" fmla="*/ 240220 h 4069816"/>
                  <a:gd name="connsiteX9" fmla="*/ 0 w 3597741"/>
                  <a:gd name="connsiteY9" fmla="*/ 124473 h 4069816"/>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8189"/>
                  <a:gd name="connsiteY0" fmla="*/ 121082 h 4071181"/>
                  <a:gd name="connsiteX1" fmla="*/ 202557 w 3598189"/>
                  <a:gd name="connsiteY1" fmla="*/ 549345 h 4071181"/>
                  <a:gd name="connsiteX2" fmla="*/ 202557 w 3598189"/>
                  <a:gd name="connsiteY2" fmla="*/ 3628211 h 4071181"/>
                  <a:gd name="connsiteX3" fmla="*/ 584065 w 3598189"/>
                  <a:gd name="connsiteY3" fmla="*/ 3948748 h 4071181"/>
                  <a:gd name="connsiteX4" fmla="*/ 3053433 w 3598189"/>
                  <a:gd name="connsiteY4" fmla="*/ 3933164 h 4071181"/>
                  <a:gd name="connsiteX5" fmla="*/ 3398490 w 3598189"/>
                  <a:gd name="connsiteY5" fmla="*/ 3562723 h 4071181"/>
                  <a:gd name="connsiteX6" fmla="*/ 3402957 w 3598189"/>
                  <a:gd name="connsiteY6" fmla="*/ 312064 h 4071181"/>
                  <a:gd name="connsiteX7" fmla="*/ 3495555 w 3598189"/>
                  <a:gd name="connsiteY7" fmla="*/ 121082 h 4071181"/>
                  <a:gd name="connsiteX8" fmla="*/ 1782501 w 3598189"/>
                  <a:gd name="connsiteY8" fmla="*/ 236829 h 4071181"/>
                  <a:gd name="connsiteX9" fmla="*/ 0 w 3598189"/>
                  <a:gd name="connsiteY9" fmla="*/ 121082 h 4071181"/>
                  <a:gd name="connsiteX0" fmla="*/ 0 w 3598189"/>
                  <a:gd name="connsiteY0" fmla="*/ 121082 h 4087381"/>
                  <a:gd name="connsiteX1" fmla="*/ 202557 w 3598189"/>
                  <a:gd name="connsiteY1" fmla="*/ 549345 h 4087381"/>
                  <a:gd name="connsiteX2" fmla="*/ 202557 w 3598189"/>
                  <a:gd name="connsiteY2" fmla="*/ 3628211 h 4087381"/>
                  <a:gd name="connsiteX3" fmla="*/ 584065 w 3598189"/>
                  <a:gd name="connsiteY3" fmla="*/ 3948748 h 4087381"/>
                  <a:gd name="connsiteX4" fmla="*/ 2941138 w 3598189"/>
                  <a:gd name="connsiteY4" fmla="*/ 3961238 h 4087381"/>
                  <a:gd name="connsiteX5" fmla="*/ 3398490 w 3598189"/>
                  <a:gd name="connsiteY5" fmla="*/ 3562723 h 4087381"/>
                  <a:gd name="connsiteX6" fmla="*/ 3402957 w 3598189"/>
                  <a:gd name="connsiteY6" fmla="*/ 312064 h 4087381"/>
                  <a:gd name="connsiteX7" fmla="*/ 3495555 w 3598189"/>
                  <a:gd name="connsiteY7" fmla="*/ 121082 h 4087381"/>
                  <a:gd name="connsiteX8" fmla="*/ 1782501 w 3598189"/>
                  <a:gd name="connsiteY8" fmla="*/ 236829 h 4087381"/>
                  <a:gd name="connsiteX9" fmla="*/ 0 w 3598189"/>
                  <a:gd name="connsiteY9" fmla="*/ 121082 h 4087381"/>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4908"/>
                  <a:gd name="connsiteY0" fmla="*/ 10071 h 3956501"/>
                  <a:gd name="connsiteX1" fmla="*/ 202557 w 3594908"/>
                  <a:gd name="connsiteY1" fmla="*/ 438334 h 3956501"/>
                  <a:gd name="connsiteX2" fmla="*/ 202557 w 3594908"/>
                  <a:gd name="connsiteY2" fmla="*/ 3517200 h 3956501"/>
                  <a:gd name="connsiteX3" fmla="*/ 584065 w 3594908"/>
                  <a:gd name="connsiteY3" fmla="*/ 3837737 h 3956501"/>
                  <a:gd name="connsiteX4" fmla="*/ 2941138 w 3594908"/>
                  <a:gd name="connsiteY4" fmla="*/ 3850227 h 3956501"/>
                  <a:gd name="connsiteX5" fmla="*/ 3398490 w 3594908"/>
                  <a:gd name="connsiteY5" fmla="*/ 3451712 h 3956501"/>
                  <a:gd name="connsiteX6" fmla="*/ 3402957 w 3594908"/>
                  <a:gd name="connsiteY6" fmla="*/ 201053 h 3956501"/>
                  <a:gd name="connsiteX7" fmla="*/ 3495555 w 3594908"/>
                  <a:gd name="connsiteY7" fmla="*/ 10071 h 3956501"/>
                  <a:gd name="connsiteX8" fmla="*/ 1782501 w 3594908"/>
                  <a:gd name="connsiteY8" fmla="*/ 125818 h 3956501"/>
                  <a:gd name="connsiteX9" fmla="*/ 0 w 3594908"/>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01053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804804 w 3517858"/>
                  <a:gd name="connsiteY8" fmla="*/ 115747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858" h="3959648">
                    <a:moveTo>
                      <a:pt x="0" y="11151"/>
                    </a:moveTo>
                    <a:cubicBezTo>
                      <a:pt x="119437" y="87202"/>
                      <a:pt x="219175" y="160573"/>
                      <a:pt x="224860" y="428263"/>
                    </a:cubicBezTo>
                    <a:cubicBezTo>
                      <a:pt x="238566" y="1012784"/>
                      <a:pt x="211407" y="2945909"/>
                      <a:pt x="224860" y="3507129"/>
                    </a:cubicBezTo>
                    <a:cubicBezTo>
                      <a:pt x="226281" y="3587085"/>
                      <a:pt x="261565" y="3733393"/>
                      <a:pt x="606368" y="3827666"/>
                    </a:cubicBezTo>
                    <a:cubicBezTo>
                      <a:pt x="1071487" y="3962044"/>
                      <a:pt x="2199369" y="4025722"/>
                      <a:pt x="2957865" y="3862458"/>
                    </a:cubicBezTo>
                    <a:cubicBezTo>
                      <a:pt x="3251434" y="3784492"/>
                      <a:pt x="3420952" y="3689362"/>
                      <a:pt x="3420793" y="3441641"/>
                    </a:cubicBezTo>
                    <a:cubicBezTo>
                      <a:pt x="3420634" y="3193920"/>
                      <a:pt x="3429134" y="319421"/>
                      <a:pt x="3425260" y="235098"/>
                    </a:cubicBezTo>
                    <a:cubicBezTo>
                      <a:pt x="3421386" y="150775"/>
                      <a:pt x="3499176" y="44623"/>
                      <a:pt x="3517858" y="0"/>
                    </a:cubicBezTo>
                    <a:cubicBezTo>
                      <a:pt x="3219904" y="76670"/>
                      <a:pt x="2524928" y="108313"/>
                      <a:pt x="1793652" y="104595"/>
                    </a:cubicBezTo>
                    <a:cubicBezTo>
                      <a:pt x="1062376" y="100877"/>
                      <a:pt x="168539" y="48275"/>
                      <a:pt x="0" y="11151"/>
                    </a:cubicBezTo>
                    <a:close/>
                  </a:path>
                </a:pathLst>
              </a:custGeom>
              <a:solidFill>
                <a:schemeClr val="accent5">
                  <a:lumMod val="20000"/>
                  <a:lumOff val="80000"/>
                  <a:alpha val="9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Oval 22"/>
              <p:cNvSpPr/>
              <p:nvPr/>
            </p:nvSpPr>
            <p:spPr>
              <a:xfrm>
                <a:off x="2088992" y="622142"/>
                <a:ext cx="3555384" cy="217448"/>
              </a:xfrm>
              <a:prstGeom prst="ellipse">
                <a:avLst/>
              </a:prstGeom>
              <a:solidFill>
                <a:schemeClr val="tx1">
                  <a:lumMod val="95000"/>
                  <a:lumOff val="5000"/>
                  <a:alpha val="7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grpSp>
        <p:nvGrpSpPr>
          <p:cNvPr id="33" name="Group 32"/>
          <p:cNvGrpSpPr/>
          <p:nvPr/>
        </p:nvGrpSpPr>
        <p:grpSpPr>
          <a:xfrm>
            <a:off x="5643618" y="3187371"/>
            <a:ext cx="2204982" cy="391716"/>
            <a:chOff x="2383020" y="1205958"/>
            <a:chExt cx="2204982" cy="391716"/>
          </a:xfrm>
        </p:grpSpPr>
        <p:sp>
          <p:nvSpPr>
            <p:cNvPr id="34" name="Rounded Rectangle 33"/>
            <p:cNvSpPr/>
            <p:nvPr/>
          </p:nvSpPr>
          <p:spPr>
            <a:xfrm>
              <a:off x="2384291" y="1206884"/>
              <a:ext cx="2188896" cy="390790"/>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endParaRPr>
            </a:p>
          </p:txBody>
        </p:sp>
        <p:sp>
          <p:nvSpPr>
            <p:cNvPr id="35" name="Content Placeholder 2"/>
            <p:cNvSpPr txBox="1">
              <a:spLocks/>
            </p:cNvSpPr>
            <p:nvPr/>
          </p:nvSpPr>
          <p:spPr>
            <a:xfrm>
              <a:off x="2383020" y="1205958"/>
              <a:ext cx="2204982" cy="369332"/>
            </a:xfrm>
            <a:prstGeom prst="rect">
              <a:avLst/>
            </a:prstGeom>
          </p:spPr>
          <p:txBody>
            <a:bodyPr wrap="square" rtlCol="0">
              <a:spAutoFit/>
            </a:bodyPr>
            <a:lstStyle/>
            <a:p>
              <a:pPr algn="ctr">
                <a:spcBef>
                  <a:spcPct val="20000"/>
                </a:spcBef>
                <a:defRPr/>
              </a:pPr>
              <a:r>
                <a:rPr lang="en-US" b="1" dirty="0">
                  <a:solidFill>
                    <a:schemeClr val="bg1"/>
                  </a:solidFill>
                </a:rPr>
                <a:t>Artificially prepared</a:t>
              </a:r>
            </a:p>
          </p:txBody>
        </p:sp>
      </p:grpSp>
      <p:grpSp>
        <p:nvGrpSpPr>
          <p:cNvPr id="36" name="Group 35"/>
          <p:cNvGrpSpPr/>
          <p:nvPr/>
        </p:nvGrpSpPr>
        <p:grpSpPr>
          <a:xfrm>
            <a:off x="5221052" y="3181350"/>
            <a:ext cx="3389318" cy="722423"/>
            <a:chOff x="2093738" y="1204484"/>
            <a:chExt cx="3389318" cy="722423"/>
          </a:xfrm>
        </p:grpSpPr>
        <p:sp>
          <p:nvSpPr>
            <p:cNvPr id="37" name="Rounded Rectangle 36"/>
            <p:cNvSpPr/>
            <p:nvPr/>
          </p:nvSpPr>
          <p:spPr>
            <a:xfrm>
              <a:off x="2093738" y="1204484"/>
              <a:ext cx="3389318" cy="689810"/>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endParaRPr>
            </a:p>
          </p:txBody>
        </p:sp>
        <p:sp>
          <p:nvSpPr>
            <p:cNvPr id="38" name="Content Placeholder 2"/>
            <p:cNvSpPr txBox="1">
              <a:spLocks/>
            </p:cNvSpPr>
            <p:nvPr/>
          </p:nvSpPr>
          <p:spPr>
            <a:xfrm>
              <a:off x="2107730" y="1219021"/>
              <a:ext cx="3260146" cy="707886"/>
            </a:xfrm>
            <a:prstGeom prst="rect">
              <a:avLst/>
            </a:prstGeom>
          </p:spPr>
          <p:txBody>
            <a:bodyPr wrap="square" rtlCol="0">
              <a:spAutoFit/>
            </a:bodyPr>
            <a:lstStyle/>
            <a:p>
              <a:pPr lvl="0">
                <a:spcBef>
                  <a:spcPct val="20000"/>
                </a:spcBef>
                <a:defRPr/>
              </a:pPr>
              <a:r>
                <a:rPr lang="en-US" sz="2000" b="1" dirty="0">
                  <a:solidFill>
                    <a:schemeClr val="bg1"/>
                  </a:solidFill>
                </a:rPr>
                <a:t>Take two </a:t>
              </a:r>
              <a:r>
                <a:rPr lang="en-US" sz="2000" b="1" dirty="0" smtClean="0">
                  <a:solidFill>
                    <a:schemeClr val="bg1"/>
                  </a:solidFill>
                </a:rPr>
                <a:t>unknown solutions </a:t>
              </a:r>
              <a:r>
                <a:rPr lang="en-US" sz="2000" b="1" dirty="0">
                  <a:solidFill>
                    <a:schemeClr val="bg1"/>
                  </a:solidFill>
                </a:rPr>
                <a:t>in two </a:t>
              </a:r>
              <a:r>
                <a:rPr lang="en-US" sz="2000" b="1" dirty="0" smtClean="0">
                  <a:solidFill>
                    <a:schemeClr val="bg1"/>
                  </a:solidFill>
                </a:rPr>
                <a:t>different beakers.</a:t>
              </a:r>
              <a:endParaRPr lang="en-US" sz="2000" b="1" dirty="0">
                <a:solidFill>
                  <a:schemeClr val="bg1"/>
                </a:solidFill>
              </a:endParaRPr>
            </a:p>
          </p:txBody>
        </p:sp>
      </p:grpSp>
      <p:pic>
        <p:nvPicPr>
          <p:cNvPr id="39" name="Picture 38" descr="D:\SANTOSH\abc\Untitled-4.gif"/>
          <p:cNvPicPr>
            <a:picLocks noChangeAspect="1" noChangeArrowheads="1"/>
          </p:cNvPicPr>
          <p:nvPr/>
        </p:nvPicPr>
        <p:blipFill>
          <a:blip r:embed="rId4">
            <a:lum contrast="10000"/>
          </a:blip>
          <a:srcRect/>
          <a:stretch>
            <a:fillRect/>
          </a:stretch>
        </p:blipFill>
        <p:spPr bwMode="auto">
          <a:xfrm>
            <a:off x="1975567" y="2060124"/>
            <a:ext cx="1605833" cy="988205"/>
          </a:xfrm>
          <a:prstGeom prst="rect">
            <a:avLst/>
          </a:prstGeom>
          <a:ln>
            <a:noFill/>
          </a:ln>
          <a:effectLst>
            <a:outerShdw blurRad="292100" dist="139700" dir="2700000" algn="tl" rotWithShape="0">
              <a:srgbClr val="333333">
                <a:alpha val="65000"/>
              </a:srgbClr>
            </a:outerShdw>
          </a:effectLst>
        </p:spPr>
      </p:pic>
      <p:grpSp>
        <p:nvGrpSpPr>
          <p:cNvPr id="40" name="Group 39"/>
          <p:cNvGrpSpPr/>
          <p:nvPr/>
        </p:nvGrpSpPr>
        <p:grpSpPr>
          <a:xfrm>
            <a:off x="5138489" y="3125858"/>
            <a:ext cx="3377003" cy="741292"/>
            <a:chOff x="2093738" y="1190111"/>
            <a:chExt cx="3377003" cy="741292"/>
          </a:xfrm>
        </p:grpSpPr>
        <p:sp>
          <p:nvSpPr>
            <p:cNvPr id="41" name="Rounded Rectangle 40"/>
            <p:cNvSpPr/>
            <p:nvPr/>
          </p:nvSpPr>
          <p:spPr>
            <a:xfrm>
              <a:off x="2093738" y="1190111"/>
              <a:ext cx="3377002" cy="741292"/>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endParaRPr>
            </a:p>
          </p:txBody>
        </p:sp>
        <p:sp>
          <p:nvSpPr>
            <p:cNvPr id="42" name="Content Placeholder 2"/>
            <p:cNvSpPr txBox="1">
              <a:spLocks/>
            </p:cNvSpPr>
            <p:nvPr/>
          </p:nvSpPr>
          <p:spPr>
            <a:xfrm>
              <a:off x="2093739" y="1194226"/>
              <a:ext cx="3377002" cy="701731"/>
            </a:xfrm>
            <a:prstGeom prst="rect">
              <a:avLst/>
            </a:prstGeom>
          </p:spPr>
          <p:txBody>
            <a:bodyPr wrap="square" rtlCol="0">
              <a:spAutoFit/>
            </a:bodyPr>
            <a:lstStyle/>
            <a:p>
              <a:pPr lvl="0">
                <a:spcBef>
                  <a:spcPct val="20000"/>
                </a:spcBef>
                <a:defRPr/>
              </a:pPr>
              <a:r>
                <a:rPr lang="en-US" b="1" dirty="0" smtClean="0">
                  <a:solidFill>
                    <a:schemeClr val="bg1"/>
                  </a:solidFill>
                </a:rPr>
                <a:t>Add 2-3 drops of phenolphthalein</a:t>
              </a:r>
            </a:p>
            <a:p>
              <a:pPr lvl="0">
                <a:spcBef>
                  <a:spcPct val="20000"/>
                </a:spcBef>
                <a:defRPr/>
              </a:pPr>
              <a:r>
                <a:rPr lang="en-US" b="1" dirty="0" smtClean="0">
                  <a:solidFill>
                    <a:schemeClr val="bg1"/>
                  </a:solidFill>
                </a:rPr>
                <a:t>Indicator.</a:t>
              </a:r>
              <a:endParaRPr lang="en-US" b="1" dirty="0">
                <a:solidFill>
                  <a:schemeClr val="bg1"/>
                </a:solidFill>
              </a:endParaRPr>
            </a:p>
          </p:txBody>
        </p:sp>
      </p:grpSp>
      <p:grpSp>
        <p:nvGrpSpPr>
          <p:cNvPr id="43" name="Group 162"/>
          <p:cNvGrpSpPr>
            <a:grpSpLocks/>
          </p:cNvGrpSpPr>
          <p:nvPr/>
        </p:nvGrpSpPr>
        <p:grpSpPr bwMode="auto">
          <a:xfrm>
            <a:off x="400956" y="1597473"/>
            <a:ext cx="2369457" cy="866877"/>
            <a:chOff x="7759961" y="1657417"/>
            <a:chExt cx="2368947" cy="867252"/>
          </a:xfrm>
        </p:grpSpPr>
        <p:pic>
          <p:nvPicPr>
            <p:cNvPr id="44" name="Picture 160" descr="Forward_2.gif"/>
            <p:cNvPicPr>
              <a:picLocks noChangeAspect="1"/>
            </p:cNvPicPr>
            <p:nvPr/>
          </p:nvPicPr>
          <p:blipFill>
            <a:blip r:embed="rId5" cstate="print"/>
            <a:srcRect/>
            <a:stretch>
              <a:fillRect/>
            </a:stretch>
          </p:blipFill>
          <p:spPr bwMode="auto">
            <a:xfrm rot="2383213">
              <a:off x="8897521" y="2258875"/>
              <a:ext cx="690162" cy="265794"/>
            </a:xfrm>
            <a:prstGeom prst="rect">
              <a:avLst/>
            </a:prstGeom>
            <a:noFill/>
            <a:ln w="9525">
              <a:noFill/>
              <a:miter lim="800000"/>
              <a:headEnd/>
              <a:tailEnd/>
            </a:ln>
          </p:spPr>
        </p:pic>
        <p:sp>
          <p:nvSpPr>
            <p:cNvPr id="45" name="TextBox 161"/>
            <p:cNvSpPr txBox="1">
              <a:spLocks noChangeArrowheads="1"/>
            </p:cNvSpPr>
            <p:nvPr/>
          </p:nvSpPr>
          <p:spPr bwMode="auto">
            <a:xfrm>
              <a:off x="7759961" y="1657417"/>
              <a:ext cx="2368947" cy="585028"/>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00"/>
                  </a:solidFill>
                  <a:effectLst/>
                  <a:uLnTx/>
                  <a:uFillTx/>
                  <a:latin typeface="Bookman Old Style" pitchFamily="18" charset="0"/>
                </a:rPr>
                <a:t>PHENOLPHTHALEIN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00"/>
                  </a:solidFill>
                  <a:effectLst/>
                  <a:uLnTx/>
                  <a:uFillTx/>
                  <a:latin typeface="Bookman Old Style" pitchFamily="18" charset="0"/>
                </a:rPr>
                <a:t>INDICATOR</a:t>
              </a:r>
              <a:endParaRPr kumimoji="0" lang="en-IN" sz="1600" b="1" i="0" u="none" strike="noStrike" kern="0" cap="none" spc="0" normalizeH="0" baseline="0" noProof="0" dirty="0" smtClean="0">
                <a:ln>
                  <a:noFill/>
                </a:ln>
                <a:solidFill>
                  <a:srgbClr val="FFFF00"/>
                </a:solidFill>
                <a:effectLst/>
                <a:uLnTx/>
                <a:uFillTx/>
                <a:latin typeface="Bookman Old Style" pitchFamily="18" charset="0"/>
              </a:endParaRPr>
            </a:p>
          </p:txBody>
        </p:sp>
      </p:grpSp>
      <p:grpSp>
        <p:nvGrpSpPr>
          <p:cNvPr id="46" name="Group 45"/>
          <p:cNvGrpSpPr/>
          <p:nvPr/>
        </p:nvGrpSpPr>
        <p:grpSpPr>
          <a:xfrm>
            <a:off x="5486400" y="3220819"/>
            <a:ext cx="2893571" cy="646331"/>
            <a:chOff x="2261596" y="1209475"/>
            <a:chExt cx="2893571" cy="646331"/>
          </a:xfrm>
        </p:grpSpPr>
        <p:sp>
          <p:nvSpPr>
            <p:cNvPr id="47" name="Rounded Rectangle 46"/>
            <p:cNvSpPr/>
            <p:nvPr/>
          </p:nvSpPr>
          <p:spPr>
            <a:xfrm>
              <a:off x="2261596" y="1231921"/>
              <a:ext cx="2893571" cy="614916"/>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endParaRPr>
            </a:p>
          </p:txBody>
        </p:sp>
        <p:sp>
          <p:nvSpPr>
            <p:cNvPr id="48" name="Content Placeholder 2"/>
            <p:cNvSpPr txBox="1">
              <a:spLocks/>
            </p:cNvSpPr>
            <p:nvPr/>
          </p:nvSpPr>
          <p:spPr>
            <a:xfrm>
              <a:off x="2268795" y="1209475"/>
              <a:ext cx="2886371" cy="646331"/>
            </a:xfrm>
            <a:prstGeom prst="rect">
              <a:avLst/>
            </a:prstGeom>
          </p:spPr>
          <p:txBody>
            <a:bodyPr wrap="square" rtlCol="0">
              <a:spAutoFit/>
            </a:bodyPr>
            <a:lstStyle/>
            <a:p>
              <a:pPr>
                <a:spcBef>
                  <a:spcPct val="20000"/>
                </a:spcBef>
                <a:defRPr/>
              </a:pPr>
              <a:r>
                <a:rPr lang="en-US" b="1" dirty="0">
                  <a:solidFill>
                    <a:schemeClr val="bg1"/>
                  </a:solidFill>
                </a:rPr>
                <a:t>And observe for any colour </a:t>
              </a:r>
              <a:r>
                <a:rPr lang="en-US" b="1" dirty="0" smtClean="0">
                  <a:solidFill>
                    <a:schemeClr val="bg1"/>
                  </a:solidFill>
                </a:rPr>
                <a:t>change.</a:t>
              </a:r>
              <a:endParaRPr lang="en-US" b="1" dirty="0">
                <a:solidFill>
                  <a:schemeClr val="bg1"/>
                </a:solidFill>
              </a:endParaRPr>
            </a:p>
          </p:txBody>
        </p:sp>
      </p:grpSp>
      <p:grpSp>
        <p:nvGrpSpPr>
          <p:cNvPr id="27" name="Group 26"/>
          <p:cNvGrpSpPr/>
          <p:nvPr/>
        </p:nvGrpSpPr>
        <p:grpSpPr>
          <a:xfrm>
            <a:off x="3130995" y="3181350"/>
            <a:ext cx="1571625" cy="1804916"/>
            <a:chOff x="2057400" y="2583333"/>
            <a:chExt cx="1571625" cy="1804916"/>
          </a:xfrm>
        </p:grpSpPr>
        <p:sp>
          <p:nvSpPr>
            <p:cNvPr id="28" name="Oval 27"/>
            <p:cNvSpPr/>
            <p:nvPr/>
          </p:nvSpPr>
          <p:spPr>
            <a:xfrm>
              <a:off x="2166938" y="3333750"/>
              <a:ext cx="1416546" cy="96121"/>
            </a:xfrm>
            <a:prstGeom prst="ellipse">
              <a:avLst/>
            </a:prstGeom>
            <a:solidFill>
              <a:schemeClr val="bg1">
                <a:lumMod val="95000"/>
                <a:alpha val="86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9" name="Freeform 28"/>
            <p:cNvSpPr/>
            <p:nvPr/>
          </p:nvSpPr>
          <p:spPr>
            <a:xfrm>
              <a:off x="2161896" y="3384138"/>
              <a:ext cx="1420704" cy="1004111"/>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chemeClr val="bg1">
                <a:lumMod val="85000"/>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0" name="Group 29"/>
            <p:cNvGrpSpPr/>
            <p:nvPr/>
          </p:nvGrpSpPr>
          <p:grpSpPr>
            <a:xfrm>
              <a:off x="2057400" y="2583333"/>
              <a:ext cx="1571625" cy="1802769"/>
              <a:chOff x="2088992" y="622142"/>
              <a:chExt cx="3555384" cy="4078286"/>
            </a:xfrm>
          </p:grpSpPr>
          <p:sp>
            <p:nvSpPr>
              <p:cNvPr id="31" name="Freeform 30"/>
              <p:cNvSpPr/>
              <p:nvPr/>
            </p:nvSpPr>
            <p:spPr>
              <a:xfrm>
                <a:off x="2113225" y="740780"/>
                <a:ext cx="3517858" cy="3959648"/>
              </a:xfrm>
              <a:custGeom>
                <a:avLst/>
                <a:gdLst>
                  <a:gd name="connsiteX0" fmla="*/ 84637 w 3682378"/>
                  <a:gd name="connsiteY0" fmla="*/ 124473 h 3981029"/>
                  <a:gd name="connsiteX1" fmla="*/ 287194 w 3682378"/>
                  <a:gd name="connsiteY1" fmla="*/ 552736 h 3981029"/>
                  <a:gd name="connsiteX2" fmla="*/ 287194 w 3682378"/>
                  <a:gd name="connsiteY2" fmla="*/ 3631602 h 3981029"/>
                  <a:gd name="connsiteX3" fmla="*/ 680733 w 3682378"/>
                  <a:gd name="connsiteY3" fmla="*/ 3944118 h 3981029"/>
                  <a:gd name="connsiteX4" fmla="*/ 3198227 w 3682378"/>
                  <a:gd name="connsiteY4" fmla="*/ 3932544 h 3981029"/>
                  <a:gd name="connsiteX5" fmla="*/ 3499169 w 3682378"/>
                  <a:gd name="connsiteY5" fmla="*/ 3614240 h 3981029"/>
                  <a:gd name="connsiteX6" fmla="*/ 3487594 w 3682378"/>
                  <a:gd name="connsiteY6" fmla="*/ 315455 h 3981029"/>
                  <a:gd name="connsiteX7" fmla="*/ 3580192 w 3682378"/>
                  <a:gd name="connsiteY7" fmla="*/ 124473 h 3981029"/>
                  <a:gd name="connsiteX8" fmla="*/ 1867138 w 3682378"/>
                  <a:gd name="connsiteY8" fmla="*/ 240220 h 3981029"/>
                  <a:gd name="connsiteX9" fmla="*/ 84637 w 3682378"/>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4037210"/>
                  <a:gd name="connsiteX1" fmla="*/ 202557 w 3597741"/>
                  <a:gd name="connsiteY1" fmla="*/ 552736 h 4037210"/>
                  <a:gd name="connsiteX2" fmla="*/ 202557 w 3597741"/>
                  <a:gd name="connsiteY2" fmla="*/ 3631602 h 4037210"/>
                  <a:gd name="connsiteX3" fmla="*/ 596096 w 3597741"/>
                  <a:gd name="connsiteY3" fmla="*/ 3944118 h 4037210"/>
                  <a:gd name="connsiteX4" fmla="*/ 3113590 w 3597741"/>
                  <a:gd name="connsiteY4" fmla="*/ 3932544 h 4037210"/>
                  <a:gd name="connsiteX5" fmla="*/ 3414532 w 3597741"/>
                  <a:gd name="connsiteY5" fmla="*/ 3614240 h 4037210"/>
                  <a:gd name="connsiteX6" fmla="*/ 3402957 w 3597741"/>
                  <a:gd name="connsiteY6" fmla="*/ 315455 h 4037210"/>
                  <a:gd name="connsiteX7" fmla="*/ 3495555 w 3597741"/>
                  <a:gd name="connsiteY7" fmla="*/ 124473 h 4037210"/>
                  <a:gd name="connsiteX8" fmla="*/ 1782501 w 3597741"/>
                  <a:gd name="connsiteY8" fmla="*/ 240220 h 4037210"/>
                  <a:gd name="connsiteX9" fmla="*/ 0 w 3597741"/>
                  <a:gd name="connsiteY9" fmla="*/ 124473 h 4037210"/>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9816"/>
                  <a:gd name="connsiteX1" fmla="*/ 202557 w 3597741"/>
                  <a:gd name="connsiteY1" fmla="*/ 552736 h 4069816"/>
                  <a:gd name="connsiteX2" fmla="*/ 202557 w 3597741"/>
                  <a:gd name="connsiteY2" fmla="*/ 3631602 h 4069816"/>
                  <a:gd name="connsiteX3" fmla="*/ 584065 w 3597741"/>
                  <a:gd name="connsiteY3" fmla="*/ 3952139 h 4069816"/>
                  <a:gd name="connsiteX4" fmla="*/ 3053433 w 3597741"/>
                  <a:gd name="connsiteY4" fmla="*/ 3936555 h 4069816"/>
                  <a:gd name="connsiteX5" fmla="*/ 3414532 w 3597741"/>
                  <a:gd name="connsiteY5" fmla="*/ 3614240 h 4069816"/>
                  <a:gd name="connsiteX6" fmla="*/ 3402957 w 3597741"/>
                  <a:gd name="connsiteY6" fmla="*/ 315455 h 4069816"/>
                  <a:gd name="connsiteX7" fmla="*/ 3495555 w 3597741"/>
                  <a:gd name="connsiteY7" fmla="*/ 124473 h 4069816"/>
                  <a:gd name="connsiteX8" fmla="*/ 1782501 w 3597741"/>
                  <a:gd name="connsiteY8" fmla="*/ 240220 h 4069816"/>
                  <a:gd name="connsiteX9" fmla="*/ 0 w 3597741"/>
                  <a:gd name="connsiteY9" fmla="*/ 124473 h 4069816"/>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8189"/>
                  <a:gd name="connsiteY0" fmla="*/ 121082 h 4071181"/>
                  <a:gd name="connsiteX1" fmla="*/ 202557 w 3598189"/>
                  <a:gd name="connsiteY1" fmla="*/ 549345 h 4071181"/>
                  <a:gd name="connsiteX2" fmla="*/ 202557 w 3598189"/>
                  <a:gd name="connsiteY2" fmla="*/ 3628211 h 4071181"/>
                  <a:gd name="connsiteX3" fmla="*/ 584065 w 3598189"/>
                  <a:gd name="connsiteY3" fmla="*/ 3948748 h 4071181"/>
                  <a:gd name="connsiteX4" fmla="*/ 3053433 w 3598189"/>
                  <a:gd name="connsiteY4" fmla="*/ 3933164 h 4071181"/>
                  <a:gd name="connsiteX5" fmla="*/ 3398490 w 3598189"/>
                  <a:gd name="connsiteY5" fmla="*/ 3562723 h 4071181"/>
                  <a:gd name="connsiteX6" fmla="*/ 3402957 w 3598189"/>
                  <a:gd name="connsiteY6" fmla="*/ 312064 h 4071181"/>
                  <a:gd name="connsiteX7" fmla="*/ 3495555 w 3598189"/>
                  <a:gd name="connsiteY7" fmla="*/ 121082 h 4071181"/>
                  <a:gd name="connsiteX8" fmla="*/ 1782501 w 3598189"/>
                  <a:gd name="connsiteY8" fmla="*/ 236829 h 4071181"/>
                  <a:gd name="connsiteX9" fmla="*/ 0 w 3598189"/>
                  <a:gd name="connsiteY9" fmla="*/ 121082 h 4071181"/>
                  <a:gd name="connsiteX0" fmla="*/ 0 w 3598189"/>
                  <a:gd name="connsiteY0" fmla="*/ 121082 h 4087381"/>
                  <a:gd name="connsiteX1" fmla="*/ 202557 w 3598189"/>
                  <a:gd name="connsiteY1" fmla="*/ 549345 h 4087381"/>
                  <a:gd name="connsiteX2" fmla="*/ 202557 w 3598189"/>
                  <a:gd name="connsiteY2" fmla="*/ 3628211 h 4087381"/>
                  <a:gd name="connsiteX3" fmla="*/ 584065 w 3598189"/>
                  <a:gd name="connsiteY3" fmla="*/ 3948748 h 4087381"/>
                  <a:gd name="connsiteX4" fmla="*/ 2941138 w 3598189"/>
                  <a:gd name="connsiteY4" fmla="*/ 3961238 h 4087381"/>
                  <a:gd name="connsiteX5" fmla="*/ 3398490 w 3598189"/>
                  <a:gd name="connsiteY5" fmla="*/ 3562723 h 4087381"/>
                  <a:gd name="connsiteX6" fmla="*/ 3402957 w 3598189"/>
                  <a:gd name="connsiteY6" fmla="*/ 312064 h 4087381"/>
                  <a:gd name="connsiteX7" fmla="*/ 3495555 w 3598189"/>
                  <a:gd name="connsiteY7" fmla="*/ 121082 h 4087381"/>
                  <a:gd name="connsiteX8" fmla="*/ 1782501 w 3598189"/>
                  <a:gd name="connsiteY8" fmla="*/ 236829 h 4087381"/>
                  <a:gd name="connsiteX9" fmla="*/ 0 w 3598189"/>
                  <a:gd name="connsiteY9" fmla="*/ 121082 h 4087381"/>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4908"/>
                  <a:gd name="connsiteY0" fmla="*/ 10071 h 3956501"/>
                  <a:gd name="connsiteX1" fmla="*/ 202557 w 3594908"/>
                  <a:gd name="connsiteY1" fmla="*/ 438334 h 3956501"/>
                  <a:gd name="connsiteX2" fmla="*/ 202557 w 3594908"/>
                  <a:gd name="connsiteY2" fmla="*/ 3517200 h 3956501"/>
                  <a:gd name="connsiteX3" fmla="*/ 584065 w 3594908"/>
                  <a:gd name="connsiteY3" fmla="*/ 3837737 h 3956501"/>
                  <a:gd name="connsiteX4" fmla="*/ 2941138 w 3594908"/>
                  <a:gd name="connsiteY4" fmla="*/ 3850227 h 3956501"/>
                  <a:gd name="connsiteX5" fmla="*/ 3398490 w 3594908"/>
                  <a:gd name="connsiteY5" fmla="*/ 3451712 h 3956501"/>
                  <a:gd name="connsiteX6" fmla="*/ 3402957 w 3594908"/>
                  <a:gd name="connsiteY6" fmla="*/ 201053 h 3956501"/>
                  <a:gd name="connsiteX7" fmla="*/ 3495555 w 3594908"/>
                  <a:gd name="connsiteY7" fmla="*/ 10071 h 3956501"/>
                  <a:gd name="connsiteX8" fmla="*/ 1782501 w 3594908"/>
                  <a:gd name="connsiteY8" fmla="*/ 125818 h 3956501"/>
                  <a:gd name="connsiteX9" fmla="*/ 0 w 3594908"/>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01053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804804 w 3517858"/>
                  <a:gd name="connsiteY8" fmla="*/ 115747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858" h="3959648">
                    <a:moveTo>
                      <a:pt x="0" y="11151"/>
                    </a:moveTo>
                    <a:cubicBezTo>
                      <a:pt x="119437" y="87202"/>
                      <a:pt x="219175" y="160573"/>
                      <a:pt x="224860" y="428263"/>
                    </a:cubicBezTo>
                    <a:cubicBezTo>
                      <a:pt x="238566" y="1012784"/>
                      <a:pt x="211407" y="2945909"/>
                      <a:pt x="224860" y="3507129"/>
                    </a:cubicBezTo>
                    <a:cubicBezTo>
                      <a:pt x="226281" y="3587085"/>
                      <a:pt x="261565" y="3733393"/>
                      <a:pt x="606368" y="3827666"/>
                    </a:cubicBezTo>
                    <a:cubicBezTo>
                      <a:pt x="1071487" y="3962044"/>
                      <a:pt x="2199369" y="4025722"/>
                      <a:pt x="2957865" y="3862458"/>
                    </a:cubicBezTo>
                    <a:cubicBezTo>
                      <a:pt x="3251434" y="3784492"/>
                      <a:pt x="3420952" y="3689362"/>
                      <a:pt x="3420793" y="3441641"/>
                    </a:cubicBezTo>
                    <a:cubicBezTo>
                      <a:pt x="3420634" y="3193920"/>
                      <a:pt x="3429134" y="319421"/>
                      <a:pt x="3425260" y="235098"/>
                    </a:cubicBezTo>
                    <a:cubicBezTo>
                      <a:pt x="3421386" y="150775"/>
                      <a:pt x="3499176" y="44623"/>
                      <a:pt x="3517858" y="0"/>
                    </a:cubicBezTo>
                    <a:cubicBezTo>
                      <a:pt x="3219904" y="76670"/>
                      <a:pt x="2524928" y="108313"/>
                      <a:pt x="1793652" y="104595"/>
                    </a:cubicBezTo>
                    <a:cubicBezTo>
                      <a:pt x="1062376" y="100877"/>
                      <a:pt x="168539" y="48275"/>
                      <a:pt x="0" y="11151"/>
                    </a:cubicBezTo>
                    <a:close/>
                  </a:path>
                </a:pathLst>
              </a:custGeom>
              <a:solidFill>
                <a:schemeClr val="accent5">
                  <a:lumMod val="20000"/>
                  <a:lumOff val="80000"/>
                  <a:alpha val="9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2" name="Oval 31"/>
              <p:cNvSpPr/>
              <p:nvPr/>
            </p:nvSpPr>
            <p:spPr>
              <a:xfrm>
                <a:off x="2088992" y="622142"/>
                <a:ext cx="3555384" cy="217448"/>
              </a:xfrm>
              <a:prstGeom prst="ellipse">
                <a:avLst/>
              </a:prstGeom>
              <a:solidFill>
                <a:schemeClr val="tx1">
                  <a:lumMod val="95000"/>
                  <a:lumOff val="5000"/>
                  <a:alpha val="7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pic>
        <p:nvPicPr>
          <p:cNvPr id="50" name="Picture 2" descr="C:\Users\com\Desktop\chap 3 abc\Drop.png"/>
          <p:cNvPicPr>
            <a:picLocks noChangeAspect="1" noChangeArrowheads="1"/>
          </p:cNvPicPr>
          <p:nvPr/>
        </p:nvPicPr>
        <p:blipFill>
          <a:blip r:embed="rId6" cstate="print">
            <a:duotone>
              <a:schemeClr val="bg2">
                <a:shade val="45000"/>
                <a:satMod val="135000"/>
              </a:schemeClr>
              <a:prstClr val="white"/>
            </a:duotone>
            <a:lum contrast="45000"/>
            <a:extLst>
              <a:ext uri="{28A0092B-C50C-407E-A947-70E740481C1C}">
                <a14:useLocalDpi xmlns:a14="http://schemas.microsoft.com/office/drawing/2010/main" val="0"/>
              </a:ext>
            </a:extLst>
          </a:blip>
          <a:srcRect/>
          <a:stretch>
            <a:fillRect/>
          </a:stretch>
        </p:blipFill>
        <p:spPr bwMode="auto">
          <a:xfrm>
            <a:off x="1888094" y="2906907"/>
            <a:ext cx="198138" cy="291736"/>
          </a:xfrm>
          <a:prstGeom prst="rect">
            <a:avLst/>
          </a:prstGeom>
          <a:noFill/>
          <a:extLst>
            <a:ext uri="{909E8E84-426E-40DD-AFC4-6F175D3DCCD1}">
              <a14:hiddenFill xmlns:a14="http://schemas.microsoft.com/office/drawing/2010/main">
                <a:solidFill>
                  <a:srgbClr val="FFFFFF"/>
                </a:solidFill>
              </a14:hiddenFill>
            </a:ext>
          </a:extLst>
        </p:spPr>
      </p:pic>
      <p:sp>
        <p:nvSpPr>
          <p:cNvPr id="51" name="Rounded Rectangular Callout 50"/>
          <p:cNvSpPr/>
          <p:nvPr/>
        </p:nvSpPr>
        <p:spPr>
          <a:xfrm flipH="1">
            <a:off x="453076" y="2279962"/>
            <a:ext cx="1476723" cy="584825"/>
          </a:xfrm>
          <a:prstGeom prst="wedgeRoundRectCallout">
            <a:avLst>
              <a:gd name="adj1" fmla="val -43438"/>
              <a:gd name="adj2" fmla="val 95778"/>
              <a:gd name="adj3" fmla="val 16667"/>
            </a:avLst>
          </a:prstGeom>
          <a:solidFill>
            <a:schemeClr val="bg1">
              <a:alpha val="58000"/>
            </a:scheme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tx1"/>
                </a:solidFill>
              </a:rPr>
              <a:t>No colour change</a:t>
            </a:r>
          </a:p>
        </p:txBody>
      </p:sp>
      <p:pic>
        <p:nvPicPr>
          <p:cNvPr id="52" name="Picture 51" descr="D:\SANTOSH\abc\Untitled-4.gif"/>
          <p:cNvPicPr>
            <a:picLocks noChangeAspect="1" noChangeArrowheads="1"/>
          </p:cNvPicPr>
          <p:nvPr/>
        </p:nvPicPr>
        <p:blipFill>
          <a:blip r:embed="rId4">
            <a:lum contrast="10000"/>
          </a:blip>
          <a:srcRect/>
          <a:stretch>
            <a:fillRect/>
          </a:stretch>
        </p:blipFill>
        <p:spPr bwMode="auto">
          <a:xfrm>
            <a:off x="3817974" y="2129991"/>
            <a:ext cx="1605833" cy="988205"/>
          </a:xfrm>
          <a:prstGeom prst="rect">
            <a:avLst/>
          </a:prstGeom>
          <a:ln>
            <a:noFill/>
          </a:ln>
          <a:effectLst>
            <a:outerShdw blurRad="292100" dist="139700" dir="2700000" algn="tl" rotWithShape="0">
              <a:srgbClr val="333333">
                <a:alpha val="65000"/>
              </a:srgbClr>
            </a:outerShdw>
          </a:effectLst>
        </p:spPr>
      </p:pic>
      <p:sp>
        <p:nvSpPr>
          <p:cNvPr id="55" name="Rounded Rectangle 54"/>
          <p:cNvSpPr/>
          <p:nvPr/>
        </p:nvSpPr>
        <p:spPr>
          <a:xfrm flipH="1">
            <a:off x="4158342" y="2375673"/>
            <a:ext cx="76200" cy="2378824"/>
          </a:xfrm>
          <a:prstGeom prst="roundRect">
            <a:avLst/>
          </a:prstGeom>
          <a:solidFill>
            <a:srgbClr val="4BACC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man Old Style" panose="02050604050505020204" pitchFamily="18" charset="0"/>
            </a:endParaRPr>
          </a:p>
        </p:txBody>
      </p:sp>
      <p:pic>
        <p:nvPicPr>
          <p:cNvPr id="56" name="Picture 2" descr="C:\Users\com\Desktop\chap 3 abc\Drop.png"/>
          <p:cNvPicPr>
            <a:picLocks noChangeAspect="1" noChangeArrowheads="1"/>
          </p:cNvPicPr>
          <p:nvPr/>
        </p:nvPicPr>
        <p:blipFill>
          <a:blip r:embed="rId7" cstate="print">
            <a:duotone>
              <a:schemeClr val="bg2">
                <a:shade val="45000"/>
                <a:satMod val="135000"/>
              </a:schemeClr>
              <a:prstClr val="white"/>
            </a:duotone>
            <a:lum contrast="45000"/>
            <a:extLst>
              <a:ext uri="{28A0092B-C50C-407E-A947-70E740481C1C}">
                <a14:useLocalDpi xmlns:a14="http://schemas.microsoft.com/office/drawing/2010/main" val="0"/>
              </a:ext>
            </a:extLst>
          </a:blip>
          <a:srcRect/>
          <a:stretch>
            <a:fillRect/>
          </a:stretch>
        </p:blipFill>
        <p:spPr bwMode="auto">
          <a:xfrm>
            <a:off x="3680597" y="2961543"/>
            <a:ext cx="192311" cy="283156"/>
          </a:xfrm>
          <a:prstGeom prst="rect">
            <a:avLst/>
          </a:prstGeom>
          <a:noFill/>
          <a:extLst>
            <a:ext uri="{909E8E84-426E-40DD-AFC4-6F175D3DCCD1}">
              <a14:hiddenFill xmlns:a14="http://schemas.microsoft.com/office/drawing/2010/main">
                <a:solidFill>
                  <a:srgbClr val="FFFFFF"/>
                </a:solidFill>
              </a14:hiddenFill>
            </a:ext>
          </a:extLst>
        </p:spPr>
      </p:pic>
      <p:sp>
        <p:nvSpPr>
          <p:cNvPr id="57" name="Rounded Rectangle 56"/>
          <p:cNvSpPr/>
          <p:nvPr/>
        </p:nvSpPr>
        <p:spPr>
          <a:xfrm flipH="1">
            <a:off x="2240277" y="2364783"/>
            <a:ext cx="69672" cy="2378824"/>
          </a:xfrm>
          <a:prstGeom prst="roundRect">
            <a:avLst/>
          </a:prstGeom>
          <a:solidFill>
            <a:srgbClr val="4BACC6">
              <a:lumMod val="75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Bookman Old Style" panose="02050604050505020204" pitchFamily="18" charset="0"/>
            </a:endParaRPr>
          </a:p>
        </p:txBody>
      </p:sp>
      <p:sp>
        <p:nvSpPr>
          <p:cNvPr id="49" name="Freeform 48"/>
          <p:cNvSpPr/>
          <p:nvPr/>
        </p:nvSpPr>
        <p:spPr>
          <a:xfrm>
            <a:off x="3237759" y="3976008"/>
            <a:ext cx="1420704" cy="1004111"/>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rgbClr val="FF0066">
              <a:alpha val="23922"/>
            </a:srgbClr>
          </a:solidFill>
          <a:ln w="19050" cap="flat" cmpd="sng" algn="ctr">
            <a:solidFill>
              <a:sysClr val="window" lastClr="FFFFFF">
                <a:lumMod val="85000"/>
                <a:alpha val="42000"/>
              </a:sysClr>
            </a:solidFill>
            <a:prstDash val="solid"/>
          </a:ln>
          <a:effectLst/>
        </p:spPr>
        <p:txBody>
          <a:bodyPr anchor="ctr"/>
          <a:lstStyle/>
          <a:p>
            <a:pPr algn="ctr"/>
            <a:endParaRPr lang="en-US" kern="0">
              <a:solidFill>
                <a:sysClr val="window" lastClr="FFFFFF"/>
              </a:solidFill>
              <a:latin typeface="Bookman Old Style" panose="02050604050505020204" pitchFamily="18" charset="0"/>
            </a:endParaRPr>
          </a:p>
        </p:txBody>
      </p:sp>
      <p:sp>
        <p:nvSpPr>
          <p:cNvPr id="58" name="Rounded Rectangular Callout 57"/>
          <p:cNvSpPr/>
          <p:nvPr/>
        </p:nvSpPr>
        <p:spPr>
          <a:xfrm>
            <a:off x="2209800" y="2276731"/>
            <a:ext cx="1570967" cy="599819"/>
          </a:xfrm>
          <a:prstGeom prst="wedgeRoundRectCallout">
            <a:avLst>
              <a:gd name="adj1" fmla="val 35550"/>
              <a:gd name="adj2" fmla="val 98662"/>
              <a:gd name="adj3" fmla="val 16667"/>
            </a:avLst>
          </a:prstGeom>
          <a:solidFill>
            <a:schemeClr val="bg1">
              <a:alpha val="58000"/>
            </a:scheme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err="1" smtClean="0">
                <a:solidFill>
                  <a:schemeClr val="tx1"/>
                </a:solidFill>
              </a:rPr>
              <a:t>Colourless</a:t>
            </a:r>
            <a:r>
              <a:rPr lang="en-US" b="1" dirty="0" smtClean="0">
                <a:solidFill>
                  <a:schemeClr val="tx1"/>
                </a:solidFill>
              </a:rPr>
              <a:t> to pink</a:t>
            </a:r>
            <a:endParaRPr lang="en-US" b="1" dirty="0">
              <a:solidFill>
                <a:schemeClr val="tx1"/>
              </a:solidFill>
            </a:endParaRPr>
          </a:p>
        </p:txBody>
      </p:sp>
      <p:sp>
        <p:nvSpPr>
          <p:cNvPr id="59" name="Rectangle 58"/>
          <p:cNvSpPr>
            <a:spLocks noChangeArrowheads="1"/>
          </p:cNvSpPr>
          <p:nvPr/>
        </p:nvSpPr>
        <p:spPr bwMode="auto">
          <a:xfrm>
            <a:off x="423177" y="4242234"/>
            <a:ext cx="940257" cy="461665"/>
          </a:xfrm>
          <a:prstGeom prst="rect">
            <a:avLst/>
          </a:prstGeom>
          <a:noFill/>
          <a:ln w="9525">
            <a:noFill/>
            <a:miter lim="800000"/>
            <a:headEnd/>
            <a:tailEnd/>
          </a:ln>
        </p:spPr>
        <p:txBody>
          <a:bodyPr wrap="square">
            <a:spAutoFit/>
          </a:bodyPr>
          <a:lstStyle/>
          <a:p>
            <a:pPr>
              <a:defRPr/>
            </a:pPr>
            <a:r>
              <a:rPr lang="en-IN" sz="2400" b="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Myriad Pro Light" pitchFamily="34" charset="0"/>
              </a:rPr>
              <a:t>Acid</a:t>
            </a:r>
            <a:endParaRPr lang="en-IN" b="1" u="sng"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Myriad Pro Light" pitchFamily="34" charset="0"/>
            </a:endParaRPr>
          </a:p>
        </p:txBody>
      </p:sp>
      <p:sp>
        <p:nvSpPr>
          <p:cNvPr id="60" name="Rectangle 59"/>
          <p:cNvSpPr>
            <a:spLocks noChangeArrowheads="1"/>
          </p:cNvSpPr>
          <p:nvPr/>
        </p:nvSpPr>
        <p:spPr bwMode="auto">
          <a:xfrm>
            <a:off x="4615051" y="4251087"/>
            <a:ext cx="940257" cy="461665"/>
          </a:xfrm>
          <a:prstGeom prst="rect">
            <a:avLst/>
          </a:prstGeom>
          <a:noFill/>
          <a:ln w="9525">
            <a:noFill/>
            <a:miter lim="800000"/>
            <a:headEnd/>
            <a:tailEnd/>
          </a:ln>
        </p:spPr>
        <p:txBody>
          <a:bodyPr wrap="square">
            <a:spAutoFit/>
          </a:bodyPr>
          <a:lstStyle/>
          <a:p>
            <a:pPr>
              <a:defRPr/>
            </a:pPr>
            <a:r>
              <a:rPr lang="en-IN" sz="2400" b="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Myriad Pro Light" pitchFamily="34" charset="0"/>
              </a:rPr>
              <a:t>Base</a:t>
            </a:r>
            <a:endParaRPr lang="en-IN" b="1" u="sng"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Myriad Pro Light" pitchFamily="34" charset="0"/>
            </a:endParaRPr>
          </a:p>
        </p:txBody>
      </p:sp>
      <p:grpSp>
        <p:nvGrpSpPr>
          <p:cNvPr id="61" name="Group 60"/>
          <p:cNvGrpSpPr/>
          <p:nvPr/>
        </p:nvGrpSpPr>
        <p:grpSpPr>
          <a:xfrm>
            <a:off x="5178984" y="3105150"/>
            <a:ext cx="3438105" cy="1034830"/>
            <a:chOff x="2127360" y="1036620"/>
            <a:chExt cx="3438105" cy="1034830"/>
          </a:xfrm>
        </p:grpSpPr>
        <p:sp>
          <p:nvSpPr>
            <p:cNvPr id="62" name="Rounded Rectangle 61"/>
            <p:cNvSpPr/>
            <p:nvPr/>
          </p:nvSpPr>
          <p:spPr>
            <a:xfrm>
              <a:off x="2139887" y="1036620"/>
              <a:ext cx="3371003" cy="1034829"/>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endParaRPr>
            </a:p>
          </p:txBody>
        </p:sp>
        <p:sp>
          <p:nvSpPr>
            <p:cNvPr id="63" name="Content Placeholder 2"/>
            <p:cNvSpPr txBox="1">
              <a:spLocks/>
            </p:cNvSpPr>
            <p:nvPr/>
          </p:nvSpPr>
          <p:spPr>
            <a:xfrm>
              <a:off x="2127360" y="1037321"/>
              <a:ext cx="3438105" cy="1034129"/>
            </a:xfrm>
            <a:prstGeom prst="rect">
              <a:avLst/>
            </a:prstGeom>
          </p:spPr>
          <p:txBody>
            <a:bodyPr wrap="square" rtlCol="0">
              <a:spAutoFit/>
            </a:bodyPr>
            <a:lstStyle/>
            <a:p>
              <a:pPr lvl="0">
                <a:spcBef>
                  <a:spcPct val="20000"/>
                </a:spcBef>
                <a:defRPr/>
              </a:pPr>
              <a:r>
                <a:rPr lang="en-US" b="1" dirty="0" smtClean="0">
                  <a:solidFill>
                    <a:schemeClr val="bg1"/>
                  </a:solidFill>
                </a:rPr>
                <a:t>Phenolphthalein : </a:t>
              </a:r>
            </a:p>
            <a:p>
              <a:pPr lvl="0">
                <a:spcBef>
                  <a:spcPct val="20000"/>
                </a:spcBef>
                <a:defRPr/>
              </a:pPr>
              <a:r>
                <a:rPr lang="en-US" b="1" dirty="0" smtClean="0">
                  <a:solidFill>
                    <a:schemeClr val="bg1"/>
                  </a:solidFill>
                </a:rPr>
                <a:t>In acids -  ________.</a:t>
              </a:r>
            </a:p>
            <a:p>
              <a:pPr lvl="0">
                <a:spcBef>
                  <a:spcPct val="20000"/>
                </a:spcBef>
                <a:defRPr/>
              </a:pPr>
              <a:r>
                <a:rPr lang="en-US" b="1" dirty="0" smtClean="0">
                  <a:solidFill>
                    <a:schemeClr val="bg1"/>
                  </a:solidFill>
                </a:rPr>
                <a:t>In bases - ________.</a:t>
              </a:r>
              <a:endParaRPr lang="en-US" b="1" dirty="0">
                <a:solidFill>
                  <a:schemeClr val="bg1"/>
                </a:solidFill>
              </a:endParaRPr>
            </a:p>
          </p:txBody>
        </p:sp>
      </p:grpSp>
      <p:sp>
        <p:nvSpPr>
          <p:cNvPr id="73" name="Rounded Rectangle 72"/>
          <p:cNvSpPr/>
          <p:nvPr/>
        </p:nvSpPr>
        <p:spPr>
          <a:xfrm flipH="1">
            <a:off x="3827573" y="4571992"/>
            <a:ext cx="2304039" cy="411432"/>
          </a:xfrm>
          <a:prstGeom prst="roundRect">
            <a:avLst/>
          </a:prstGeom>
          <a:solidFill>
            <a:schemeClr val="bg1">
              <a:lumMod val="75000"/>
              <a:alpha val="78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PHENOLPHTHALEIN</a:t>
            </a:r>
            <a:endParaRPr lang="en-US" sz="1200" b="1" dirty="0">
              <a:solidFill>
                <a:schemeClr val="tx1"/>
              </a:solidFill>
            </a:endParaRPr>
          </a:p>
        </p:txBody>
      </p:sp>
      <p:sp>
        <p:nvSpPr>
          <p:cNvPr id="77" name="Rounded Rectangle 76"/>
          <p:cNvSpPr/>
          <p:nvPr/>
        </p:nvSpPr>
        <p:spPr>
          <a:xfrm flipH="1">
            <a:off x="803321" y="4558260"/>
            <a:ext cx="2214137" cy="391463"/>
          </a:xfrm>
          <a:prstGeom prst="roundRect">
            <a:avLst/>
          </a:prstGeom>
          <a:solidFill>
            <a:schemeClr val="bg1">
              <a:lumMod val="75000"/>
              <a:alpha val="78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METHYL ORANGE</a:t>
            </a:r>
          </a:p>
        </p:txBody>
      </p:sp>
      <p:sp>
        <p:nvSpPr>
          <p:cNvPr id="68" name="Oval 67"/>
          <p:cNvSpPr/>
          <p:nvPr/>
        </p:nvSpPr>
        <p:spPr>
          <a:xfrm>
            <a:off x="3237759" y="3937599"/>
            <a:ext cx="1416546" cy="84456"/>
          </a:xfrm>
          <a:prstGeom prst="ellipse">
            <a:avLst/>
          </a:prstGeom>
          <a:solidFill>
            <a:srgbClr val="FF0066">
              <a:alpha val="23922"/>
            </a:srgbClr>
          </a:solidFill>
          <a:ln w="12700" cap="flat" cmpd="sng" algn="ctr">
            <a:solidFill>
              <a:sysClr val="window" lastClr="FFFFFF">
                <a:lumMod val="85000"/>
                <a:alpha val="42000"/>
              </a:sysClr>
            </a:solidFill>
            <a:prstDash val="solid"/>
          </a:ln>
          <a:effectLst/>
        </p:spPr>
        <p:txBody>
          <a:bodyPr anchor="ctr"/>
          <a:lstStyle/>
          <a:p>
            <a:pPr algn="ctr"/>
            <a:endParaRPr lang="en-US" kern="0" dirty="0">
              <a:solidFill>
                <a:sysClr val="window" lastClr="FFFFFF"/>
              </a:solidFill>
              <a:latin typeface="Bookman Old Style" panose="02050604050505020204" pitchFamily="18" charset="0"/>
            </a:endParaRPr>
          </a:p>
        </p:txBody>
      </p:sp>
      <p:grpSp>
        <p:nvGrpSpPr>
          <p:cNvPr id="69" name="Group 68"/>
          <p:cNvGrpSpPr/>
          <p:nvPr/>
        </p:nvGrpSpPr>
        <p:grpSpPr>
          <a:xfrm>
            <a:off x="3681627" y="2429786"/>
            <a:ext cx="2617682" cy="2113286"/>
            <a:chOff x="609600" y="762000"/>
            <a:chExt cx="8077200" cy="5638800"/>
          </a:xfrm>
        </p:grpSpPr>
        <p:sp>
          <p:nvSpPr>
            <p:cNvPr id="70" name="Rectangle 69"/>
            <p:cNvSpPr/>
            <p:nvPr/>
          </p:nvSpPr>
          <p:spPr>
            <a:xfrm>
              <a:off x="609600" y="762000"/>
              <a:ext cx="8077200" cy="563880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anose="02050604050505020204" pitchFamily="18" charset="0"/>
              </a:endParaRPr>
            </a:p>
          </p:txBody>
        </p:sp>
        <p:pic>
          <p:nvPicPr>
            <p:cNvPr id="71" name="Picture 2" descr="C:\Users\SADEEQA\Desktop\Phenolphthalein.JPG"/>
            <p:cNvPicPr>
              <a:picLocks noChangeAspect="1" noChangeArrowheads="1"/>
            </p:cNvPicPr>
            <p:nvPr/>
          </p:nvPicPr>
          <p:blipFill>
            <a:blip r:embed="rId8" cstate="print"/>
            <a:srcRect l="37813" r="33125"/>
            <a:stretch>
              <a:fillRect/>
            </a:stretch>
          </p:blipFill>
          <p:spPr bwMode="auto">
            <a:xfrm>
              <a:off x="914400" y="1219200"/>
              <a:ext cx="2362200" cy="4724400"/>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pic>
          <p:nvPicPr>
            <p:cNvPr id="72" name="Picture 3" descr="C:\Users\SADEEQA\Desktop\phenolphthalein (1).jpg"/>
            <p:cNvPicPr>
              <a:picLocks noChangeAspect="1" noChangeArrowheads="1"/>
            </p:cNvPicPr>
            <p:nvPr/>
          </p:nvPicPr>
          <p:blipFill>
            <a:blip r:embed="rId9" cstate="print">
              <a:lum bright="-20000" contrast="40000"/>
            </a:blip>
            <a:srcRect/>
            <a:stretch>
              <a:fillRect/>
            </a:stretch>
          </p:blipFill>
          <p:spPr bwMode="auto">
            <a:xfrm>
              <a:off x="3695700" y="2743200"/>
              <a:ext cx="4686300" cy="3124199"/>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grpSp>
      <p:grpSp>
        <p:nvGrpSpPr>
          <p:cNvPr id="65" name="Group 64"/>
          <p:cNvGrpSpPr/>
          <p:nvPr/>
        </p:nvGrpSpPr>
        <p:grpSpPr>
          <a:xfrm>
            <a:off x="574876" y="2441592"/>
            <a:ext cx="3019798" cy="2088471"/>
            <a:chOff x="-176651" y="351956"/>
            <a:chExt cx="8863452" cy="6048844"/>
          </a:xfrm>
        </p:grpSpPr>
        <p:sp>
          <p:nvSpPr>
            <p:cNvPr id="66" name="Rectangle 65"/>
            <p:cNvSpPr/>
            <p:nvPr/>
          </p:nvSpPr>
          <p:spPr>
            <a:xfrm>
              <a:off x="-176651" y="351956"/>
              <a:ext cx="8863452" cy="6048844"/>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anose="02050604050505020204" pitchFamily="18" charset="0"/>
              </a:endParaRPr>
            </a:p>
          </p:txBody>
        </p:sp>
        <p:pic>
          <p:nvPicPr>
            <p:cNvPr id="67"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b="5109"/>
            <a:stretch/>
          </p:blipFill>
          <p:spPr bwMode="auto">
            <a:xfrm>
              <a:off x="196685" y="654670"/>
              <a:ext cx="8120927" cy="5412379"/>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grpSp>
    </p:spTree>
    <p:extLst>
      <p:ext uri="{BB962C8B-B14F-4D97-AF65-F5344CB8AC3E}">
        <p14:creationId xmlns:p14="http://schemas.microsoft.com/office/powerpoint/2010/main" val="12175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up)">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33"/>
                                        </p:tgtEl>
                                      </p:cBhvr>
                                    </p:animEffect>
                                    <p:set>
                                      <p:cBhvr>
                                        <p:cTn id="19" dur="1" fill="hold">
                                          <p:stCondLst>
                                            <p:cond delay="499"/>
                                          </p:stCondLst>
                                        </p:cTn>
                                        <p:tgtEl>
                                          <p:spTgt spid="3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up)">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36"/>
                                        </p:tgtEl>
                                      </p:cBhvr>
                                    </p:animEffect>
                                    <p:set>
                                      <p:cBhvr>
                                        <p:cTn id="35" dur="1" fill="hold">
                                          <p:stCondLst>
                                            <p:cond delay="499"/>
                                          </p:stCondLst>
                                        </p:cTn>
                                        <p:tgtEl>
                                          <p:spTgt spid="36"/>
                                        </p:tgtEl>
                                        <p:attrNameLst>
                                          <p:attrName>style.visibility</p:attrName>
                                        </p:attrNameLst>
                                      </p:cBhvr>
                                      <p:to>
                                        <p:strVal val="hidden"/>
                                      </p:to>
                                    </p:set>
                                  </p:childTnLst>
                                </p:cTn>
                              </p:par>
                              <p:par>
                                <p:cTn id="36" presetID="22" presetClass="entr" presetSubtype="1"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up)">
                                      <p:cBhvr>
                                        <p:cTn id="38" dur="500"/>
                                        <p:tgtEl>
                                          <p:spTgt spid="40"/>
                                        </p:tgtEl>
                                      </p:cBhvr>
                                    </p:animEffec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40"/>
                                        </p:tgtEl>
                                      </p:cBhvr>
                                    </p:animEffect>
                                    <p:set>
                                      <p:cBhvr>
                                        <p:cTn id="45" dur="1" fill="hold">
                                          <p:stCondLst>
                                            <p:cond delay="499"/>
                                          </p:stCondLst>
                                        </p:cTn>
                                        <p:tgtEl>
                                          <p:spTgt spid="40"/>
                                        </p:tgtEl>
                                        <p:attrNameLst>
                                          <p:attrName>style.visibility</p:attrName>
                                        </p:attrNameLst>
                                      </p:cBhvr>
                                      <p:to>
                                        <p:strVal val="hidden"/>
                                      </p:to>
                                    </p:set>
                                  </p:childTnLst>
                                </p:cTn>
                              </p:par>
                              <p:par>
                                <p:cTn id="46" presetID="2" presetClass="entr" presetSubtype="8" fill="hold" nodeType="with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0-#ppt_w/2"/>
                                          </p:val>
                                        </p:tav>
                                        <p:tav tm="100000">
                                          <p:val>
                                            <p:strVal val="#ppt_x"/>
                                          </p:val>
                                        </p:tav>
                                      </p:tavLst>
                                    </p:anim>
                                    <p:anim calcmode="lin" valueType="num">
                                      <p:cBhvr additive="base">
                                        <p:cTn id="49"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43"/>
                                        </p:tgtEl>
                                        <p:attrNameLst>
                                          <p:attrName>style.visibility</p:attrName>
                                        </p:attrNameLst>
                                      </p:cBhvr>
                                      <p:to>
                                        <p:strVal val="hidden"/>
                                      </p:to>
                                    </p:set>
                                  </p:childTnLst>
                                </p:cTn>
                              </p:par>
                              <p:par>
                                <p:cTn id="54" presetID="22" presetClass="entr" presetSubtype="1"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up)">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xit" presetSubtype="4" fill="hold" nodeType="clickEffect">
                                  <p:stCondLst>
                                    <p:cond delay="0"/>
                                  </p:stCondLst>
                                  <p:childTnLst>
                                    <p:animEffect transition="out" filter="wipe(down)">
                                      <p:cBhvr>
                                        <p:cTn id="60" dur="500"/>
                                        <p:tgtEl>
                                          <p:spTgt spid="46"/>
                                        </p:tgtEl>
                                      </p:cBhvr>
                                    </p:animEffect>
                                    <p:set>
                                      <p:cBhvr>
                                        <p:cTn id="61" dur="1" fill="hold">
                                          <p:stCondLst>
                                            <p:cond delay="499"/>
                                          </p:stCondLst>
                                        </p:cTn>
                                        <p:tgtEl>
                                          <p:spTgt spid="46"/>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childTnLst>
                                </p:cTn>
                              </p:par>
                            </p:childTnLst>
                          </p:cTn>
                        </p:par>
                        <p:par>
                          <p:cTn id="64" fill="hold">
                            <p:stCondLst>
                              <p:cond delay="500"/>
                            </p:stCondLst>
                            <p:childTnLst>
                              <p:par>
                                <p:cTn id="65" presetID="42" presetClass="path" presetSubtype="0" accel="50000" decel="50000" fill="hold" nodeType="afterEffect">
                                  <p:stCondLst>
                                    <p:cond delay="0"/>
                                  </p:stCondLst>
                                  <p:childTnLst>
                                    <p:animMotion origin="layout" path="M 2.77778E-7 -3.2948E-6 L -0.00191 0.15977 " pathEditMode="relative" rAng="0" ptsTypes="AA">
                                      <p:cBhvr>
                                        <p:cTn id="66" dur="2000" fill="hold"/>
                                        <p:tgtEl>
                                          <p:spTgt spid="50"/>
                                        </p:tgtEl>
                                        <p:attrNameLst>
                                          <p:attrName>ppt_x</p:attrName>
                                          <p:attrName>ppt_y</p:attrName>
                                        </p:attrNameLst>
                                      </p:cBhvr>
                                      <p:rCtr x="-104" y="7977"/>
                                    </p:animMotion>
                                  </p:childTnLst>
                                </p:cTn>
                              </p:par>
                            </p:childTnLst>
                          </p:cTn>
                        </p:par>
                        <p:par>
                          <p:cTn id="67" fill="hold">
                            <p:stCondLst>
                              <p:cond delay="2500"/>
                            </p:stCondLst>
                            <p:childTnLst>
                              <p:par>
                                <p:cTn id="68" presetID="1" presetClass="exit" presetSubtype="0" fill="hold" nodeType="afterEffect">
                                  <p:stCondLst>
                                    <p:cond delay="0"/>
                                  </p:stCondLst>
                                  <p:childTnLst>
                                    <p:set>
                                      <p:cBhvr>
                                        <p:cTn id="69" dur="1" fill="hold">
                                          <p:stCondLst>
                                            <p:cond delay="0"/>
                                          </p:stCondLst>
                                        </p:cTn>
                                        <p:tgtEl>
                                          <p:spTgt spid="50"/>
                                        </p:tgtEl>
                                        <p:attrNameLst>
                                          <p:attrName>style.visibility</p:attrName>
                                        </p:attrNameLst>
                                      </p:cBhvr>
                                      <p:to>
                                        <p:strVal val="hidden"/>
                                      </p:to>
                                    </p:set>
                                  </p:childTnLst>
                                </p:cTn>
                              </p:par>
                              <p:par>
                                <p:cTn id="70" presetID="1" presetClass="entr" presetSubtype="0"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childTnLst>
                                </p:cTn>
                              </p:par>
                            </p:childTnLst>
                          </p:cTn>
                        </p:par>
                        <p:par>
                          <p:cTn id="72" fill="hold">
                            <p:stCondLst>
                              <p:cond delay="2500"/>
                            </p:stCondLst>
                            <p:childTnLst>
                              <p:par>
                                <p:cTn id="73" presetID="1" presetClass="path" presetSubtype="0" repeatCount="3000" accel="50000" decel="50000" fill="hold" grpId="1" nodeType="afterEffect">
                                  <p:stCondLst>
                                    <p:cond delay="0"/>
                                  </p:stCondLst>
                                  <p:childTnLst>
                                    <p:animMotion origin="layout" path="M -0.03854 -0.02497 C -0.02482 -0.02497 -0.01355 -0.01087 -0.01355 0.00647 C -0.01355 0.02381 -0.02482 0.03815 -0.03854 0.03815 C -0.05243 0.03815 -0.06354 0.02381 -0.06354 0.00647 C -0.06354 -0.01087 -0.05243 -0.02497 -0.03854 -0.02497 Z " pathEditMode="relative" rAng="0" ptsTypes="fffff">
                                      <p:cBhvr>
                                        <p:cTn id="74" dur="500" fill="hold"/>
                                        <p:tgtEl>
                                          <p:spTgt spid="57"/>
                                        </p:tgtEl>
                                        <p:attrNameLst>
                                          <p:attrName>ppt_x</p:attrName>
                                          <p:attrName>ppt_y</p:attrName>
                                        </p:attrNameLst>
                                      </p:cBhvr>
                                      <p:rCtr x="0" y="3145"/>
                                    </p:animMotion>
                                  </p:childTnLst>
                                </p:cTn>
                              </p:par>
                            </p:childTnLst>
                          </p:cTn>
                        </p:par>
                        <p:par>
                          <p:cTn id="75" fill="hold">
                            <p:stCondLst>
                              <p:cond delay="4000"/>
                            </p:stCondLst>
                            <p:childTnLst>
                              <p:par>
                                <p:cTn id="76" presetID="1" presetClass="exit" presetSubtype="0" fill="hold" grpId="2" nodeType="afterEffect">
                                  <p:stCondLst>
                                    <p:cond delay="0"/>
                                  </p:stCondLst>
                                  <p:childTnLst>
                                    <p:set>
                                      <p:cBhvr>
                                        <p:cTn id="77" dur="1" fill="hold">
                                          <p:stCondLst>
                                            <p:cond delay="0"/>
                                          </p:stCondLst>
                                        </p:cTn>
                                        <p:tgtEl>
                                          <p:spTgt spid="57"/>
                                        </p:tgtEl>
                                        <p:attrNameLst>
                                          <p:attrName>style.visibility</p:attrName>
                                        </p:attrNameLst>
                                      </p:cBhvr>
                                      <p:to>
                                        <p:strVal val="hidden"/>
                                      </p:to>
                                    </p:set>
                                  </p:childTnLst>
                                </p:cTn>
                              </p:par>
                              <p:par>
                                <p:cTn id="78" presetID="53" presetClass="entr" presetSubtype="16" fill="hold" grpId="0" nodeType="with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p:cTn id="80" dur="500" fill="hold"/>
                                        <p:tgtEl>
                                          <p:spTgt spid="51"/>
                                        </p:tgtEl>
                                        <p:attrNameLst>
                                          <p:attrName>ppt_w</p:attrName>
                                        </p:attrNameLst>
                                      </p:cBhvr>
                                      <p:tavLst>
                                        <p:tav tm="0">
                                          <p:val>
                                            <p:fltVal val="0"/>
                                          </p:val>
                                        </p:tav>
                                        <p:tav tm="100000">
                                          <p:val>
                                            <p:strVal val="#ppt_w"/>
                                          </p:val>
                                        </p:tav>
                                      </p:tavLst>
                                    </p:anim>
                                    <p:anim calcmode="lin" valueType="num">
                                      <p:cBhvr>
                                        <p:cTn id="81" dur="500" fill="hold"/>
                                        <p:tgtEl>
                                          <p:spTgt spid="51"/>
                                        </p:tgtEl>
                                        <p:attrNameLst>
                                          <p:attrName>ppt_h</p:attrName>
                                        </p:attrNameLst>
                                      </p:cBhvr>
                                      <p:tavLst>
                                        <p:tav tm="0">
                                          <p:val>
                                            <p:fltVal val="0"/>
                                          </p:val>
                                        </p:tav>
                                        <p:tav tm="100000">
                                          <p:val>
                                            <p:strVal val="#ppt_h"/>
                                          </p:val>
                                        </p:tav>
                                      </p:tavLst>
                                    </p:anim>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51"/>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9"/>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childTnLst>
                          </p:cTn>
                        </p:par>
                        <p:par>
                          <p:cTn id="95" fill="hold">
                            <p:stCondLst>
                              <p:cond delay="0"/>
                            </p:stCondLst>
                            <p:childTnLst>
                              <p:par>
                                <p:cTn id="96" presetID="42" presetClass="path" presetSubtype="0" accel="50000" decel="50000" fill="hold" nodeType="afterEffect">
                                  <p:stCondLst>
                                    <p:cond delay="0"/>
                                  </p:stCondLst>
                                  <p:childTnLst>
                                    <p:animMotion origin="layout" path="M -4.44444E-6 3.69942E-6 L 0.00139 0.163 " pathEditMode="relative" rAng="0" ptsTypes="AA">
                                      <p:cBhvr>
                                        <p:cTn id="97" dur="2000" fill="hold"/>
                                        <p:tgtEl>
                                          <p:spTgt spid="56"/>
                                        </p:tgtEl>
                                        <p:attrNameLst>
                                          <p:attrName>ppt_x</p:attrName>
                                          <p:attrName>ppt_y</p:attrName>
                                        </p:attrNameLst>
                                      </p:cBhvr>
                                      <p:rCtr x="69" y="8139"/>
                                    </p:animMotion>
                                  </p:childTnLst>
                                </p:cTn>
                              </p:par>
                            </p:childTnLst>
                          </p:cTn>
                        </p:par>
                        <p:par>
                          <p:cTn id="98" fill="hold">
                            <p:stCondLst>
                              <p:cond delay="2000"/>
                            </p:stCondLst>
                            <p:childTnLst>
                              <p:par>
                                <p:cTn id="99" presetID="1" presetClass="exit" presetSubtype="0" fill="hold" nodeType="afterEffect">
                                  <p:stCondLst>
                                    <p:cond delay="0"/>
                                  </p:stCondLst>
                                  <p:childTnLst>
                                    <p:set>
                                      <p:cBhvr>
                                        <p:cTn id="100" dur="1" fill="hold">
                                          <p:stCondLst>
                                            <p:cond delay="0"/>
                                          </p:stCondLst>
                                        </p:cTn>
                                        <p:tgtEl>
                                          <p:spTgt spid="56"/>
                                        </p:tgtEl>
                                        <p:attrNameLst>
                                          <p:attrName>style.visibility</p:attrName>
                                        </p:attrNameLst>
                                      </p:cBhvr>
                                      <p:to>
                                        <p:strVal val="hidden"/>
                                      </p:to>
                                    </p:set>
                                  </p:childTnLst>
                                </p:cTn>
                              </p:par>
                            </p:childTnLst>
                          </p:cTn>
                        </p:par>
                        <p:par>
                          <p:cTn id="101" fill="hold">
                            <p:stCondLst>
                              <p:cond delay="2000"/>
                            </p:stCondLst>
                            <p:childTnLst>
                              <p:par>
                                <p:cTn id="102" presetID="1" presetClass="exit" presetSubtype="0" fill="hold" nodeType="afterEffect">
                                  <p:stCondLst>
                                    <p:cond delay="0"/>
                                  </p:stCondLst>
                                  <p:childTnLst>
                                    <p:set>
                                      <p:cBhvr>
                                        <p:cTn id="103" dur="1" fill="hold">
                                          <p:stCondLst>
                                            <p:cond delay="0"/>
                                          </p:stCondLst>
                                        </p:cTn>
                                        <p:tgtEl>
                                          <p:spTgt spid="52"/>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55"/>
                                        </p:tgtEl>
                                        <p:attrNameLst>
                                          <p:attrName>style.visibility</p:attrName>
                                        </p:attrNameLst>
                                      </p:cBhvr>
                                      <p:to>
                                        <p:strVal val="visible"/>
                                      </p:to>
                                    </p:set>
                                  </p:childTnLst>
                                </p:cTn>
                              </p:par>
                            </p:childTnLst>
                          </p:cTn>
                        </p:par>
                        <p:par>
                          <p:cTn id="106" fill="hold">
                            <p:stCondLst>
                              <p:cond delay="2000"/>
                            </p:stCondLst>
                            <p:childTnLst>
                              <p:par>
                                <p:cTn id="107" presetID="1" presetClass="path" presetSubtype="0" repeatCount="3000" accel="50000" decel="50000" fill="hold" grpId="1" nodeType="afterEffect">
                                  <p:stCondLst>
                                    <p:cond delay="0"/>
                                  </p:stCondLst>
                                  <p:childTnLst>
                                    <p:animMotion origin="layout" path="M -0.03854 -0.02497 C -0.02482 -0.02497 -0.01355 -0.01087 -0.01355 0.00647 C -0.01355 0.02381 -0.02482 0.03815 -0.03854 0.03815 C -0.05243 0.03815 -0.06354 0.02381 -0.06354 0.00647 C -0.06354 -0.01087 -0.05243 -0.02497 -0.03854 -0.02497 Z " pathEditMode="relative" rAng="0" ptsTypes="fffff">
                                      <p:cBhvr>
                                        <p:cTn id="108" dur="500" fill="hold"/>
                                        <p:tgtEl>
                                          <p:spTgt spid="55"/>
                                        </p:tgtEl>
                                        <p:attrNameLst>
                                          <p:attrName>ppt_x</p:attrName>
                                          <p:attrName>ppt_y</p:attrName>
                                        </p:attrNameLst>
                                      </p:cBhvr>
                                      <p:rCtr x="0" y="3145"/>
                                    </p:animMotion>
                                  </p:childTnLst>
                                </p:cTn>
                              </p:par>
                            </p:childTnLst>
                          </p:cTn>
                        </p:par>
                        <p:par>
                          <p:cTn id="109" fill="hold">
                            <p:stCondLst>
                              <p:cond delay="3500"/>
                            </p:stCondLst>
                            <p:childTnLst>
                              <p:par>
                                <p:cTn id="110" presetID="1" presetClass="exit" presetSubtype="0" fill="hold" grpId="2" nodeType="afterEffect">
                                  <p:stCondLst>
                                    <p:cond delay="0"/>
                                  </p:stCondLst>
                                  <p:childTnLst>
                                    <p:set>
                                      <p:cBhvr>
                                        <p:cTn id="111" dur="1" fill="hold">
                                          <p:stCondLst>
                                            <p:cond delay="0"/>
                                          </p:stCondLst>
                                        </p:cTn>
                                        <p:tgtEl>
                                          <p:spTgt spid="55"/>
                                        </p:tgtEl>
                                        <p:attrNameLst>
                                          <p:attrName>style.visibility</p:attrName>
                                        </p:attrNameLst>
                                      </p:cBhvr>
                                      <p:to>
                                        <p:strVal val="hidden"/>
                                      </p:to>
                                    </p:set>
                                  </p:childTnLst>
                                </p:cTn>
                              </p:par>
                              <p:par>
                                <p:cTn id="112" presetID="10" presetClass="entr" presetSubtype="0" fill="hold" grpId="0" nodeType="withEffect">
                                  <p:stCondLst>
                                    <p:cond delay="0"/>
                                  </p:stCondLst>
                                  <p:childTnLst>
                                    <p:set>
                                      <p:cBhvr>
                                        <p:cTn id="113" dur="1" fill="hold">
                                          <p:stCondLst>
                                            <p:cond delay="0"/>
                                          </p:stCondLst>
                                        </p:cTn>
                                        <p:tgtEl>
                                          <p:spTgt spid="49"/>
                                        </p:tgtEl>
                                        <p:attrNameLst>
                                          <p:attrName>style.visibility</p:attrName>
                                        </p:attrNameLst>
                                      </p:cBhvr>
                                      <p:to>
                                        <p:strVal val="visible"/>
                                      </p:to>
                                    </p:set>
                                    <p:animEffect transition="in" filter="fade">
                                      <p:cBhvr>
                                        <p:cTn id="114" dur="500"/>
                                        <p:tgtEl>
                                          <p:spTgt spid="4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fade">
                                      <p:cBhvr>
                                        <p:cTn id="117" dur="500"/>
                                        <p:tgtEl>
                                          <p:spTgt spid="68"/>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grpId="0" nodeType="clickEffect">
                                  <p:stCondLst>
                                    <p:cond delay="0"/>
                                  </p:stCondLst>
                                  <p:childTnLst>
                                    <p:set>
                                      <p:cBhvr>
                                        <p:cTn id="121" dur="1" fill="hold">
                                          <p:stCondLst>
                                            <p:cond delay="0"/>
                                          </p:stCondLst>
                                        </p:cTn>
                                        <p:tgtEl>
                                          <p:spTgt spid="58"/>
                                        </p:tgtEl>
                                        <p:attrNameLst>
                                          <p:attrName>style.visibility</p:attrName>
                                        </p:attrNameLst>
                                      </p:cBhvr>
                                      <p:to>
                                        <p:strVal val="visible"/>
                                      </p:to>
                                    </p:set>
                                    <p:anim calcmode="lin" valueType="num">
                                      <p:cBhvr>
                                        <p:cTn id="122" dur="500" fill="hold"/>
                                        <p:tgtEl>
                                          <p:spTgt spid="58"/>
                                        </p:tgtEl>
                                        <p:attrNameLst>
                                          <p:attrName>ppt_w</p:attrName>
                                        </p:attrNameLst>
                                      </p:cBhvr>
                                      <p:tavLst>
                                        <p:tav tm="0">
                                          <p:val>
                                            <p:fltVal val="0"/>
                                          </p:val>
                                        </p:tav>
                                        <p:tav tm="100000">
                                          <p:val>
                                            <p:strVal val="#ppt_w"/>
                                          </p:val>
                                        </p:tav>
                                      </p:tavLst>
                                    </p:anim>
                                    <p:anim calcmode="lin" valueType="num">
                                      <p:cBhvr>
                                        <p:cTn id="123" dur="500" fill="hold"/>
                                        <p:tgtEl>
                                          <p:spTgt spid="58"/>
                                        </p:tgtEl>
                                        <p:attrNameLst>
                                          <p:attrName>ppt_h</p:attrName>
                                        </p:attrNameLst>
                                      </p:cBhvr>
                                      <p:tavLst>
                                        <p:tav tm="0">
                                          <p:val>
                                            <p:fltVal val="0"/>
                                          </p:val>
                                        </p:tav>
                                        <p:tav tm="100000">
                                          <p:val>
                                            <p:strVal val="#ppt_h"/>
                                          </p:val>
                                        </p:tav>
                                      </p:tavLst>
                                    </p:anim>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58"/>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59"/>
                                        </p:tgtEl>
                                        <p:attrNameLst>
                                          <p:attrName>style.visibility</p:attrName>
                                        </p:attrNameLst>
                                      </p:cBhvr>
                                      <p:to>
                                        <p:strVal val="visible"/>
                                      </p:to>
                                    </p:set>
                                    <p:anim calcmode="lin" valueType="num">
                                      <p:cBhvr additive="base">
                                        <p:cTn id="133" dur="500" fill="hold"/>
                                        <p:tgtEl>
                                          <p:spTgt spid="59"/>
                                        </p:tgtEl>
                                        <p:attrNameLst>
                                          <p:attrName>ppt_x</p:attrName>
                                        </p:attrNameLst>
                                      </p:cBhvr>
                                      <p:tavLst>
                                        <p:tav tm="0">
                                          <p:val>
                                            <p:strVal val="#ppt_x"/>
                                          </p:val>
                                        </p:tav>
                                        <p:tav tm="100000">
                                          <p:val>
                                            <p:strVal val="#ppt_x"/>
                                          </p:val>
                                        </p:tav>
                                      </p:tavLst>
                                    </p:anim>
                                    <p:anim calcmode="lin" valueType="num">
                                      <p:cBhvr additive="base">
                                        <p:cTn id="13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grpId="0" nodeType="clickEffect">
                                  <p:stCondLst>
                                    <p:cond delay="0"/>
                                  </p:stCondLst>
                                  <p:childTnLst>
                                    <p:set>
                                      <p:cBhvr>
                                        <p:cTn id="138" dur="1" fill="hold">
                                          <p:stCondLst>
                                            <p:cond delay="0"/>
                                          </p:stCondLst>
                                        </p:cTn>
                                        <p:tgtEl>
                                          <p:spTgt spid="60"/>
                                        </p:tgtEl>
                                        <p:attrNameLst>
                                          <p:attrName>style.visibility</p:attrName>
                                        </p:attrNameLst>
                                      </p:cBhvr>
                                      <p:to>
                                        <p:strVal val="visible"/>
                                      </p:to>
                                    </p:set>
                                    <p:anim calcmode="lin" valueType="num">
                                      <p:cBhvr additive="base">
                                        <p:cTn id="139" dur="500" fill="hold"/>
                                        <p:tgtEl>
                                          <p:spTgt spid="60"/>
                                        </p:tgtEl>
                                        <p:attrNameLst>
                                          <p:attrName>ppt_x</p:attrName>
                                        </p:attrNameLst>
                                      </p:cBhvr>
                                      <p:tavLst>
                                        <p:tav tm="0">
                                          <p:val>
                                            <p:strVal val="#ppt_x"/>
                                          </p:val>
                                        </p:tav>
                                        <p:tav tm="100000">
                                          <p:val>
                                            <p:strVal val="#ppt_x"/>
                                          </p:val>
                                        </p:tav>
                                      </p:tavLst>
                                    </p:anim>
                                    <p:anim calcmode="lin" valueType="num">
                                      <p:cBhvr additive="base">
                                        <p:cTn id="14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nodeType="clickEffect">
                                  <p:stCondLst>
                                    <p:cond delay="0"/>
                                  </p:stCondLst>
                                  <p:childTnLst>
                                    <p:set>
                                      <p:cBhvr>
                                        <p:cTn id="144" dur="1" fill="hold">
                                          <p:stCondLst>
                                            <p:cond delay="0"/>
                                          </p:stCondLst>
                                        </p:cTn>
                                        <p:tgtEl>
                                          <p:spTgt spid="61"/>
                                        </p:tgtEl>
                                        <p:attrNameLst>
                                          <p:attrName>style.visibility</p:attrName>
                                        </p:attrNameLst>
                                      </p:cBhvr>
                                      <p:to>
                                        <p:strVal val="visible"/>
                                      </p:to>
                                    </p:set>
                                    <p:animEffect transition="in" filter="wipe(up)">
                                      <p:cBhvr>
                                        <p:cTn id="145" dur="500"/>
                                        <p:tgtEl>
                                          <p:spTgt spid="61"/>
                                        </p:tgtEl>
                                      </p:cBhvr>
                                    </p:animEffect>
                                  </p:childTnLst>
                                </p:cTn>
                              </p:par>
                            </p:childTnLst>
                          </p:cTn>
                        </p:par>
                      </p:childTnLst>
                    </p:cTn>
                  </p:par>
                  <p:par>
                    <p:cTn id="146" fill="hold">
                      <p:stCondLst>
                        <p:cond delay="indefinite"/>
                      </p:stCondLst>
                      <p:childTnLst>
                        <p:par>
                          <p:cTn id="147" fill="hold">
                            <p:stCondLst>
                              <p:cond delay="0"/>
                            </p:stCondLst>
                            <p:childTnLst>
                              <p:par>
                                <p:cTn id="148" presetID="16" presetClass="entr" presetSubtype="21" fill="hold" grpId="0" nodeType="clickEffect">
                                  <p:stCondLst>
                                    <p:cond delay="0"/>
                                  </p:stCondLst>
                                  <p:childTnLst>
                                    <p:set>
                                      <p:cBhvr>
                                        <p:cTn id="149" dur="1" fill="hold">
                                          <p:stCondLst>
                                            <p:cond delay="0"/>
                                          </p:stCondLst>
                                        </p:cTn>
                                        <p:tgtEl>
                                          <p:spTgt spid="64"/>
                                        </p:tgtEl>
                                        <p:attrNameLst>
                                          <p:attrName>style.visibility</p:attrName>
                                        </p:attrNameLst>
                                      </p:cBhvr>
                                      <p:to>
                                        <p:strVal val="visible"/>
                                      </p:to>
                                    </p:set>
                                    <p:animEffect transition="in" filter="barn(inVertical)">
                                      <p:cBhvr>
                                        <p:cTn id="150" dur="500"/>
                                        <p:tgtEl>
                                          <p:spTgt spid="64"/>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xit" presetSubtype="4" fill="hold" nodeType="clickEffect">
                                  <p:stCondLst>
                                    <p:cond delay="0"/>
                                  </p:stCondLst>
                                  <p:childTnLst>
                                    <p:animEffect transition="out" filter="wipe(down)">
                                      <p:cBhvr>
                                        <p:cTn id="154" dur="500"/>
                                        <p:tgtEl>
                                          <p:spTgt spid="61"/>
                                        </p:tgtEl>
                                      </p:cBhvr>
                                    </p:animEffect>
                                    <p:set>
                                      <p:cBhvr>
                                        <p:cTn id="155" dur="1" fill="hold">
                                          <p:stCondLst>
                                            <p:cond delay="499"/>
                                          </p:stCondLst>
                                        </p:cTn>
                                        <p:tgtEl>
                                          <p:spTgt spid="61"/>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60"/>
                                        </p:tgtEl>
                                      </p:cBhvr>
                                    </p:animEffect>
                                    <p:set>
                                      <p:cBhvr>
                                        <p:cTn id="158" dur="1" fill="hold">
                                          <p:stCondLst>
                                            <p:cond delay="499"/>
                                          </p:stCondLst>
                                        </p:cTn>
                                        <p:tgtEl>
                                          <p:spTgt spid="60"/>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59"/>
                                        </p:tgtEl>
                                      </p:cBhvr>
                                    </p:animEffect>
                                    <p:set>
                                      <p:cBhvr>
                                        <p:cTn id="161" dur="1" fill="hold">
                                          <p:stCondLst>
                                            <p:cond delay="499"/>
                                          </p:stCondLst>
                                        </p:cTn>
                                        <p:tgtEl>
                                          <p:spTgt spid="59"/>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27"/>
                                        </p:tgtEl>
                                      </p:cBhvr>
                                    </p:animEffect>
                                    <p:set>
                                      <p:cBhvr>
                                        <p:cTn id="164" dur="1" fill="hold">
                                          <p:stCondLst>
                                            <p:cond delay="499"/>
                                          </p:stCondLst>
                                        </p:cTn>
                                        <p:tgtEl>
                                          <p:spTgt spid="27"/>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7"/>
                                        </p:tgtEl>
                                      </p:cBhvr>
                                    </p:animEffect>
                                    <p:set>
                                      <p:cBhvr>
                                        <p:cTn id="167" dur="1" fill="hold">
                                          <p:stCondLst>
                                            <p:cond delay="499"/>
                                          </p:stCondLst>
                                        </p:cTn>
                                        <p:tgtEl>
                                          <p:spTgt spid="17"/>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49"/>
                                        </p:tgtEl>
                                      </p:cBhvr>
                                    </p:animEffect>
                                    <p:set>
                                      <p:cBhvr>
                                        <p:cTn id="170" dur="1" fill="hold">
                                          <p:stCondLst>
                                            <p:cond delay="499"/>
                                          </p:stCondLst>
                                        </p:cTn>
                                        <p:tgtEl>
                                          <p:spTgt spid="49"/>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68"/>
                                        </p:tgtEl>
                                      </p:cBhvr>
                                    </p:animEffect>
                                    <p:set>
                                      <p:cBhvr>
                                        <p:cTn id="173" dur="1" fill="hold">
                                          <p:stCondLst>
                                            <p:cond delay="499"/>
                                          </p:stCondLst>
                                        </p:cTn>
                                        <p:tgtEl>
                                          <p:spTgt spid="68"/>
                                        </p:tgtEl>
                                        <p:attrNameLst>
                                          <p:attrName>style.visibility</p:attrName>
                                        </p:attrNameLst>
                                      </p:cBhvr>
                                      <p:to>
                                        <p:strVal val="hidden"/>
                                      </p:to>
                                    </p:set>
                                  </p:childTnLst>
                                </p:cTn>
                              </p:par>
                              <p:par>
                                <p:cTn id="174" presetID="6" presetClass="entr" presetSubtype="16" fill="hold" nodeType="withEffect">
                                  <p:stCondLst>
                                    <p:cond delay="0"/>
                                  </p:stCondLst>
                                  <p:childTnLst>
                                    <p:set>
                                      <p:cBhvr>
                                        <p:cTn id="175" dur="1" fill="hold">
                                          <p:stCondLst>
                                            <p:cond delay="0"/>
                                          </p:stCondLst>
                                        </p:cTn>
                                        <p:tgtEl>
                                          <p:spTgt spid="65"/>
                                        </p:tgtEl>
                                        <p:attrNameLst>
                                          <p:attrName>style.visibility</p:attrName>
                                        </p:attrNameLst>
                                      </p:cBhvr>
                                      <p:to>
                                        <p:strVal val="visible"/>
                                      </p:to>
                                    </p:set>
                                    <p:animEffect transition="in" filter="circle(in)">
                                      <p:cBhvr>
                                        <p:cTn id="176" dur="500"/>
                                        <p:tgtEl>
                                          <p:spTgt spid="65"/>
                                        </p:tgtEl>
                                      </p:cBhvr>
                                    </p:animEffect>
                                  </p:childTnLst>
                                </p:cTn>
                              </p:par>
                              <p:par>
                                <p:cTn id="177" presetID="6" presetClass="entr" presetSubtype="16" fill="hold" grpId="0" nodeType="withEffect">
                                  <p:stCondLst>
                                    <p:cond delay="0"/>
                                  </p:stCondLst>
                                  <p:childTnLst>
                                    <p:set>
                                      <p:cBhvr>
                                        <p:cTn id="178" dur="1" fill="hold">
                                          <p:stCondLst>
                                            <p:cond delay="0"/>
                                          </p:stCondLst>
                                        </p:cTn>
                                        <p:tgtEl>
                                          <p:spTgt spid="77"/>
                                        </p:tgtEl>
                                        <p:attrNameLst>
                                          <p:attrName>style.visibility</p:attrName>
                                        </p:attrNameLst>
                                      </p:cBhvr>
                                      <p:to>
                                        <p:strVal val="visible"/>
                                      </p:to>
                                    </p:set>
                                    <p:animEffect transition="in" filter="circle(in)">
                                      <p:cBhvr>
                                        <p:cTn id="179" dur="500"/>
                                        <p:tgtEl>
                                          <p:spTgt spid="77"/>
                                        </p:tgtEl>
                                      </p:cBhvr>
                                    </p:animEffect>
                                  </p:childTnLst>
                                </p:cTn>
                              </p:par>
                              <p:par>
                                <p:cTn id="180" presetID="6" presetClass="entr" presetSubtype="16" fill="hold" nodeType="with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circle(in)">
                                      <p:cBhvr>
                                        <p:cTn id="182" dur="500"/>
                                        <p:tgtEl>
                                          <p:spTgt spid="69"/>
                                        </p:tgtEl>
                                      </p:cBhvr>
                                    </p:animEffect>
                                  </p:childTnLst>
                                </p:cTn>
                              </p:par>
                              <p:par>
                                <p:cTn id="183" presetID="6" presetClass="entr" presetSubtype="16" fill="hold" grpId="0" nodeType="withEffect">
                                  <p:stCondLst>
                                    <p:cond delay="0"/>
                                  </p:stCondLst>
                                  <p:childTnLst>
                                    <p:set>
                                      <p:cBhvr>
                                        <p:cTn id="184" dur="1" fill="hold">
                                          <p:stCondLst>
                                            <p:cond delay="0"/>
                                          </p:stCondLst>
                                        </p:cTn>
                                        <p:tgtEl>
                                          <p:spTgt spid="73"/>
                                        </p:tgtEl>
                                        <p:attrNameLst>
                                          <p:attrName>style.visibility</p:attrName>
                                        </p:attrNameLst>
                                      </p:cBhvr>
                                      <p:to>
                                        <p:strVal val="visible"/>
                                      </p:to>
                                    </p:set>
                                    <p:animEffect transition="in" filter="circle(in)">
                                      <p:cBhvr>
                                        <p:cTn id="18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6" grpId="0" animBg="1"/>
      <p:bldP spid="51" grpId="0" animBg="1"/>
      <p:bldP spid="51" grpId="1" animBg="1"/>
      <p:bldP spid="55" grpId="0" animBg="1"/>
      <p:bldP spid="55" grpId="1" animBg="1"/>
      <p:bldP spid="55" grpId="2" animBg="1"/>
      <p:bldP spid="57" grpId="0" animBg="1"/>
      <p:bldP spid="57" grpId="1" animBg="1"/>
      <p:bldP spid="57" grpId="2" animBg="1"/>
      <p:bldP spid="49" grpId="0" animBg="1"/>
      <p:bldP spid="49" grpId="1" animBg="1"/>
      <p:bldP spid="58" grpId="0" animBg="1"/>
      <p:bldP spid="58" grpId="1" animBg="1"/>
      <p:bldP spid="59" grpId="0"/>
      <p:bldP spid="59" grpId="1"/>
      <p:bldP spid="60" grpId="0"/>
      <p:bldP spid="60" grpId="1"/>
      <p:bldP spid="73" grpId="0" animBg="1"/>
      <p:bldP spid="77" grpId="0" animBg="1"/>
      <p:bldP spid="68" grpId="0" animBg="1"/>
      <p:bldP spid="6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a:xfrm>
            <a:off x="0" y="-2286"/>
            <a:ext cx="9144000" cy="5148072"/>
          </a:xfrm>
          <a:prstGeom prst="rect">
            <a:avLst/>
          </a:prstGeom>
          <a:blipFill dpi="0" rotWithShape="1">
            <a:blip r:embed="rId3">
              <a:alphaModFix amt="58000"/>
              <a:extLst>
                <a:ext uri="{28A0092B-C50C-407E-A947-70E740481C1C}">
                  <a14:useLocalDpi xmlns:a14="http://schemas.microsoft.com/office/drawing/2010/main" val="0"/>
                </a:ext>
              </a:extLst>
            </a:blip>
            <a:srcRect/>
            <a:stretch>
              <a:fillRect t="-34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381000" y="1232307"/>
            <a:ext cx="6969299" cy="3262801"/>
            <a:chOff x="381000" y="1538563"/>
            <a:chExt cx="6969299" cy="3262801"/>
          </a:xfrm>
        </p:grpSpPr>
        <p:grpSp>
          <p:nvGrpSpPr>
            <p:cNvPr id="30" name="Group 29"/>
            <p:cNvGrpSpPr/>
            <p:nvPr/>
          </p:nvGrpSpPr>
          <p:grpSpPr>
            <a:xfrm>
              <a:off x="381000" y="1538563"/>
              <a:ext cx="6858000" cy="3262801"/>
              <a:chOff x="609600" y="1976973"/>
              <a:chExt cx="6858000" cy="3262801"/>
            </a:xfrm>
          </p:grpSpPr>
          <p:sp>
            <p:nvSpPr>
              <p:cNvPr id="2" name="Rectangle 1"/>
              <p:cNvSpPr/>
              <p:nvPr/>
            </p:nvSpPr>
            <p:spPr>
              <a:xfrm>
                <a:off x="609600" y="1980814"/>
                <a:ext cx="6858000" cy="3254800"/>
              </a:xfrm>
              <a:prstGeom prst="rect">
                <a:avLst/>
              </a:prstGeom>
              <a:solidFill>
                <a:schemeClr val="tx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flipH="1">
                <a:off x="1729636" y="1979265"/>
                <a:ext cx="42224" cy="32605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183243" y="1979849"/>
                <a:ext cx="0" cy="324350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26032" y="1976973"/>
                <a:ext cx="23750" cy="32340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034414" y="1976973"/>
                <a:ext cx="13195" cy="32340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9600" y="2584450"/>
                <a:ext cx="68580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9600" y="2838008"/>
                <a:ext cx="685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09600" y="3127536"/>
                <a:ext cx="6858000" cy="131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09600" y="3430778"/>
                <a:ext cx="6858000" cy="1992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600" y="3708712"/>
                <a:ext cx="6858000" cy="2163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09600" y="3995542"/>
                <a:ext cx="685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9600" y="4289632"/>
                <a:ext cx="6858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600" y="4580090"/>
                <a:ext cx="6858000" cy="1369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09600" y="4921424"/>
                <a:ext cx="6858000" cy="410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bwMode="auto">
            <a:xfrm>
              <a:off x="429315" y="1545653"/>
              <a:ext cx="1262743" cy="584775"/>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sz="1600" b="1" dirty="0" smtClean="0">
                  <a:solidFill>
                    <a:srgbClr val="FFC000"/>
                  </a:solidFill>
                  <a:effectLst>
                    <a:outerShdw blurRad="38100" dist="38100" dir="2700000" algn="tl">
                      <a:srgbClr val="000000">
                        <a:alpha val="43137"/>
                      </a:srgbClr>
                    </a:outerShdw>
                  </a:effectLst>
                  <a:latin typeface="Baskerville Old Face" panose="02020602080505020303" pitchFamily="18" charset="0"/>
                </a:rPr>
                <a:t>Sample  solution</a:t>
              </a:r>
            </a:p>
          </p:txBody>
        </p:sp>
        <p:sp>
          <p:nvSpPr>
            <p:cNvPr id="32" name="TextBox 31"/>
            <p:cNvSpPr txBox="1"/>
            <p:nvPr/>
          </p:nvSpPr>
          <p:spPr bwMode="auto">
            <a:xfrm>
              <a:off x="1646475" y="1545653"/>
              <a:ext cx="1262743" cy="584775"/>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sz="1600" b="1" dirty="0" smtClean="0">
                  <a:solidFill>
                    <a:srgbClr val="FFC000"/>
                  </a:solidFill>
                  <a:effectLst>
                    <a:outerShdw blurRad="38100" dist="38100" dir="2700000" algn="tl">
                      <a:srgbClr val="000000">
                        <a:alpha val="43137"/>
                      </a:srgbClr>
                    </a:outerShdw>
                  </a:effectLst>
                  <a:latin typeface="Baskerville Old Face" panose="02020602080505020303" pitchFamily="18" charset="0"/>
                </a:rPr>
                <a:t>Red litmus solution </a:t>
              </a:r>
            </a:p>
          </p:txBody>
        </p:sp>
        <p:sp>
          <p:nvSpPr>
            <p:cNvPr id="33" name="TextBox 32"/>
            <p:cNvSpPr txBox="1"/>
            <p:nvPr/>
          </p:nvSpPr>
          <p:spPr bwMode="auto">
            <a:xfrm>
              <a:off x="3022948" y="1545653"/>
              <a:ext cx="1262743" cy="584775"/>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sz="1600" b="1" dirty="0" smtClean="0">
                  <a:solidFill>
                    <a:srgbClr val="FFC000"/>
                  </a:solidFill>
                  <a:effectLst>
                    <a:outerShdw blurRad="38100" dist="38100" dir="2700000" algn="tl">
                      <a:srgbClr val="000000">
                        <a:alpha val="43137"/>
                      </a:srgbClr>
                    </a:outerShdw>
                  </a:effectLst>
                  <a:latin typeface="Baskerville Old Face" panose="02020602080505020303" pitchFamily="18" charset="0"/>
                </a:rPr>
                <a:t>Blue litmus solution </a:t>
              </a:r>
            </a:p>
          </p:txBody>
        </p:sp>
        <p:sp>
          <p:nvSpPr>
            <p:cNvPr id="34" name="TextBox 33"/>
            <p:cNvSpPr txBox="1"/>
            <p:nvPr/>
          </p:nvSpPr>
          <p:spPr bwMode="auto">
            <a:xfrm>
              <a:off x="4343400" y="1545653"/>
              <a:ext cx="1523999" cy="584775"/>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sz="1600" b="1" dirty="0" err="1" smtClean="0">
                  <a:solidFill>
                    <a:srgbClr val="FFC000"/>
                  </a:solidFill>
                  <a:effectLst>
                    <a:outerShdw blurRad="38100" dist="38100" dir="2700000" algn="tl">
                      <a:srgbClr val="000000">
                        <a:alpha val="43137"/>
                      </a:srgbClr>
                    </a:outerShdw>
                  </a:effectLst>
                  <a:latin typeface="Baskerville Old Face" panose="02020602080505020303" pitchFamily="18" charset="0"/>
                </a:rPr>
                <a:t>Phenolph</a:t>
              </a:r>
              <a:r>
                <a:rPr kumimoji="1" lang="en-US" sz="1600" b="1" dirty="0" smtClean="0">
                  <a:solidFill>
                    <a:srgbClr val="FFC000"/>
                  </a:solidFill>
                  <a:effectLst>
                    <a:outerShdw blurRad="38100" dist="38100" dir="2700000" algn="tl">
                      <a:srgbClr val="000000">
                        <a:alpha val="43137"/>
                      </a:srgbClr>
                    </a:outerShdw>
                  </a:effectLst>
                  <a:latin typeface="Baskerville Old Face" panose="02020602080505020303" pitchFamily="18" charset="0"/>
                </a:rPr>
                <a:t>- </a:t>
              </a:r>
              <a:r>
                <a:rPr kumimoji="1" lang="en-US" sz="1600" b="1" dirty="0" err="1" smtClean="0">
                  <a:solidFill>
                    <a:srgbClr val="FFC000"/>
                  </a:solidFill>
                  <a:effectLst>
                    <a:outerShdw blurRad="38100" dist="38100" dir="2700000" algn="tl">
                      <a:srgbClr val="000000">
                        <a:alpha val="43137"/>
                      </a:srgbClr>
                    </a:outerShdw>
                  </a:effectLst>
                  <a:latin typeface="Baskerville Old Face" panose="02020602080505020303" pitchFamily="18" charset="0"/>
                </a:rPr>
                <a:t>thalein</a:t>
              </a:r>
              <a:r>
                <a:rPr kumimoji="1" lang="en-US" sz="1600" b="1" dirty="0" smtClean="0">
                  <a:solidFill>
                    <a:srgbClr val="FFC000"/>
                  </a:solidFill>
                  <a:effectLst>
                    <a:outerShdw blurRad="38100" dist="38100" dir="2700000" algn="tl">
                      <a:srgbClr val="000000">
                        <a:alpha val="43137"/>
                      </a:srgbClr>
                    </a:outerShdw>
                  </a:effectLst>
                  <a:latin typeface="Baskerville Old Face" panose="02020602080505020303" pitchFamily="18" charset="0"/>
                </a:rPr>
                <a:t> solution </a:t>
              </a:r>
            </a:p>
          </p:txBody>
        </p:sp>
        <p:sp>
          <p:nvSpPr>
            <p:cNvPr id="35" name="TextBox 34"/>
            <p:cNvSpPr txBox="1"/>
            <p:nvPr/>
          </p:nvSpPr>
          <p:spPr bwMode="auto">
            <a:xfrm>
              <a:off x="5692036" y="1545653"/>
              <a:ext cx="1658263" cy="584775"/>
            </a:xfrm>
            <a:prstGeom prst="rect">
              <a:avLst/>
            </a:prstGeom>
            <a:noFill/>
            <a:ln w="9525">
              <a:noFill/>
              <a:miter lim="800000"/>
              <a:headEnd/>
              <a:tailEnd/>
            </a:ln>
            <a:effectLst/>
          </p:spPr>
          <p:txBody>
            <a:bodyPr wrap="square" rtlCol="0">
              <a:spAutoFit/>
            </a:bodyPr>
            <a:lstStyle/>
            <a:p>
              <a:pPr algn="ctr" eaLnBrk="1" hangingPunct="1"/>
              <a:r>
                <a:rPr kumimoji="1" lang="en-US" sz="1600" b="1" dirty="0" smtClean="0">
                  <a:solidFill>
                    <a:srgbClr val="FFC000"/>
                  </a:solidFill>
                  <a:effectLst>
                    <a:outerShdw blurRad="38100" dist="38100" dir="2700000" algn="tl">
                      <a:srgbClr val="000000">
                        <a:alpha val="43137"/>
                      </a:srgbClr>
                    </a:outerShdw>
                  </a:effectLst>
                  <a:latin typeface="Baskerville Old Face" panose="02020602080505020303" pitchFamily="18" charset="0"/>
                </a:rPr>
                <a:t>Methyl orange</a:t>
              </a:r>
            </a:p>
            <a:p>
              <a:pPr algn="ctr" eaLnBrk="1" hangingPunct="1"/>
              <a:r>
                <a:rPr kumimoji="1" lang="en-US" sz="1600" b="1" dirty="0" smtClean="0">
                  <a:solidFill>
                    <a:srgbClr val="FFC000"/>
                  </a:solidFill>
                  <a:effectLst>
                    <a:outerShdw blurRad="38100" dist="38100" dir="2700000" algn="tl">
                      <a:srgbClr val="000000">
                        <a:alpha val="43137"/>
                      </a:srgbClr>
                    </a:outerShdw>
                  </a:effectLst>
                  <a:latin typeface="Baskerville Old Face" panose="02020602080505020303" pitchFamily="18" charset="0"/>
                </a:rPr>
                <a:t>solution </a:t>
              </a:r>
            </a:p>
          </p:txBody>
        </p:sp>
      </p:grpSp>
      <p:sp>
        <p:nvSpPr>
          <p:cNvPr id="36" name="TextBox 35"/>
          <p:cNvSpPr txBox="1"/>
          <p:nvPr/>
        </p:nvSpPr>
        <p:spPr bwMode="auto">
          <a:xfrm>
            <a:off x="406376" y="4187596"/>
            <a:ext cx="1191156"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NH</a:t>
            </a:r>
            <a:r>
              <a:rPr kumimoji="1" lang="en-US" sz="1500" b="1" baseline="-25000" dirty="0">
                <a:solidFill>
                  <a:schemeClr val="bg1"/>
                </a:solidFill>
                <a:effectLst>
                  <a:outerShdw blurRad="38100" dist="38100" dir="2700000" algn="tl">
                    <a:srgbClr val="000000">
                      <a:alpha val="43137"/>
                    </a:srgbClr>
                  </a:outerShdw>
                </a:effectLst>
                <a:latin typeface="Baskerville Old Face" panose="02020602080505020303" pitchFamily="18" charset="0"/>
              </a:rPr>
              <a:t>4</a:t>
            </a: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OH </a:t>
            </a:r>
          </a:p>
        </p:txBody>
      </p:sp>
      <p:sp>
        <p:nvSpPr>
          <p:cNvPr id="37" name="TextBox 36"/>
          <p:cNvSpPr txBox="1"/>
          <p:nvPr/>
        </p:nvSpPr>
        <p:spPr bwMode="auto">
          <a:xfrm>
            <a:off x="406376" y="2092672"/>
            <a:ext cx="914400"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H</a:t>
            </a:r>
            <a:r>
              <a:rPr kumimoji="1" lang="en-US" sz="1500" b="1" baseline="-25000"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2</a:t>
            </a: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SO</a:t>
            </a:r>
            <a:r>
              <a:rPr kumimoji="1" lang="en-US" sz="1500" b="1" baseline="-25000"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4</a:t>
            </a: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 </a:t>
            </a:r>
          </a:p>
        </p:txBody>
      </p:sp>
      <p:sp>
        <p:nvSpPr>
          <p:cNvPr id="38" name="TextBox 37"/>
          <p:cNvSpPr txBox="1"/>
          <p:nvPr/>
        </p:nvSpPr>
        <p:spPr bwMode="auto">
          <a:xfrm>
            <a:off x="406376" y="2393159"/>
            <a:ext cx="866148"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HNO</a:t>
            </a:r>
            <a:r>
              <a:rPr kumimoji="1" lang="en-US" sz="1500" b="1" baseline="-25000"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3</a:t>
            </a: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 </a:t>
            </a:r>
          </a:p>
        </p:txBody>
      </p:sp>
      <p:sp>
        <p:nvSpPr>
          <p:cNvPr id="39" name="TextBox 38"/>
          <p:cNvSpPr txBox="1"/>
          <p:nvPr/>
        </p:nvSpPr>
        <p:spPr bwMode="auto">
          <a:xfrm>
            <a:off x="406376" y="2963380"/>
            <a:ext cx="1077099" cy="307777"/>
          </a:xfrm>
          <a:prstGeom prst="rect">
            <a:avLst/>
          </a:prstGeom>
          <a:noFill/>
          <a:ln w="9525">
            <a:noFill/>
            <a:miter lim="800000"/>
            <a:headEnd/>
            <a:tailEnd/>
          </a:ln>
          <a:effectLst/>
        </p:spPr>
        <p:txBody>
          <a:bodyPr wrap="square" rtlCol="0">
            <a:spAutoFit/>
          </a:bodyPr>
          <a:lstStyle/>
          <a:p>
            <a:pPr>
              <a:spcBef>
                <a:spcPct val="50000"/>
              </a:spcBef>
            </a:pPr>
            <a:r>
              <a:rPr kumimoji="1" lang="en-US" sz="1400" b="1" dirty="0" err="1">
                <a:solidFill>
                  <a:schemeClr val="bg1"/>
                </a:solidFill>
                <a:effectLst>
                  <a:outerShdw blurRad="38100" dist="38100" dir="2700000" algn="tl">
                    <a:srgbClr val="000000">
                      <a:alpha val="43137"/>
                    </a:srgbClr>
                  </a:outerShdw>
                </a:effectLst>
                <a:latin typeface="Baskerville Old Face" panose="02020602080505020303" pitchFamily="18" charset="0"/>
              </a:rPr>
              <a:t>NaOH</a:t>
            </a:r>
            <a:endParaRPr kumimoji="1" lang="en-US" sz="1400" b="1"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40" name="TextBox 39"/>
          <p:cNvSpPr txBox="1"/>
          <p:nvPr/>
        </p:nvSpPr>
        <p:spPr bwMode="auto">
          <a:xfrm>
            <a:off x="406376" y="3248229"/>
            <a:ext cx="914400" cy="323165"/>
          </a:xfrm>
          <a:prstGeom prst="rect">
            <a:avLst/>
          </a:prstGeom>
          <a:noFill/>
          <a:ln w="9525">
            <a:noFill/>
            <a:miter lim="800000"/>
            <a:headEnd/>
            <a:tailEnd/>
          </a:ln>
          <a:effectLst/>
        </p:spPr>
        <p:txBody>
          <a:bodyPr wrap="square" rtlCol="0">
            <a:spAutoFit/>
          </a:bodyPr>
          <a:lstStyle/>
          <a:p>
            <a:pPr algn="ctr">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Ca(OH)</a:t>
            </a:r>
            <a:r>
              <a:rPr kumimoji="1" lang="en-US" sz="1500" b="1" baseline="-25000"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2</a:t>
            </a: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 </a:t>
            </a:r>
            <a:endPar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41" name="TextBox 40"/>
          <p:cNvSpPr txBox="1"/>
          <p:nvPr/>
        </p:nvSpPr>
        <p:spPr bwMode="auto">
          <a:xfrm>
            <a:off x="406376" y="3547200"/>
            <a:ext cx="1092197"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KOH </a:t>
            </a:r>
          </a:p>
        </p:txBody>
      </p:sp>
      <p:sp>
        <p:nvSpPr>
          <p:cNvPr id="42" name="TextBox 41"/>
          <p:cNvSpPr txBox="1"/>
          <p:nvPr/>
        </p:nvSpPr>
        <p:spPr bwMode="auto">
          <a:xfrm>
            <a:off x="406376" y="2689926"/>
            <a:ext cx="1295400" cy="307777"/>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4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CH</a:t>
            </a:r>
            <a:r>
              <a:rPr kumimoji="1" lang="en-US" sz="1400" b="1" baseline="-25000"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3</a:t>
            </a:r>
            <a:r>
              <a:rPr kumimoji="1" lang="en-US" sz="14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COOH </a:t>
            </a:r>
          </a:p>
        </p:txBody>
      </p:sp>
      <p:sp>
        <p:nvSpPr>
          <p:cNvPr id="43" name="TextBox 42"/>
          <p:cNvSpPr txBox="1"/>
          <p:nvPr/>
        </p:nvSpPr>
        <p:spPr bwMode="auto">
          <a:xfrm>
            <a:off x="406376" y="3850248"/>
            <a:ext cx="1163506"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Mg(OH)</a:t>
            </a:r>
            <a:r>
              <a:rPr kumimoji="1" lang="en-US" sz="1500" b="1" baseline="-25000" dirty="0">
                <a:solidFill>
                  <a:schemeClr val="bg1"/>
                </a:solidFill>
                <a:effectLst>
                  <a:outerShdw blurRad="38100" dist="38100" dir="2700000" algn="tl">
                    <a:srgbClr val="000000">
                      <a:alpha val="43137"/>
                    </a:srgbClr>
                  </a:outerShdw>
                </a:effectLst>
                <a:latin typeface="Baskerville Old Face" panose="02020602080505020303" pitchFamily="18" charset="0"/>
              </a:rPr>
              <a:t>2</a:t>
            </a: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 </a:t>
            </a:r>
          </a:p>
        </p:txBody>
      </p:sp>
      <p:sp>
        <p:nvSpPr>
          <p:cNvPr id="44" name="TextBox 43"/>
          <p:cNvSpPr txBox="1"/>
          <p:nvPr/>
        </p:nvSpPr>
        <p:spPr bwMode="auto">
          <a:xfrm>
            <a:off x="406376" y="1805499"/>
            <a:ext cx="914400"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err="1" smtClean="0">
                <a:solidFill>
                  <a:schemeClr val="bg1"/>
                </a:solidFill>
                <a:effectLst>
                  <a:outerShdw blurRad="38100" dist="38100" dir="2700000" algn="tl">
                    <a:srgbClr val="000000">
                      <a:alpha val="43137"/>
                    </a:srgbClr>
                  </a:outerShdw>
                </a:effectLst>
                <a:latin typeface="Baskerville Old Face" panose="02020602080505020303" pitchFamily="18" charset="0"/>
              </a:rPr>
              <a:t>HCl</a:t>
            </a: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 </a:t>
            </a:r>
          </a:p>
        </p:txBody>
      </p:sp>
      <p:sp>
        <p:nvSpPr>
          <p:cNvPr id="54" name="TextBox 53"/>
          <p:cNvSpPr txBox="1"/>
          <p:nvPr/>
        </p:nvSpPr>
        <p:spPr bwMode="auto">
          <a:xfrm>
            <a:off x="1641954" y="2963380"/>
            <a:ext cx="1268476"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Turns Blue</a:t>
            </a:r>
            <a:endPar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59" name="TextBox 58"/>
          <p:cNvSpPr txBox="1"/>
          <p:nvPr/>
        </p:nvSpPr>
        <p:spPr bwMode="auto">
          <a:xfrm>
            <a:off x="3048000" y="2963380"/>
            <a:ext cx="1331130"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No Change</a:t>
            </a:r>
          </a:p>
        </p:txBody>
      </p:sp>
      <p:sp>
        <p:nvSpPr>
          <p:cNvPr id="60" name="TextBox 59"/>
          <p:cNvSpPr txBox="1"/>
          <p:nvPr/>
        </p:nvSpPr>
        <p:spPr bwMode="auto">
          <a:xfrm>
            <a:off x="1654480" y="2092672"/>
            <a:ext cx="1270002"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No Change</a:t>
            </a:r>
          </a:p>
        </p:txBody>
      </p:sp>
      <p:sp>
        <p:nvSpPr>
          <p:cNvPr id="61" name="TextBox 60"/>
          <p:cNvSpPr txBox="1"/>
          <p:nvPr/>
        </p:nvSpPr>
        <p:spPr bwMode="auto">
          <a:xfrm>
            <a:off x="1654480" y="2393159"/>
            <a:ext cx="1270002"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No Change</a:t>
            </a:r>
          </a:p>
        </p:txBody>
      </p:sp>
      <p:sp>
        <p:nvSpPr>
          <p:cNvPr id="62" name="TextBox 61"/>
          <p:cNvSpPr txBox="1"/>
          <p:nvPr/>
        </p:nvSpPr>
        <p:spPr bwMode="auto">
          <a:xfrm>
            <a:off x="1654480" y="2689926"/>
            <a:ext cx="1270002"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No Change</a:t>
            </a:r>
          </a:p>
        </p:txBody>
      </p:sp>
      <p:sp>
        <p:nvSpPr>
          <p:cNvPr id="63" name="TextBox 62"/>
          <p:cNvSpPr txBox="1"/>
          <p:nvPr/>
        </p:nvSpPr>
        <p:spPr bwMode="auto">
          <a:xfrm>
            <a:off x="1641954" y="3248229"/>
            <a:ext cx="1270003"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Turns Blue</a:t>
            </a:r>
            <a:endPar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64" name="TextBox 63"/>
          <p:cNvSpPr txBox="1"/>
          <p:nvPr/>
        </p:nvSpPr>
        <p:spPr bwMode="auto">
          <a:xfrm>
            <a:off x="1641954" y="3547200"/>
            <a:ext cx="1303641"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Turns Blue</a:t>
            </a:r>
            <a:endPar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65" name="TextBox 64"/>
          <p:cNvSpPr txBox="1"/>
          <p:nvPr/>
        </p:nvSpPr>
        <p:spPr bwMode="auto">
          <a:xfrm>
            <a:off x="1641954" y="3850248"/>
            <a:ext cx="1303641"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Turns Blue</a:t>
            </a:r>
            <a:endPar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66" name="TextBox 65"/>
          <p:cNvSpPr txBox="1"/>
          <p:nvPr/>
        </p:nvSpPr>
        <p:spPr bwMode="auto">
          <a:xfrm>
            <a:off x="1641954" y="4187596"/>
            <a:ext cx="1303641"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Turns Blue</a:t>
            </a:r>
            <a:endPar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67" name="TextBox 66"/>
          <p:cNvSpPr txBox="1"/>
          <p:nvPr/>
        </p:nvSpPr>
        <p:spPr bwMode="auto">
          <a:xfrm>
            <a:off x="3048000" y="2092672"/>
            <a:ext cx="1331129"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Turns Blue</a:t>
            </a:r>
            <a:endPar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68" name="TextBox 67"/>
          <p:cNvSpPr txBox="1"/>
          <p:nvPr/>
        </p:nvSpPr>
        <p:spPr bwMode="auto">
          <a:xfrm>
            <a:off x="1654480" y="1805499"/>
            <a:ext cx="1270002"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No Change</a:t>
            </a:r>
          </a:p>
        </p:txBody>
      </p:sp>
      <p:sp>
        <p:nvSpPr>
          <p:cNvPr id="69" name="TextBox 68"/>
          <p:cNvSpPr txBox="1"/>
          <p:nvPr/>
        </p:nvSpPr>
        <p:spPr bwMode="auto">
          <a:xfrm>
            <a:off x="3048000" y="1805499"/>
            <a:ext cx="1331129"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Turns Blue</a:t>
            </a:r>
            <a:endPar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70" name="TextBox 69"/>
          <p:cNvSpPr txBox="1"/>
          <p:nvPr/>
        </p:nvSpPr>
        <p:spPr bwMode="auto">
          <a:xfrm>
            <a:off x="3048000" y="2393159"/>
            <a:ext cx="1331129"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Turns Blue</a:t>
            </a:r>
            <a:endPar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71" name="TextBox 70"/>
          <p:cNvSpPr txBox="1"/>
          <p:nvPr/>
        </p:nvSpPr>
        <p:spPr bwMode="auto">
          <a:xfrm>
            <a:off x="3048000" y="2689926"/>
            <a:ext cx="1331129"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Turns Blue</a:t>
            </a:r>
            <a:endPar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endParaRPr>
          </a:p>
        </p:txBody>
      </p:sp>
      <p:sp>
        <p:nvSpPr>
          <p:cNvPr id="72" name="TextBox 71"/>
          <p:cNvSpPr txBox="1"/>
          <p:nvPr/>
        </p:nvSpPr>
        <p:spPr bwMode="auto">
          <a:xfrm>
            <a:off x="3048000" y="3248229"/>
            <a:ext cx="1320798"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No Change</a:t>
            </a:r>
          </a:p>
        </p:txBody>
      </p:sp>
      <p:sp>
        <p:nvSpPr>
          <p:cNvPr id="73" name="TextBox 72"/>
          <p:cNvSpPr txBox="1"/>
          <p:nvPr/>
        </p:nvSpPr>
        <p:spPr bwMode="auto">
          <a:xfrm>
            <a:off x="3048000" y="3547200"/>
            <a:ext cx="1306279"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No Change</a:t>
            </a:r>
          </a:p>
        </p:txBody>
      </p:sp>
      <p:sp>
        <p:nvSpPr>
          <p:cNvPr id="74" name="TextBox 73"/>
          <p:cNvSpPr txBox="1"/>
          <p:nvPr/>
        </p:nvSpPr>
        <p:spPr bwMode="auto">
          <a:xfrm>
            <a:off x="3048000" y="3850248"/>
            <a:ext cx="1331130"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No Change</a:t>
            </a:r>
          </a:p>
        </p:txBody>
      </p:sp>
      <p:sp>
        <p:nvSpPr>
          <p:cNvPr id="75" name="TextBox 74"/>
          <p:cNvSpPr txBox="1"/>
          <p:nvPr/>
        </p:nvSpPr>
        <p:spPr bwMode="auto">
          <a:xfrm>
            <a:off x="3048000" y="4187596"/>
            <a:ext cx="1331130"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No Change</a:t>
            </a:r>
          </a:p>
        </p:txBody>
      </p:sp>
      <p:sp>
        <p:nvSpPr>
          <p:cNvPr id="76" name="TextBox 75"/>
          <p:cNvSpPr txBox="1"/>
          <p:nvPr/>
        </p:nvSpPr>
        <p:spPr bwMode="auto">
          <a:xfrm>
            <a:off x="4419600" y="2963380"/>
            <a:ext cx="1272436"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a:t>
            </a: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pink</a:t>
            </a:r>
          </a:p>
        </p:txBody>
      </p:sp>
      <p:sp>
        <p:nvSpPr>
          <p:cNvPr id="77" name="TextBox 76"/>
          <p:cNvSpPr txBox="1"/>
          <p:nvPr/>
        </p:nvSpPr>
        <p:spPr bwMode="auto">
          <a:xfrm>
            <a:off x="4419600" y="1818583"/>
            <a:ext cx="1291770"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Colourless</a:t>
            </a:r>
          </a:p>
        </p:txBody>
      </p:sp>
      <p:sp>
        <p:nvSpPr>
          <p:cNvPr id="78" name="TextBox 77"/>
          <p:cNvSpPr txBox="1"/>
          <p:nvPr/>
        </p:nvSpPr>
        <p:spPr bwMode="auto">
          <a:xfrm>
            <a:off x="4419600" y="2092672"/>
            <a:ext cx="1277263"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Colourless</a:t>
            </a:r>
          </a:p>
        </p:txBody>
      </p:sp>
      <p:sp>
        <p:nvSpPr>
          <p:cNvPr id="79" name="TextBox 78"/>
          <p:cNvSpPr txBox="1"/>
          <p:nvPr/>
        </p:nvSpPr>
        <p:spPr bwMode="auto">
          <a:xfrm>
            <a:off x="4419600" y="2393159"/>
            <a:ext cx="1299024"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Colourless</a:t>
            </a:r>
          </a:p>
        </p:txBody>
      </p:sp>
      <p:sp>
        <p:nvSpPr>
          <p:cNvPr id="80" name="TextBox 79"/>
          <p:cNvSpPr txBox="1"/>
          <p:nvPr/>
        </p:nvSpPr>
        <p:spPr bwMode="auto">
          <a:xfrm>
            <a:off x="4419600" y="2689926"/>
            <a:ext cx="1299024" cy="3231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Colourless</a:t>
            </a:r>
          </a:p>
        </p:txBody>
      </p:sp>
      <p:sp>
        <p:nvSpPr>
          <p:cNvPr id="81" name="TextBox 80"/>
          <p:cNvSpPr txBox="1"/>
          <p:nvPr/>
        </p:nvSpPr>
        <p:spPr bwMode="auto">
          <a:xfrm>
            <a:off x="4419600" y="3248229"/>
            <a:ext cx="1277263"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pink</a:t>
            </a:r>
          </a:p>
        </p:txBody>
      </p:sp>
      <p:sp>
        <p:nvSpPr>
          <p:cNvPr id="82" name="TextBox 81"/>
          <p:cNvSpPr txBox="1"/>
          <p:nvPr/>
        </p:nvSpPr>
        <p:spPr bwMode="auto">
          <a:xfrm>
            <a:off x="4419600" y="3547200"/>
            <a:ext cx="1272436"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pink</a:t>
            </a:r>
          </a:p>
        </p:txBody>
      </p:sp>
      <p:sp>
        <p:nvSpPr>
          <p:cNvPr id="83" name="TextBox 82"/>
          <p:cNvSpPr txBox="1"/>
          <p:nvPr/>
        </p:nvSpPr>
        <p:spPr bwMode="auto">
          <a:xfrm>
            <a:off x="4419600" y="3850248"/>
            <a:ext cx="1272436"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pink</a:t>
            </a:r>
          </a:p>
        </p:txBody>
      </p:sp>
      <p:sp>
        <p:nvSpPr>
          <p:cNvPr id="84" name="TextBox 83"/>
          <p:cNvSpPr txBox="1"/>
          <p:nvPr/>
        </p:nvSpPr>
        <p:spPr bwMode="auto">
          <a:xfrm>
            <a:off x="4419600" y="4187596"/>
            <a:ext cx="1066800"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pink</a:t>
            </a:r>
          </a:p>
        </p:txBody>
      </p:sp>
      <p:sp>
        <p:nvSpPr>
          <p:cNvPr id="85" name="TextBox 84"/>
          <p:cNvSpPr txBox="1"/>
          <p:nvPr/>
        </p:nvSpPr>
        <p:spPr bwMode="auto">
          <a:xfrm>
            <a:off x="5894001" y="1805499"/>
            <a:ext cx="963999"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red</a:t>
            </a:r>
          </a:p>
        </p:txBody>
      </p:sp>
      <p:sp>
        <p:nvSpPr>
          <p:cNvPr id="86" name="TextBox 85"/>
          <p:cNvSpPr txBox="1"/>
          <p:nvPr/>
        </p:nvSpPr>
        <p:spPr bwMode="auto">
          <a:xfrm>
            <a:off x="5894001" y="2092672"/>
            <a:ext cx="1192598"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red</a:t>
            </a:r>
          </a:p>
        </p:txBody>
      </p:sp>
      <p:sp>
        <p:nvSpPr>
          <p:cNvPr id="87" name="TextBox 86"/>
          <p:cNvSpPr txBox="1"/>
          <p:nvPr/>
        </p:nvSpPr>
        <p:spPr bwMode="auto">
          <a:xfrm>
            <a:off x="5894001" y="2393159"/>
            <a:ext cx="1192598"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a:t>
            </a: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red</a:t>
            </a:r>
          </a:p>
        </p:txBody>
      </p:sp>
      <p:sp>
        <p:nvSpPr>
          <p:cNvPr id="88" name="TextBox 87"/>
          <p:cNvSpPr txBox="1"/>
          <p:nvPr/>
        </p:nvSpPr>
        <p:spPr bwMode="auto">
          <a:xfrm>
            <a:off x="5894001" y="2689926"/>
            <a:ext cx="1344999"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a:t>
            </a: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orange</a:t>
            </a:r>
          </a:p>
        </p:txBody>
      </p:sp>
      <p:sp>
        <p:nvSpPr>
          <p:cNvPr id="89" name="TextBox 88"/>
          <p:cNvSpPr txBox="1"/>
          <p:nvPr/>
        </p:nvSpPr>
        <p:spPr bwMode="auto">
          <a:xfrm>
            <a:off x="5894000" y="2963380"/>
            <a:ext cx="1268800"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a:t>
            </a:r>
            <a:r>
              <a:rPr kumimoji="1" lang="en-US" sz="1500" b="1" dirty="0" smtClean="0">
                <a:solidFill>
                  <a:schemeClr val="bg1"/>
                </a:solidFill>
                <a:effectLst>
                  <a:outerShdw blurRad="38100" dist="38100" dir="2700000" algn="tl">
                    <a:srgbClr val="000000">
                      <a:alpha val="43137"/>
                    </a:srgbClr>
                  </a:outerShdw>
                </a:effectLst>
                <a:latin typeface="Baskerville Old Face" panose="02020602080505020303" pitchFamily="18" charset="0"/>
              </a:rPr>
              <a:t>yellow</a:t>
            </a:r>
          </a:p>
        </p:txBody>
      </p:sp>
      <p:sp>
        <p:nvSpPr>
          <p:cNvPr id="90" name="TextBox 89"/>
          <p:cNvSpPr txBox="1"/>
          <p:nvPr/>
        </p:nvSpPr>
        <p:spPr bwMode="auto">
          <a:xfrm>
            <a:off x="5894000" y="3248229"/>
            <a:ext cx="1192599"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yellow</a:t>
            </a:r>
          </a:p>
        </p:txBody>
      </p:sp>
      <p:sp>
        <p:nvSpPr>
          <p:cNvPr id="91" name="TextBox 90"/>
          <p:cNvSpPr txBox="1"/>
          <p:nvPr/>
        </p:nvSpPr>
        <p:spPr bwMode="auto">
          <a:xfrm>
            <a:off x="5894001" y="3547200"/>
            <a:ext cx="1192598"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yellow</a:t>
            </a:r>
          </a:p>
        </p:txBody>
      </p:sp>
      <p:sp>
        <p:nvSpPr>
          <p:cNvPr id="92" name="TextBox 91"/>
          <p:cNvSpPr txBox="1"/>
          <p:nvPr/>
        </p:nvSpPr>
        <p:spPr bwMode="auto">
          <a:xfrm>
            <a:off x="5894000" y="3850248"/>
            <a:ext cx="1268800"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yellow</a:t>
            </a:r>
          </a:p>
        </p:txBody>
      </p:sp>
      <p:sp>
        <p:nvSpPr>
          <p:cNvPr id="109" name="TextBox 108"/>
          <p:cNvSpPr txBox="1"/>
          <p:nvPr/>
        </p:nvSpPr>
        <p:spPr bwMode="auto">
          <a:xfrm>
            <a:off x="5894001" y="4187596"/>
            <a:ext cx="1192598" cy="323165"/>
          </a:xfrm>
          <a:prstGeom prst="rect">
            <a:avLst/>
          </a:prstGeom>
          <a:noFill/>
          <a:ln w="9525">
            <a:noFill/>
            <a:miter lim="800000"/>
            <a:headEnd/>
            <a:tailEnd/>
          </a:ln>
          <a:effectLst/>
        </p:spPr>
        <p:txBody>
          <a:bodyPr wrap="square" rtlCol="0">
            <a:spAutoFit/>
          </a:bodyPr>
          <a:lstStyle/>
          <a:p>
            <a:pPr>
              <a:spcBef>
                <a:spcPct val="50000"/>
              </a:spcBef>
            </a:pPr>
            <a:r>
              <a:rPr kumimoji="1" lang="en-US" sz="1500" b="1" dirty="0">
                <a:solidFill>
                  <a:schemeClr val="bg1"/>
                </a:solidFill>
                <a:effectLst>
                  <a:outerShdw blurRad="38100" dist="38100" dir="2700000" algn="tl">
                    <a:srgbClr val="000000">
                      <a:alpha val="43137"/>
                    </a:srgbClr>
                  </a:outerShdw>
                </a:effectLst>
                <a:latin typeface="Baskerville Old Face" panose="02020602080505020303" pitchFamily="18" charset="0"/>
              </a:rPr>
              <a:t>Turns yellow</a:t>
            </a:r>
          </a:p>
        </p:txBody>
      </p:sp>
    </p:spTree>
    <p:extLst>
      <p:ext uri="{BB962C8B-B14F-4D97-AF65-F5344CB8AC3E}">
        <p14:creationId xmlns:p14="http://schemas.microsoft.com/office/powerpoint/2010/main" val="42240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wipe(left)">
                                      <p:cBhvr>
                                        <p:cTn id="18" dur="50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left)">
                                      <p:cBhvr>
                                        <p:cTn id="23" dur="500"/>
                                        <p:tgtEl>
                                          <p:spTgt spid="6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left)">
                                      <p:cBhvr>
                                        <p:cTn id="28" dur="500"/>
                                        <p:tgtEl>
                                          <p:spTgt spid="7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wipe(left)">
                                      <p:cBhvr>
                                        <p:cTn id="33" dur="500"/>
                                        <p:tgtEl>
                                          <p:spTgt spid="8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left)">
                                      <p:cBhvr>
                                        <p:cTn id="43" dur="500"/>
                                        <p:tgtEl>
                                          <p:spTgt spid="6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left)">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wipe(left)">
                                      <p:cBhvr>
                                        <p:cTn id="53" dur="500"/>
                                        <p:tgtEl>
                                          <p:spTgt spid="7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left)">
                                      <p:cBhvr>
                                        <p:cTn id="58" dur="500"/>
                                        <p:tgtEl>
                                          <p:spTgt spid="8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wipe(left)">
                                      <p:cBhvr>
                                        <p:cTn id="63" dur="500"/>
                                        <p:tgtEl>
                                          <p:spTgt spid="3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wipe(left)">
                                      <p:cBhvr>
                                        <p:cTn id="68" dur="500"/>
                                        <p:tgtEl>
                                          <p:spTgt spid="6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wipe(left)">
                                      <p:cBhvr>
                                        <p:cTn id="73" dur="500"/>
                                        <p:tgtEl>
                                          <p:spTgt spid="7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wipe(left)">
                                      <p:cBhvr>
                                        <p:cTn id="78" dur="500"/>
                                        <p:tgtEl>
                                          <p:spTgt spid="7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7"/>
                                        </p:tgtEl>
                                        <p:attrNameLst>
                                          <p:attrName>style.visibility</p:attrName>
                                        </p:attrNameLst>
                                      </p:cBhvr>
                                      <p:to>
                                        <p:strVal val="visible"/>
                                      </p:to>
                                    </p:set>
                                    <p:animEffect transition="in" filter="wipe(left)">
                                      <p:cBhvr>
                                        <p:cTn id="83" dur="500"/>
                                        <p:tgtEl>
                                          <p:spTgt spid="8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wipe(left)">
                                      <p:cBhvr>
                                        <p:cTn id="93" dur="500"/>
                                        <p:tgtEl>
                                          <p:spTgt spid="6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71"/>
                                        </p:tgtEl>
                                        <p:attrNameLst>
                                          <p:attrName>style.visibility</p:attrName>
                                        </p:attrNameLst>
                                      </p:cBhvr>
                                      <p:to>
                                        <p:strVal val="visible"/>
                                      </p:to>
                                    </p:set>
                                    <p:animEffect transition="in" filter="wipe(left)">
                                      <p:cBhvr>
                                        <p:cTn id="98" dur="500"/>
                                        <p:tgtEl>
                                          <p:spTgt spid="7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wipe(left)">
                                      <p:cBhvr>
                                        <p:cTn id="103" dur="500"/>
                                        <p:tgtEl>
                                          <p:spTgt spid="80"/>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88"/>
                                        </p:tgtEl>
                                        <p:attrNameLst>
                                          <p:attrName>style.visibility</p:attrName>
                                        </p:attrNameLst>
                                      </p:cBhvr>
                                      <p:to>
                                        <p:strVal val="visible"/>
                                      </p:to>
                                    </p:set>
                                    <p:animEffect transition="in" filter="wipe(left)">
                                      <p:cBhvr>
                                        <p:cTn id="108" dur="500"/>
                                        <p:tgtEl>
                                          <p:spTgt spid="88"/>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39"/>
                                        </p:tgtEl>
                                        <p:attrNameLst>
                                          <p:attrName>style.visibility</p:attrName>
                                        </p:attrNameLst>
                                      </p:cBhvr>
                                      <p:to>
                                        <p:strVal val="visible"/>
                                      </p:to>
                                    </p:set>
                                    <p:animEffect transition="in" filter="wipe(left)">
                                      <p:cBhvr>
                                        <p:cTn id="113" dur="500"/>
                                        <p:tgtEl>
                                          <p:spTgt spid="3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wipe(left)">
                                      <p:cBhvr>
                                        <p:cTn id="118" dur="500"/>
                                        <p:tgtEl>
                                          <p:spTgt spid="54"/>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wipe(left)">
                                      <p:cBhvr>
                                        <p:cTn id="123" dur="500"/>
                                        <p:tgtEl>
                                          <p:spTgt spid="5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wipe(left)">
                                      <p:cBhvr>
                                        <p:cTn id="128" dur="500"/>
                                        <p:tgtEl>
                                          <p:spTgt spid="76"/>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89"/>
                                        </p:tgtEl>
                                        <p:attrNameLst>
                                          <p:attrName>style.visibility</p:attrName>
                                        </p:attrNameLst>
                                      </p:cBhvr>
                                      <p:to>
                                        <p:strVal val="visible"/>
                                      </p:to>
                                    </p:set>
                                    <p:animEffect transition="in" filter="wipe(left)">
                                      <p:cBhvr>
                                        <p:cTn id="133" dur="500"/>
                                        <p:tgtEl>
                                          <p:spTgt spid="89"/>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wipe(left)">
                                      <p:cBhvr>
                                        <p:cTn id="138" dur="500"/>
                                        <p:tgtEl>
                                          <p:spTgt spid="40"/>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63"/>
                                        </p:tgtEl>
                                        <p:attrNameLst>
                                          <p:attrName>style.visibility</p:attrName>
                                        </p:attrNameLst>
                                      </p:cBhvr>
                                      <p:to>
                                        <p:strVal val="visible"/>
                                      </p:to>
                                    </p:set>
                                    <p:animEffect transition="in" filter="wipe(left)">
                                      <p:cBhvr>
                                        <p:cTn id="143" dur="500"/>
                                        <p:tgtEl>
                                          <p:spTgt spid="63"/>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left)">
                                      <p:cBhvr>
                                        <p:cTn id="148" dur="500"/>
                                        <p:tgtEl>
                                          <p:spTgt spid="7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81"/>
                                        </p:tgtEl>
                                        <p:attrNameLst>
                                          <p:attrName>style.visibility</p:attrName>
                                        </p:attrNameLst>
                                      </p:cBhvr>
                                      <p:to>
                                        <p:strVal val="visible"/>
                                      </p:to>
                                    </p:set>
                                    <p:animEffect transition="in" filter="wipe(left)">
                                      <p:cBhvr>
                                        <p:cTn id="153" dur="500"/>
                                        <p:tgtEl>
                                          <p:spTgt spid="81"/>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90"/>
                                        </p:tgtEl>
                                        <p:attrNameLst>
                                          <p:attrName>style.visibility</p:attrName>
                                        </p:attrNameLst>
                                      </p:cBhvr>
                                      <p:to>
                                        <p:strVal val="visible"/>
                                      </p:to>
                                    </p:set>
                                    <p:animEffect transition="in" filter="wipe(left)">
                                      <p:cBhvr>
                                        <p:cTn id="158" dur="500"/>
                                        <p:tgtEl>
                                          <p:spTgt spid="9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41"/>
                                        </p:tgtEl>
                                        <p:attrNameLst>
                                          <p:attrName>style.visibility</p:attrName>
                                        </p:attrNameLst>
                                      </p:cBhvr>
                                      <p:to>
                                        <p:strVal val="visible"/>
                                      </p:to>
                                    </p:set>
                                    <p:animEffect transition="in" filter="wipe(left)">
                                      <p:cBhvr>
                                        <p:cTn id="163" dur="500"/>
                                        <p:tgtEl>
                                          <p:spTgt spid="41"/>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64"/>
                                        </p:tgtEl>
                                        <p:attrNameLst>
                                          <p:attrName>style.visibility</p:attrName>
                                        </p:attrNameLst>
                                      </p:cBhvr>
                                      <p:to>
                                        <p:strVal val="visible"/>
                                      </p:to>
                                    </p:set>
                                    <p:animEffect transition="in" filter="wipe(left)">
                                      <p:cBhvr>
                                        <p:cTn id="168" dur="500"/>
                                        <p:tgtEl>
                                          <p:spTgt spid="64"/>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73"/>
                                        </p:tgtEl>
                                        <p:attrNameLst>
                                          <p:attrName>style.visibility</p:attrName>
                                        </p:attrNameLst>
                                      </p:cBhvr>
                                      <p:to>
                                        <p:strVal val="visible"/>
                                      </p:to>
                                    </p:set>
                                    <p:animEffect transition="in" filter="wipe(left)">
                                      <p:cBhvr>
                                        <p:cTn id="173" dur="500"/>
                                        <p:tgtEl>
                                          <p:spTgt spid="73"/>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82"/>
                                        </p:tgtEl>
                                        <p:attrNameLst>
                                          <p:attrName>style.visibility</p:attrName>
                                        </p:attrNameLst>
                                      </p:cBhvr>
                                      <p:to>
                                        <p:strVal val="visible"/>
                                      </p:to>
                                    </p:set>
                                    <p:animEffect transition="in" filter="wipe(left)">
                                      <p:cBhvr>
                                        <p:cTn id="178" dur="500"/>
                                        <p:tgtEl>
                                          <p:spTgt spid="82"/>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91"/>
                                        </p:tgtEl>
                                        <p:attrNameLst>
                                          <p:attrName>style.visibility</p:attrName>
                                        </p:attrNameLst>
                                      </p:cBhvr>
                                      <p:to>
                                        <p:strVal val="visible"/>
                                      </p:to>
                                    </p:set>
                                    <p:animEffect transition="in" filter="wipe(left)">
                                      <p:cBhvr>
                                        <p:cTn id="183" dur="500"/>
                                        <p:tgtEl>
                                          <p:spTgt spid="91"/>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wipe(left)">
                                      <p:cBhvr>
                                        <p:cTn id="188" dur="500"/>
                                        <p:tgtEl>
                                          <p:spTgt spid="43"/>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lef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74"/>
                                        </p:tgtEl>
                                        <p:attrNameLst>
                                          <p:attrName>style.visibility</p:attrName>
                                        </p:attrNameLst>
                                      </p:cBhvr>
                                      <p:to>
                                        <p:strVal val="visible"/>
                                      </p:to>
                                    </p:set>
                                    <p:animEffect transition="in" filter="wipe(left)">
                                      <p:cBhvr>
                                        <p:cTn id="198" dur="500"/>
                                        <p:tgtEl>
                                          <p:spTgt spid="74"/>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83"/>
                                        </p:tgtEl>
                                        <p:attrNameLst>
                                          <p:attrName>style.visibility</p:attrName>
                                        </p:attrNameLst>
                                      </p:cBhvr>
                                      <p:to>
                                        <p:strVal val="visible"/>
                                      </p:to>
                                    </p:set>
                                    <p:animEffect transition="in" filter="wipe(left)">
                                      <p:cBhvr>
                                        <p:cTn id="203" dur="500"/>
                                        <p:tgtEl>
                                          <p:spTgt spid="83"/>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92"/>
                                        </p:tgtEl>
                                        <p:attrNameLst>
                                          <p:attrName>style.visibility</p:attrName>
                                        </p:attrNameLst>
                                      </p:cBhvr>
                                      <p:to>
                                        <p:strVal val="visible"/>
                                      </p:to>
                                    </p:set>
                                    <p:animEffect transition="in" filter="wipe(left)">
                                      <p:cBhvr>
                                        <p:cTn id="208" dur="500"/>
                                        <p:tgtEl>
                                          <p:spTgt spid="92"/>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36"/>
                                        </p:tgtEl>
                                        <p:attrNameLst>
                                          <p:attrName>style.visibility</p:attrName>
                                        </p:attrNameLst>
                                      </p:cBhvr>
                                      <p:to>
                                        <p:strVal val="visible"/>
                                      </p:to>
                                    </p:set>
                                    <p:animEffect transition="in" filter="wipe(left)">
                                      <p:cBhvr>
                                        <p:cTn id="213" dur="500"/>
                                        <p:tgtEl>
                                          <p:spTgt spid="36"/>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66"/>
                                        </p:tgtEl>
                                        <p:attrNameLst>
                                          <p:attrName>style.visibility</p:attrName>
                                        </p:attrNameLst>
                                      </p:cBhvr>
                                      <p:to>
                                        <p:strVal val="visible"/>
                                      </p:to>
                                    </p:set>
                                    <p:animEffect transition="in" filter="wipe(left)">
                                      <p:cBhvr>
                                        <p:cTn id="218" dur="500"/>
                                        <p:tgtEl>
                                          <p:spTgt spid="66"/>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75"/>
                                        </p:tgtEl>
                                        <p:attrNameLst>
                                          <p:attrName>style.visibility</p:attrName>
                                        </p:attrNameLst>
                                      </p:cBhvr>
                                      <p:to>
                                        <p:strVal val="visible"/>
                                      </p:to>
                                    </p:set>
                                    <p:animEffect transition="in" filter="wipe(left)">
                                      <p:cBhvr>
                                        <p:cTn id="223" dur="500"/>
                                        <p:tgtEl>
                                          <p:spTgt spid="75"/>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84"/>
                                        </p:tgtEl>
                                        <p:attrNameLst>
                                          <p:attrName>style.visibility</p:attrName>
                                        </p:attrNameLst>
                                      </p:cBhvr>
                                      <p:to>
                                        <p:strVal val="visible"/>
                                      </p:to>
                                    </p:set>
                                    <p:animEffect transition="in" filter="wipe(left)">
                                      <p:cBhvr>
                                        <p:cTn id="228" dur="500"/>
                                        <p:tgtEl>
                                          <p:spTgt spid="84"/>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109"/>
                                        </p:tgtEl>
                                        <p:attrNameLst>
                                          <p:attrName>style.visibility</p:attrName>
                                        </p:attrNameLst>
                                      </p:cBhvr>
                                      <p:to>
                                        <p:strVal val="visible"/>
                                      </p:to>
                                    </p:set>
                                    <p:animEffect transition="in" filter="wipe(left)">
                                      <p:cBhvr>
                                        <p:cTn id="23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43" grpId="0"/>
      <p:bldP spid="44" grpId="0"/>
      <p:bldP spid="54"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10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2286"/>
            <a:ext cx="9144000" cy="5148072"/>
          </a:xfrm>
          <a:prstGeom prst="rect">
            <a:avLst/>
          </a:prstGeom>
          <a:blipFill dpi="0" rotWithShape="1">
            <a:blip r:embed="rId3">
              <a:alphaModFix amt="58000"/>
              <a:extLst>
                <a:ext uri="{28A0092B-C50C-407E-A947-70E740481C1C}">
                  <a14:useLocalDpi xmlns:a14="http://schemas.microsoft.com/office/drawing/2010/main" val="0"/>
                </a:ext>
              </a:extLst>
            </a:blip>
            <a:srcRect/>
            <a:stretch>
              <a:fillRect t="-34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512705" y="2343150"/>
            <a:ext cx="1571625" cy="1804916"/>
            <a:chOff x="2057400" y="2583333"/>
            <a:chExt cx="1571625" cy="1804916"/>
          </a:xfrm>
        </p:grpSpPr>
        <p:sp>
          <p:nvSpPr>
            <p:cNvPr id="3" name="Oval 2"/>
            <p:cNvSpPr/>
            <p:nvPr/>
          </p:nvSpPr>
          <p:spPr>
            <a:xfrm>
              <a:off x="2166938" y="3333750"/>
              <a:ext cx="1416546" cy="96121"/>
            </a:xfrm>
            <a:prstGeom prst="ellipse">
              <a:avLst/>
            </a:prstGeom>
            <a:solidFill>
              <a:schemeClr val="bg1">
                <a:lumMod val="95000"/>
                <a:alpha val="86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Freeform 3"/>
            <p:cNvSpPr/>
            <p:nvPr/>
          </p:nvSpPr>
          <p:spPr>
            <a:xfrm>
              <a:off x="2161896" y="3384138"/>
              <a:ext cx="1420704" cy="1004111"/>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chemeClr val="bg1">
                <a:lumMod val="85000"/>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 name="Group 4"/>
            <p:cNvGrpSpPr/>
            <p:nvPr/>
          </p:nvGrpSpPr>
          <p:grpSpPr>
            <a:xfrm>
              <a:off x="2057400" y="2583333"/>
              <a:ext cx="1571625" cy="1802769"/>
              <a:chOff x="2088992" y="622142"/>
              <a:chExt cx="3555384" cy="4078286"/>
            </a:xfrm>
          </p:grpSpPr>
          <p:sp>
            <p:nvSpPr>
              <p:cNvPr id="6" name="Freeform 5"/>
              <p:cNvSpPr/>
              <p:nvPr/>
            </p:nvSpPr>
            <p:spPr>
              <a:xfrm>
                <a:off x="2113225" y="740780"/>
                <a:ext cx="3517858" cy="3959648"/>
              </a:xfrm>
              <a:custGeom>
                <a:avLst/>
                <a:gdLst>
                  <a:gd name="connsiteX0" fmla="*/ 84637 w 3682378"/>
                  <a:gd name="connsiteY0" fmla="*/ 124473 h 3981029"/>
                  <a:gd name="connsiteX1" fmla="*/ 287194 w 3682378"/>
                  <a:gd name="connsiteY1" fmla="*/ 552736 h 3981029"/>
                  <a:gd name="connsiteX2" fmla="*/ 287194 w 3682378"/>
                  <a:gd name="connsiteY2" fmla="*/ 3631602 h 3981029"/>
                  <a:gd name="connsiteX3" fmla="*/ 680733 w 3682378"/>
                  <a:gd name="connsiteY3" fmla="*/ 3944118 h 3981029"/>
                  <a:gd name="connsiteX4" fmla="*/ 3198227 w 3682378"/>
                  <a:gd name="connsiteY4" fmla="*/ 3932544 h 3981029"/>
                  <a:gd name="connsiteX5" fmla="*/ 3499169 w 3682378"/>
                  <a:gd name="connsiteY5" fmla="*/ 3614240 h 3981029"/>
                  <a:gd name="connsiteX6" fmla="*/ 3487594 w 3682378"/>
                  <a:gd name="connsiteY6" fmla="*/ 315455 h 3981029"/>
                  <a:gd name="connsiteX7" fmla="*/ 3580192 w 3682378"/>
                  <a:gd name="connsiteY7" fmla="*/ 124473 h 3981029"/>
                  <a:gd name="connsiteX8" fmla="*/ 1867138 w 3682378"/>
                  <a:gd name="connsiteY8" fmla="*/ 240220 h 3981029"/>
                  <a:gd name="connsiteX9" fmla="*/ 84637 w 3682378"/>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4037210"/>
                  <a:gd name="connsiteX1" fmla="*/ 202557 w 3597741"/>
                  <a:gd name="connsiteY1" fmla="*/ 552736 h 4037210"/>
                  <a:gd name="connsiteX2" fmla="*/ 202557 w 3597741"/>
                  <a:gd name="connsiteY2" fmla="*/ 3631602 h 4037210"/>
                  <a:gd name="connsiteX3" fmla="*/ 596096 w 3597741"/>
                  <a:gd name="connsiteY3" fmla="*/ 3944118 h 4037210"/>
                  <a:gd name="connsiteX4" fmla="*/ 3113590 w 3597741"/>
                  <a:gd name="connsiteY4" fmla="*/ 3932544 h 4037210"/>
                  <a:gd name="connsiteX5" fmla="*/ 3414532 w 3597741"/>
                  <a:gd name="connsiteY5" fmla="*/ 3614240 h 4037210"/>
                  <a:gd name="connsiteX6" fmla="*/ 3402957 w 3597741"/>
                  <a:gd name="connsiteY6" fmla="*/ 315455 h 4037210"/>
                  <a:gd name="connsiteX7" fmla="*/ 3495555 w 3597741"/>
                  <a:gd name="connsiteY7" fmla="*/ 124473 h 4037210"/>
                  <a:gd name="connsiteX8" fmla="*/ 1782501 w 3597741"/>
                  <a:gd name="connsiteY8" fmla="*/ 240220 h 4037210"/>
                  <a:gd name="connsiteX9" fmla="*/ 0 w 3597741"/>
                  <a:gd name="connsiteY9" fmla="*/ 124473 h 4037210"/>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9816"/>
                  <a:gd name="connsiteX1" fmla="*/ 202557 w 3597741"/>
                  <a:gd name="connsiteY1" fmla="*/ 552736 h 4069816"/>
                  <a:gd name="connsiteX2" fmla="*/ 202557 w 3597741"/>
                  <a:gd name="connsiteY2" fmla="*/ 3631602 h 4069816"/>
                  <a:gd name="connsiteX3" fmla="*/ 584065 w 3597741"/>
                  <a:gd name="connsiteY3" fmla="*/ 3952139 h 4069816"/>
                  <a:gd name="connsiteX4" fmla="*/ 3053433 w 3597741"/>
                  <a:gd name="connsiteY4" fmla="*/ 3936555 h 4069816"/>
                  <a:gd name="connsiteX5" fmla="*/ 3414532 w 3597741"/>
                  <a:gd name="connsiteY5" fmla="*/ 3614240 h 4069816"/>
                  <a:gd name="connsiteX6" fmla="*/ 3402957 w 3597741"/>
                  <a:gd name="connsiteY6" fmla="*/ 315455 h 4069816"/>
                  <a:gd name="connsiteX7" fmla="*/ 3495555 w 3597741"/>
                  <a:gd name="connsiteY7" fmla="*/ 124473 h 4069816"/>
                  <a:gd name="connsiteX8" fmla="*/ 1782501 w 3597741"/>
                  <a:gd name="connsiteY8" fmla="*/ 240220 h 4069816"/>
                  <a:gd name="connsiteX9" fmla="*/ 0 w 3597741"/>
                  <a:gd name="connsiteY9" fmla="*/ 124473 h 4069816"/>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8189"/>
                  <a:gd name="connsiteY0" fmla="*/ 121082 h 4071181"/>
                  <a:gd name="connsiteX1" fmla="*/ 202557 w 3598189"/>
                  <a:gd name="connsiteY1" fmla="*/ 549345 h 4071181"/>
                  <a:gd name="connsiteX2" fmla="*/ 202557 w 3598189"/>
                  <a:gd name="connsiteY2" fmla="*/ 3628211 h 4071181"/>
                  <a:gd name="connsiteX3" fmla="*/ 584065 w 3598189"/>
                  <a:gd name="connsiteY3" fmla="*/ 3948748 h 4071181"/>
                  <a:gd name="connsiteX4" fmla="*/ 3053433 w 3598189"/>
                  <a:gd name="connsiteY4" fmla="*/ 3933164 h 4071181"/>
                  <a:gd name="connsiteX5" fmla="*/ 3398490 w 3598189"/>
                  <a:gd name="connsiteY5" fmla="*/ 3562723 h 4071181"/>
                  <a:gd name="connsiteX6" fmla="*/ 3402957 w 3598189"/>
                  <a:gd name="connsiteY6" fmla="*/ 312064 h 4071181"/>
                  <a:gd name="connsiteX7" fmla="*/ 3495555 w 3598189"/>
                  <a:gd name="connsiteY7" fmla="*/ 121082 h 4071181"/>
                  <a:gd name="connsiteX8" fmla="*/ 1782501 w 3598189"/>
                  <a:gd name="connsiteY8" fmla="*/ 236829 h 4071181"/>
                  <a:gd name="connsiteX9" fmla="*/ 0 w 3598189"/>
                  <a:gd name="connsiteY9" fmla="*/ 121082 h 4071181"/>
                  <a:gd name="connsiteX0" fmla="*/ 0 w 3598189"/>
                  <a:gd name="connsiteY0" fmla="*/ 121082 h 4087381"/>
                  <a:gd name="connsiteX1" fmla="*/ 202557 w 3598189"/>
                  <a:gd name="connsiteY1" fmla="*/ 549345 h 4087381"/>
                  <a:gd name="connsiteX2" fmla="*/ 202557 w 3598189"/>
                  <a:gd name="connsiteY2" fmla="*/ 3628211 h 4087381"/>
                  <a:gd name="connsiteX3" fmla="*/ 584065 w 3598189"/>
                  <a:gd name="connsiteY3" fmla="*/ 3948748 h 4087381"/>
                  <a:gd name="connsiteX4" fmla="*/ 2941138 w 3598189"/>
                  <a:gd name="connsiteY4" fmla="*/ 3961238 h 4087381"/>
                  <a:gd name="connsiteX5" fmla="*/ 3398490 w 3598189"/>
                  <a:gd name="connsiteY5" fmla="*/ 3562723 h 4087381"/>
                  <a:gd name="connsiteX6" fmla="*/ 3402957 w 3598189"/>
                  <a:gd name="connsiteY6" fmla="*/ 312064 h 4087381"/>
                  <a:gd name="connsiteX7" fmla="*/ 3495555 w 3598189"/>
                  <a:gd name="connsiteY7" fmla="*/ 121082 h 4087381"/>
                  <a:gd name="connsiteX8" fmla="*/ 1782501 w 3598189"/>
                  <a:gd name="connsiteY8" fmla="*/ 236829 h 4087381"/>
                  <a:gd name="connsiteX9" fmla="*/ 0 w 3598189"/>
                  <a:gd name="connsiteY9" fmla="*/ 121082 h 4087381"/>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4908"/>
                  <a:gd name="connsiteY0" fmla="*/ 10071 h 3956501"/>
                  <a:gd name="connsiteX1" fmla="*/ 202557 w 3594908"/>
                  <a:gd name="connsiteY1" fmla="*/ 438334 h 3956501"/>
                  <a:gd name="connsiteX2" fmla="*/ 202557 w 3594908"/>
                  <a:gd name="connsiteY2" fmla="*/ 3517200 h 3956501"/>
                  <a:gd name="connsiteX3" fmla="*/ 584065 w 3594908"/>
                  <a:gd name="connsiteY3" fmla="*/ 3837737 h 3956501"/>
                  <a:gd name="connsiteX4" fmla="*/ 2941138 w 3594908"/>
                  <a:gd name="connsiteY4" fmla="*/ 3850227 h 3956501"/>
                  <a:gd name="connsiteX5" fmla="*/ 3398490 w 3594908"/>
                  <a:gd name="connsiteY5" fmla="*/ 3451712 h 3956501"/>
                  <a:gd name="connsiteX6" fmla="*/ 3402957 w 3594908"/>
                  <a:gd name="connsiteY6" fmla="*/ 201053 h 3956501"/>
                  <a:gd name="connsiteX7" fmla="*/ 3495555 w 3594908"/>
                  <a:gd name="connsiteY7" fmla="*/ 10071 h 3956501"/>
                  <a:gd name="connsiteX8" fmla="*/ 1782501 w 3594908"/>
                  <a:gd name="connsiteY8" fmla="*/ 125818 h 3956501"/>
                  <a:gd name="connsiteX9" fmla="*/ 0 w 3594908"/>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01053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804804 w 3517858"/>
                  <a:gd name="connsiteY8" fmla="*/ 115747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858" h="3959648">
                    <a:moveTo>
                      <a:pt x="0" y="11151"/>
                    </a:moveTo>
                    <a:cubicBezTo>
                      <a:pt x="119437" y="87202"/>
                      <a:pt x="219175" y="160573"/>
                      <a:pt x="224860" y="428263"/>
                    </a:cubicBezTo>
                    <a:cubicBezTo>
                      <a:pt x="238566" y="1012784"/>
                      <a:pt x="211407" y="2945909"/>
                      <a:pt x="224860" y="3507129"/>
                    </a:cubicBezTo>
                    <a:cubicBezTo>
                      <a:pt x="226281" y="3587085"/>
                      <a:pt x="261565" y="3733393"/>
                      <a:pt x="606368" y="3827666"/>
                    </a:cubicBezTo>
                    <a:cubicBezTo>
                      <a:pt x="1071487" y="3962044"/>
                      <a:pt x="2199369" y="4025722"/>
                      <a:pt x="2957865" y="3862458"/>
                    </a:cubicBezTo>
                    <a:cubicBezTo>
                      <a:pt x="3251434" y="3784492"/>
                      <a:pt x="3420952" y="3689362"/>
                      <a:pt x="3420793" y="3441641"/>
                    </a:cubicBezTo>
                    <a:cubicBezTo>
                      <a:pt x="3420634" y="3193920"/>
                      <a:pt x="3429134" y="319421"/>
                      <a:pt x="3425260" y="235098"/>
                    </a:cubicBezTo>
                    <a:cubicBezTo>
                      <a:pt x="3421386" y="150775"/>
                      <a:pt x="3499176" y="44623"/>
                      <a:pt x="3517858" y="0"/>
                    </a:cubicBezTo>
                    <a:cubicBezTo>
                      <a:pt x="3219904" y="76670"/>
                      <a:pt x="2524928" y="108313"/>
                      <a:pt x="1793652" y="104595"/>
                    </a:cubicBezTo>
                    <a:cubicBezTo>
                      <a:pt x="1062376" y="100877"/>
                      <a:pt x="168539" y="48275"/>
                      <a:pt x="0" y="11151"/>
                    </a:cubicBezTo>
                    <a:close/>
                  </a:path>
                </a:pathLst>
              </a:custGeom>
              <a:solidFill>
                <a:schemeClr val="accent5">
                  <a:lumMod val="20000"/>
                  <a:lumOff val="80000"/>
                  <a:alpha val="9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Oval 6"/>
              <p:cNvSpPr/>
              <p:nvPr/>
            </p:nvSpPr>
            <p:spPr>
              <a:xfrm>
                <a:off x="2088992" y="622142"/>
                <a:ext cx="3555384" cy="217448"/>
              </a:xfrm>
              <a:prstGeom prst="ellipse">
                <a:avLst/>
              </a:prstGeom>
              <a:solidFill>
                <a:schemeClr val="tx1">
                  <a:lumMod val="95000"/>
                  <a:lumOff val="5000"/>
                  <a:alpha val="7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grpSp>
        <p:nvGrpSpPr>
          <p:cNvPr id="8" name="Group 7"/>
          <p:cNvGrpSpPr/>
          <p:nvPr/>
        </p:nvGrpSpPr>
        <p:grpSpPr>
          <a:xfrm>
            <a:off x="3381375" y="2343150"/>
            <a:ext cx="1571625" cy="1804916"/>
            <a:chOff x="2057400" y="2583333"/>
            <a:chExt cx="1571625" cy="1804916"/>
          </a:xfrm>
        </p:grpSpPr>
        <p:sp>
          <p:nvSpPr>
            <p:cNvPr id="9" name="Oval 8"/>
            <p:cNvSpPr/>
            <p:nvPr/>
          </p:nvSpPr>
          <p:spPr>
            <a:xfrm>
              <a:off x="2166938" y="3333750"/>
              <a:ext cx="1416546" cy="96121"/>
            </a:xfrm>
            <a:prstGeom prst="ellipse">
              <a:avLst/>
            </a:prstGeom>
            <a:solidFill>
              <a:schemeClr val="bg1">
                <a:lumMod val="95000"/>
                <a:alpha val="86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Freeform 9"/>
            <p:cNvSpPr/>
            <p:nvPr/>
          </p:nvSpPr>
          <p:spPr>
            <a:xfrm>
              <a:off x="2161896" y="3384138"/>
              <a:ext cx="1420704" cy="1004111"/>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chemeClr val="bg1">
                <a:lumMod val="85000"/>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1" name="Group 10"/>
            <p:cNvGrpSpPr/>
            <p:nvPr/>
          </p:nvGrpSpPr>
          <p:grpSpPr>
            <a:xfrm>
              <a:off x="2057400" y="2583333"/>
              <a:ext cx="1571625" cy="1802769"/>
              <a:chOff x="2088992" y="622142"/>
              <a:chExt cx="3555384" cy="4078286"/>
            </a:xfrm>
          </p:grpSpPr>
          <p:sp>
            <p:nvSpPr>
              <p:cNvPr id="12" name="Freeform 11"/>
              <p:cNvSpPr/>
              <p:nvPr/>
            </p:nvSpPr>
            <p:spPr>
              <a:xfrm>
                <a:off x="2113225" y="740780"/>
                <a:ext cx="3517858" cy="3959648"/>
              </a:xfrm>
              <a:custGeom>
                <a:avLst/>
                <a:gdLst>
                  <a:gd name="connsiteX0" fmla="*/ 84637 w 3682378"/>
                  <a:gd name="connsiteY0" fmla="*/ 124473 h 3981029"/>
                  <a:gd name="connsiteX1" fmla="*/ 287194 w 3682378"/>
                  <a:gd name="connsiteY1" fmla="*/ 552736 h 3981029"/>
                  <a:gd name="connsiteX2" fmla="*/ 287194 w 3682378"/>
                  <a:gd name="connsiteY2" fmla="*/ 3631602 h 3981029"/>
                  <a:gd name="connsiteX3" fmla="*/ 680733 w 3682378"/>
                  <a:gd name="connsiteY3" fmla="*/ 3944118 h 3981029"/>
                  <a:gd name="connsiteX4" fmla="*/ 3198227 w 3682378"/>
                  <a:gd name="connsiteY4" fmla="*/ 3932544 h 3981029"/>
                  <a:gd name="connsiteX5" fmla="*/ 3499169 w 3682378"/>
                  <a:gd name="connsiteY5" fmla="*/ 3614240 h 3981029"/>
                  <a:gd name="connsiteX6" fmla="*/ 3487594 w 3682378"/>
                  <a:gd name="connsiteY6" fmla="*/ 315455 h 3981029"/>
                  <a:gd name="connsiteX7" fmla="*/ 3580192 w 3682378"/>
                  <a:gd name="connsiteY7" fmla="*/ 124473 h 3981029"/>
                  <a:gd name="connsiteX8" fmla="*/ 1867138 w 3682378"/>
                  <a:gd name="connsiteY8" fmla="*/ 240220 h 3981029"/>
                  <a:gd name="connsiteX9" fmla="*/ 84637 w 3682378"/>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4037210"/>
                  <a:gd name="connsiteX1" fmla="*/ 202557 w 3597741"/>
                  <a:gd name="connsiteY1" fmla="*/ 552736 h 4037210"/>
                  <a:gd name="connsiteX2" fmla="*/ 202557 w 3597741"/>
                  <a:gd name="connsiteY2" fmla="*/ 3631602 h 4037210"/>
                  <a:gd name="connsiteX3" fmla="*/ 596096 w 3597741"/>
                  <a:gd name="connsiteY3" fmla="*/ 3944118 h 4037210"/>
                  <a:gd name="connsiteX4" fmla="*/ 3113590 w 3597741"/>
                  <a:gd name="connsiteY4" fmla="*/ 3932544 h 4037210"/>
                  <a:gd name="connsiteX5" fmla="*/ 3414532 w 3597741"/>
                  <a:gd name="connsiteY5" fmla="*/ 3614240 h 4037210"/>
                  <a:gd name="connsiteX6" fmla="*/ 3402957 w 3597741"/>
                  <a:gd name="connsiteY6" fmla="*/ 315455 h 4037210"/>
                  <a:gd name="connsiteX7" fmla="*/ 3495555 w 3597741"/>
                  <a:gd name="connsiteY7" fmla="*/ 124473 h 4037210"/>
                  <a:gd name="connsiteX8" fmla="*/ 1782501 w 3597741"/>
                  <a:gd name="connsiteY8" fmla="*/ 240220 h 4037210"/>
                  <a:gd name="connsiteX9" fmla="*/ 0 w 3597741"/>
                  <a:gd name="connsiteY9" fmla="*/ 124473 h 4037210"/>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9816"/>
                  <a:gd name="connsiteX1" fmla="*/ 202557 w 3597741"/>
                  <a:gd name="connsiteY1" fmla="*/ 552736 h 4069816"/>
                  <a:gd name="connsiteX2" fmla="*/ 202557 w 3597741"/>
                  <a:gd name="connsiteY2" fmla="*/ 3631602 h 4069816"/>
                  <a:gd name="connsiteX3" fmla="*/ 584065 w 3597741"/>
                  <a:gd name="connsiteY3" fmla="*/ 3952139 h 4069816"/>
                  <a:gd name="connsiteX4" fmla="*/ 3053433 w 3597741"/>
                  <a:gd name="connsiteY4" fmla="*/ 3936555 h 4069816"/>
                  <a:gd name="connsiteX5" fmla="*/ 3414532 w 3597741"/>
                  <a:gd name="connsiteY5" fmla="*/ 3614240 h 4069816"/>
                  <a:gd name="connsiteX6" fmla="*/ 3402957 w 3597741"/>
                  <a:gd name="connsiteY6" fmla="*/ 315455 h 4069816"/>
                  <a:gd name="connsiteX7" fmla="*/ 3495555 w 3597741"/>
                  <a:gd name="connsiteY7" fmla="*/ 124473 h 4069816"/>
                  <a:gd name="connsiteX8" fmla="*/ 1782501 w 3597741"/>
                  <a:gd name="connsiteY8" fmla="*/ 240220 h 4069816"/>
                  <a:gd name="connsiteX9" fmla="*/ 0 w 3597741"/>
                  <a:gd name="connsiteY9" fmla="*/ 124473 h 4069816"/>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8189"/>
                  <a:gd name="connsiteY0" fmla="*/ 121082 h 4071181"/>
                  <a:gd name="connsiteX1" fmla="*/ 202557 w 3598189"/>
                  <a:gd name="connsiteY1" fmla="*/ 549345 h 4071181"/>
                  <a:gd name="connsiteX2" fmla="*/ 202557 w 3598189"/>
                  <a:gd name="connsiteY2" fmla="*/ 3628211 h 4071181"/>
                  <a:gd name="connsiteX3" fmla="*/ 584065 w 3598189"/>
                  <a:gd name="connsiteY3" fmla="*/ 3948748 h 4071181"/>
                  <a:gd name="connsiteX4" fmla="*/ 3053433 w 3598189"/>
                  <a:gd name="connsiteY4" fmla="*/ 3933164 h 4071181"/>
                  <a:gd name="connsiteX5" fmla="*/ 3398490 w 3598189"/>
                  <a:gd name="connsiteY5" fmla="*/ 3562723 h 4071181"/>
                  <a:gd name="connsiteX6" fmla="*/ 3402957 w 3598189"/>
                  <a:gd name="connsiteY6" fmla="*/ 312064 h 4071181"/>
                  <a:gd name="connsiteX7" fmla="*/ 3495555 w 3598189"/>
                  <a:gd name="connsiteY7" fmla="*/ 121082 h 4071181"/>
                  <a:gd name="connsiteX8" fmla="*/ 1782501 w 3598189"/>
                  <a:gd name="connsiteY8" fmla="*/ 236829 h 4071181"/>
                  <a:gd name="connsiteX9" fmla="*/ 0 w 3598189"/>
                  <a:gd name="connsiteY9" fmla="*/ 121082 h 4071181"/>
                  <a:gd name="connsiteX0" fmla="*/ 0 w 3598189"/>
                  <a:gd name="connsiteY0" fmla="*/ 121082 h 4087381"/>
                  <a:gd name="connsiteX1" fmla="*/ 202557 w 3598189"/>
                  <a:gd name="connsiteY1" fmla="*/ 549345 h 4087381"/>
                  <a:gd name="connsiteX2" fmla="*/ 202557 w 3598189"/>
                  <a:gd name="connsiteY2" fmla="*/ 3628211 h 4087381"/>
                  <a:gd name="connsiteX3" fmla="*/ 584065 w 3598189"/>
                  <a:gd name="connsiteY3" fmla="*/ 3948748 h 4087381"/>
                  <a:gd name="connsiteX4" fmla="*/ 2941138 w 3598189"/>
                  <a:gd name="connsiteY4" fmla="*/ 3961238 h 4087381"/>
                  <a:gd name="connsiteX5" fmla="*/ 3398490 w 3598189"/>
                  <a:gd name="connsiteY5" fmla="*/ 3562723 h 4087381"/>
                  <a:gd name="connsiteX6" fmla="*/ 3402957 w 3598189"/>
                  <a:gd name="connsiteY6" fmla="*/ 312064 h 4087381"/>
                  <a:gd name="connsiteX7" fmla="*/ 3495555 w 3598189"/>
                  <a:gd name="connsiteY7" fmla="*/ 121082 h 4087381"/>
                  <a:gd name="connsiteX8" fmla="*/ 1782501 w 3598189"/>
                  <a:gd name="connsiteY8" fmla="*/ 236829 h 4087381"/>
                  <a:gd name="connsiteX9" fmla="*/ 0 w 3598189"/>
                  <a:gd name="connsiteY9" fmla="*/ 121082 h 4087381"/>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4908"/>
                  <a:gd name="connsiteY0" fmla="*/ 10071 h 3956501"/>
                  <a:gd name="connsiteX1" fmla="*/ 202557 w 3594908"/>
                  <a:gd name="connsiteY1" fmla="*/ 438334 h 3956501"/>
                  <a:gd name="connsiteX2" fmla="*/ 202557 w 3594908"/>
                  <a:gd name="connsiteY2" fmla="*/ 3517200 h 3956501"/>
                  <a:gd name="connsiteX3" fmla="*/ 584065 w 3594908"/>
                  <a:gd name="connsiteY3" fmla="*/ 3837737 h 3956501"/>
                  <a:gd name="connsiteX4" fmla="*/ 2941138 w 3594908"/>
                  <a:gd name="connsiteY4" fmla="*/ 3850227 h 3956501"/>
                  <a:gd name="connsiteX5" fmla="*/ 3398490 w 3594908"/>
                  <a:gd name="connsiteY5" fmla="*/ 3451712 h 3956501"/>
                  <a:gd name="connsiteX6" fmla="*/ 3402957 w 3594908"/>
                  <a:gd name="connsiteY6" fmla="*/ 201053 h 3956501"/>
                  <a:gd name="connsiteX7" fmla="*/ 3495555 w 3594908"/>
                  <a:gd name="connsiteY7" fmla="*/ 10071 h 3956501"/>
                  <a:gd name="connsiteX8" fmla="*/ 1782501 w 3594908"/>
                  <a:gd name="connsiteY8" fmla="*/ 125818 h 3956501"/>
                  <a:gd name="connsiteX9" fmla="*/ 0 w 3594908"/>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01053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804804 w 3517858"/>
                  <a:gd name="connsiteY8" fmla="*/ 115747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858" h="3959648">
                    <a:moveTo>
                      <a:pt x="0" y="11151"/>
                    </a:moveTo>
                    <a:cubicBezTo>
                      <a:pt x="119437" y="87202"/>
                      <a:pt x="219175" y="160573"/>
                      <a:pt x="224860" y="428263"/>
                    </a:cubicBezTo>
                    <a:cubicBezTo>
                      <a:pt x="238566" y="1012784"/>
                      <a:pt x="211407" y="2945909"/>
                      <a:pt x="224860" y="3507129"/>
                    </a:cubicBezTo>
                    <a:cubicBezTo>
                      <a:pt x="226281" y="3587085"/>
                      <a:pt x="261565" y="3733393"/>
                      <a:pt x="606368" y="3827666"/>
                    </a:cubicBezTo>
                    <a:cubicBezTo>
                      <a:pt x="1071487" y="3962044"/>
                      <a:pt x="2199369" y="4025722"/>
                      <a:pt x="2957865" y="3862458"/>
                    </a:cubicBezTo>
                    <a:cubicBezTo>
                      <a:pt x="3251434" y="3784492"/>
                      <a:pt x="3420952" y="3689362"/>
                      <a:pt x="3420793" y="3441641"/>
                    </a:cubicBezTo>
                    <a:cubicBezTo>
                      <a:pt x="3420634" y="3193920"/>
                      <a:pt x="3429134" y="319421"/>
                      <a:pt x="3425260" y="235098"/>
                    </a:cubicBezTo>
                    <a:cubicBezTo>
                      <a:pt x="3421386" y="150775"/>
                      <a:pt x="3499176" y="44623"/>
                      <a:pt x="3517858" y="0"/>
                    </a:cubicBezTo>
                    <a:cubicBezTo>
                      <a:pt x="3219904" y="76670"/>
                      <a:pt x="2524928" y="108313"/>
                      <a:pt x="1793652" y="104595"/>
                    </a:cubicBezTo>
                    <a:cubicBezTo>
                      <a:pt x="1062376" y="100877"/>
                      <a:pt x="168539" y="48275"/>
                      <a:pt x="0" y="11151"/>
                    </a:cubicBezTo>
                    <a:close/>
                  </a:path>
                </a:pathLst>
              </a:custGeom>
              <a:solidFill>
                <a:schemeClr val="accent5">
                  <a:lumMod val="20000"/>
                  <a:lumOff val="80000"/>
                  <a:alpha val="9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2088992" y="622142"/>
                <a:ext cx="3555384" cy="217448"/>
              </a:xfrm>
              <a:prstGeom prst="ellipse">
                <a:avLst/>
              </a:prstGeom>
              <a:solidFill>
                <a:schemeClr val="tx1">
                  <a:lumMod val="95000"/>
                  <a:lumOff val="5000"/>
                  <a:alpha val="7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pic>
        <p:nvPicPr>
          <p:cNvPr id="14" name="Picture 13" descr="istockphoto_5763001-red-onion-slice copy.jpg"/>
          <p:cNvPicPr>
            <a:picLocks noChangeAspect="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0" b="100000" l="6182" r="89455"/>
                    </a14:imgEffect>
                  </a14:imgLayer>
                </a14:imgProps>
              </a:ext>
            </a:extLst>
          </a:blip>
          <a:stretch>
            <a:fillRect/>
          </a:stretch>
        </p:blipFill>
        <p:spPr>
          <a:xfrm>
            <a:off x="3600999" y="1337314"/>
            <a:ext cx="1143009" cy="857256"/>
          </a:xfrm>
          <a:prstGeom prst="rect">
            <a:avLst/>
          </a:prstGeom>
        </p:spPr>
      </p:pic>
      <p:pic>
        <p:nvPicPr>
          <p:cNvPr id="15" name="Picture 14" descr="istockphoto_5763001-red-onion-slice copy.jpg"/>
          <p:cNvPicPr>
            <a:picLocks noChangeAspect="1"/>
          </p:cNvPicPr>
          <p:nvPr/>
        </p:nvPicPr>
        <p:blipFill>
          <a:blip r:embed="rId6"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0" b="98544" l="10182" r="89455"/>
                    </a14:imgEffect>
                  </a14:imgLayer>
                </a14:imgProps>
              </a:ext>
            </a:extLst>
          </a:blip>
          <a:stretch>
            <a:fillRect/>
          </a:stretch>
        </p:blipFill>
        <p:spPr>
          <a:xfrm>
            <a:off x="1803914" y="1342765"/>
            <a:ext cx="1143009" cy="857256"/>
          </a:xfrm>
          <a:prstGeom prst="rect">
            <a:avLst/>
          </a:prstGeom>
        </p:spPr>
      </p:pic>
      <p:sp>
        <p:nvSpPr>
          <p:cNvPr id="16" name="Rectangle 15"/>
          <p:cNvSpPr>
            <a:spLocks noChangeArrowheads="1"/>
          </p:cNvSpPr>
          <p:nvPr/>
        </p:nvSpPr>
        <p:spPr bwMode="auto">
          <a:xfrm>
            <a:off x="2568115" y="780973"/>
            <a:ext cx="1450389" cy="400110"/>
          </a:xfrm>
          <a:prstGeom prst="rect">
            <a:avLst/>
          </a:prstGeom>
          <a:noFill/>
          <a:ln w="9525">
            <a:noFill/>
            <a:miter lim="800000"/>
            <a:headEnd/>
            <a:tailEnd/>
          </a:ln>
        </p:spPr>
        <p:txBody>
          <a:bodyPr wrap="square">
            <a:spAutoFit/>
          </a:bodyPr>
          <a:lstStyle/>
          <a:p>
            <a:pPr>
              <a:defRPr/>
            </a:pPr>
            <a:r>
              <a:rPr lang="en-IN" sz="2000" b="1" spc="50" dirty="0" smtClean="0">
                <a:ln w="13500">
                  <a:solidFill>
                    <a:schemeClr val="accent1">
                      <a:shade val="2500"/>
                      <a:alpha val="6500"/>
                    </a:schemeClr>
                  </a:solidFill>
                  <a:prstDash val="solid"/>
                </a:ln>
                <a:solidFill>
                  <a:srgbClr val="FFFF00"/>
                </a:solidFill>
                <a:effectLst>
                  <a:innerShdw blurRad="50900" dist="38500" dir="13500000">
                    <a:srgbClr val="000000">
                      <a:alpha val="60000"/>
                    </a:srgbClr>
                  </a:innerShdw>
                </a:effectLst>
              </a:rPr>
              <a:t>Onion slice</a:t>
            </a:r>
            <a:endParaRPr lang="en-IN" sz="1600" b="1" u="sng" spc="50" dirty="0">
              <a:ln w="13500">
                <a:solidFill>
                  <a:schemeClr val="accent1">
                    <a:shade val="2500"/>
                    <a:alpha val="6500"/>
                  </a:schemeClr>
                </a:solidFill>
                <a:prstDash val="solid"/>
              </a:ln>
              <a:solidFill>
                <a:srgbClr val="FFFF00"/>
              </a:solidFill>
              <a:effectLst>
                <a:innerShdw blurRad="50900" dist="38500" dir="13500000">
                  <a:srgbClr val="000000">
                    <a:alpha val="60000"/>
                  </a:srgbClr>
                </a:innerShdw>
              </a:effectLst>
            </a:endParaRPr>
          </a:p>
        </p:txBody>
      </p:sp>
      <p:sp>
        <p:nvSpPr>
          <p:cNvPr id="17" name="Freeform 16"/>
          <p:cNvSpPr/>
          <p:nvPr/>
        </p:nvSpPr>
        <p:spPr>
          <a:xfrm>
            <a:off x="2626893" y="1108494"/>
            <a:ext cx="1177195" cy="396446"/>
          </a:xfrm>
          <a:custGeom>
            <a:avLst/>
            <a:gdLst>
              <a:gd name="connsiteX0" fmla="*/ 0 w 1422400"/>
              <a:gd name="connsiteY0" fmla="*/ 290286 h 348343"/>
              <a:gd name="connsiteX1" fmla="*/ 0 w 1422400"/>
              <a:gd name="connsiteY1" fmla="*/ 290286 h 348343"/>
              <a:gd name="connsiteX2" fmla="*/ 682171 w 1422400"/>
              <a:gd name="connsiteY2" fmla="*/ 0 h 348343"/>
              <a:gd name="connsiteX3" fmla="*/ 1422400 w 1422400"/>
              <a:gd name="connsiteY3" fmla="*/ 348343 h 348343"/>
            </a:gdLst>
            <a:ahLst/>
            <a:cxnLst>
              <a:cxn ang="0">
                <a:pos x="connsiteX0" y="connsiteY0"/>
              </a:cxn>
              <a:cxn ang="0">
                <a:pos x="connsiteX1" y="connsiteY1"/>
              </a:cxn>
              <a:cxn ang="0">
                <a:pos x="connsiteX2" y="connsiteY2"/>
              </a:cxn>
              <a:cxn ang="0">
                <a:pos x="connsiteX3" y="connsiteY3"/>
              </a:cxn>
            </a:cxnLst>
            <a:rect l="l" t="t" r="r" b="b"/>
            <a:pathLst>
              <a:path w="1422400" h="348343">
                <a:moveTo>
                  <a:pt x="0" y="290286"/>
                </a:moveTo>
                <a:lnTo>
                  <a:pt x="0" y="290286"/>
                </a:lnTo>
                <a:lnTo>
                  <a:pt x="682171" y="0"/>
                </a:lnTo>
                <a:lnTo>
                  <a:pt x="1422400" y="348343"/>
                </a:lnTo>
              </a:path>
            </a:pathLst>
          </a:custGeom>
          <a:ln w="3810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ookman Old Style" pitchFamily="18" charset="0"/>
            </a:endParaRPr>
          </a:p>
        </p:txBody>
      </p:sp>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flipH="1">
            <a:off x="514332" y="1088916"/>
            <a:ext cx="1158455" cy="125549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833810" y="1069784"/>
            <a:ext cx="1158455" cy="1255498"/>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rot="413846" flipH="1">
            <a:off x="4259508" y="1544541"/>
            <a:ext cx="738341" cy="439737"/>
            <a:chOff x="1936750" y="1403350"/>
            <a:chExt cx="663575" cy="439737"/>
          </a:xfrm>
          <a:effectLst>
            <a:outerShdw blurRad="63500" sx="102000" sy="102000" algn="ctr" rotWithShape="0">
              <a:prstClr val="black">
                <a:alpha val="40000"/>
              </a:prstClr>
            </a:outerShdw>
          </a:effectLst>
        </p:grpSpPr>
        <p:sp>
          <p:nvSpPr>
            <p:cNvPr id="21" name="Freeform 20"/>
            <p:cNvSpPr/>
            <p:nvPr/>
          </p:nvSpPr>
          <p:spPr>
            <a:xfrm>
              <a:off x="1990725" y="1403350"/>
              <a:ext cx="609600" cy="373062"/>
            </a:xfrm>
            <a:custGeom>
              <a:avLst/>
              <a:gdLst>
                <a:gd name="connsiteX0" fmla="*/ 609600 w 609600"/>
                <a:gd name="connsiteY0" fmla="*/ 368300 h 373062"/>
                <a:gd name="connsiteX1" fmla="*/ 304800 w 609600"/>
                <a:gd name="connsiteY1" fmla="*/ 330200 h 373062"/>
                <a:gd name="connsiteX2" fmla="*/ 447675 w 609600"/>
                <a:gd name="connsiteY2" fmla="*/ 111125 h 373062"/>
                <a:gd name="connsiteX3" fmla="*/ 161925 w 609600"/>
                <a:gd name="connsiteY3" fmla="*/ 139700 h 373062"/>
                <a:gd name="connsiteX4" fmla="*/ 190500 w 609600"/>
                <a:gd name="connsiteY4" fmla="*/ 15875 h 373062"/>
                <a:gd name="connsiteX5" fmla="*/ 0 w 609600"/>
                <a:gd name="connsiteY5" fmla="*/ 44450 h 3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373062">
                  <a:moveTo>
                    <a:pt x="609600" y="368300"/>
                  </a:moveTo>
                  <a:cubicBezTo>
                    <a:pt x="470693" y="370681"/>
                    <a:pt x="331787" y="373062"/>
                    <a:pt x="304800" y="330200"/>
                  </a:cubicBezTo>
                  <a:cubicBezTo>
                    <a:pt x="277813" y="287338"/>
                    <a:pt x="471487" y="142875"/>
                    <a:pt x="447675" y="111125"/>
                  </a:cubicBezTo>
                  <a:cubicBezTo>
                    <a:pt x="423863" y="79375"/>
                    <a:pt x="204787" y="155575"/>
                    <a:pt x="161925" y="139700"/>
                  </a:cubicBezTo>
                  <a:cubicBezTo>
                    <a:pt x="119063" y="123825"/>
                    <a:pt x="217488" y="31750"/>
                    <a:pt x="190500" y="15875"/>
                  </a:cubicBezTo>
                  <a:cubicBezTo>
                    <a:pt x="163513" y="0"/>
                    <a:pt x="81756" y="22225"/>
                    <a:pt x="0" y="44450"/>
                  </a:cubicBezTo>
                </a:path>
              </a:pathLst>
            </a:cu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ookman Old Style" pitchFamily="18" charset="0"/>
              </a:endParaRPr>
            </a:p>
          </p:txBody>
        </p:sp>
        <p:sp>
          <p:nvSpPr>
            <p:cNvPr id="22" name="Freeform 21"/>
            <p:cNvSpPr/>
            <p:nvPr/>
          </p:nvSpPr>
          <p:spPr>
            <a:xfrm>
              <a:off x="1936750" y="1470025"/>
              <a:ext cx="609600" cy="373062"/>
            </a:xfrm>
            <a:custGeom>
              <a:avLst/>
              <a:gdLst>
                <a:gd name="connsiteX0" fmla="*/ 609600 w 609600"/>
                <a:gd name="connsiteY0" fmla="*/ 368300 h 373062"/>
                <a:gd name="connsiteX1" fmla="*/ 304800 w 609600"/>
                <a:gd name="connsiteY1" fmla="*/ 330200 h 373062"/>
                <a:gd name="connsiteX2" fmla="*/ 447675 w 609600"/>
                <a:gd name="connsiteY2" fmla="*/ 111125 h 373062"/>
                <a:gd name="connsiteX3" fmla="*/ 161925 w 609600"/>
                <a:gd name="connsiteY3" fmla="*/ 139700 h 373062"/>
                <a:gd name="connsiteX4" fmla="*/ 190500 w 609600"/>
                <a:gd name="connsiteY4" fmla="*/ 15875 h 373062"/>
                <a:gd name="connsiteX5" fmla="*/ 0 w 609600"/>
                <a:gd name="connsiteY5" fmla="*/ 44450 h 3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373062">
                  <a:moveTo>
                    <a:pt x="609600" y="368300"/>
                  </a:moveTo>
                  <a:cubicBezTo>
                    <a:pt x="470693" y="370681"/>
                    <a:pt x="331787" y="373062"/>
                    <a:pt x="304800" y="330200"/>
                  </a:cubicBezTo>
                  <a:cubicBezTo>
                    <a:pt x="277813" y="287338"/>
                    <a:pt x="471487" y="142875"/>
                    <a:pt x="447675" y="111125"/>
                  </a:cubicBezTo>
                  <a:cubicBezTo>
                    <a:pt x="423863" y="79375"/>
                    <a:pt x="204787" y="155575"/>
                    <a:pt x="161925" y="139700"/>
                  </a:cubicBezTo>
                  <a:cubicBezTo>
                    <a:pt x="119063" y="123825"/>
                    <a:pt x="217488" y="31750"/>
                    <a:pt x="190500" y="15875"/>
                  </a:cubicBezTo>
                  <a:cubicBezTo>
                    <a:pt x="163513" y="0"/>
                    <a:pt x="81756" y="22225"/>
                    <a:pt x="0" y="44450"/>
                  </a:cubicBezTo>
                </a:path>
              </a:pathLst>
            </a:cu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ookman Old Style" pitchFamily="18" charset="0"/>
              </a:endParaRPr>
            </a:p>
          </p:txBody>
        </p:sp>
      </p:grpSp>
      <p:grpSp>
        <p:nvGrpSpPr>
          <p:cNvPr id="23" name="Group 22"/>
          <p:cNvGrpSpPr/>
          <p:nvPr/>
        </p:nvGrpSpPr>
        <p:grpSpPr>
          <a:xfrm rot="21186154">
            <a:off x="1585421" y="1551685"/>
            <a:ext cx="738341" cy="439737"/>
            <a:chOff x="1936750" y="1403350"/>
            <a:chExt cx="663575" cy="439737"/>
          </a:xfrm>
          <a:effectLst>
            <a:outerShdw blurRad="63500" sx="102000" sy="102000" algn="ctr" rotWithShape="0">
              <a:prstClr val="black">
                <a:alpha val="40000"/>
              </a:prstClr>
            </a:outerShdw>
          </a:effectLst>
        </p:grpSpPr>
        <p:sp>
          <p:nvSpPr>
            <p:cNvPr id="24" name="Freeform 23"/>
            <p:cNvSpPr/>
            <p:nvPr/>
          </p:nvSpPr>
          <p:spPr>
            <a:xfrm>
              <a:off x="1990725" y="1403350"/>
              <a:ext cx="609600" cy="373062"/>
            </a:xfrm>
            <a:custGeom>
              <a:avLst/>
              <a:gdLst>
                <a:gd name="connsiteX0" fmla="*/ 609600 w 609600"/>
                <a:gd name="connsiteY0" fmla="*/ 368300 h 373062"/>
                <a:gd name="connsiteX1" fmla="*/ 304800 w 609600"/>
                <a:gd name="connsiteY1" fmla="*/ 330200 h 373062"/>
                <a:gd name="connsiteX2" fmla="*/ 447675 w 609600"/>
                <a:gd name="connsiteY2" fmla="*/ 111125 h 373062"/>
                <a:gd name="connsiteX3" fmla="*/ 161925 w 609600"/>
                <a:gd name="connsiteY3" fmla="*/ 139700 h 373062"/>
                <a:gd name="connsiteX4" fmla="*/ 190500 w 609600"/>
                <a:gd name="connsiteY4" fmla="*/ 15875 h 373062"/>
                <a:gd name="connsiteX5" fmla="*/ 0 w 609600"/>
                <a:gd name="connsiteY5" fmla="*/ 44450 h 3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373062">
                  <a:moveTo>
                    <a:pt x="609600" y="368300"/>
                  </a:moveTo>
                  <a:cubicBezTo>
                    <a:pt x="470693" y="370681"/>
                    <a:pt x="331787" y="373062"/>
                    <a:pt x="304800" y="330200"/>
                  </a:cubicBezTo>
                  <a:cubicBezTo>
                    <a:pt x="277813" y="287338"/>
                    <a:pt x="471487" y="142875"/>
                    <a:pt x="447675" y="111125"/>
                  </a:cubicBezTo>
                  <a:cubicBezTo>
                    <a:pt x="423863" y="79375"/>
                    <a:pt x="204787" y="155575"/>
                    <a:pt x="161925" y="139700"/>
                  </a:cubicBezTo>
                  <a:cubicBezTo>
                    <a:pt x="119063" y="123825"/>
                    <a:pt x="217488" y="31750"/>
                    <a:pt x="190500" y="15875"/>
                  </a:cubicBezTo>
                  <a:cubicBezTo>
                    <a:pt x="163513" y="0"/>
                    <a:pt x="81756" y="22225"/>
                    <a:pt x="0" y="44450"/>
                  </a:cubicBezTo>
                </a:path>
              </a:pathLst>
            </a:cu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ookman Old Style" pitchFamily="18" charset="0"/>
              </a:endParaRPr>
            </a:p>
          </p:txBody>
        </p:sp>
        <p:sp>
          <p:nvSpPr>
            <p:cNvPr id="25" name="Freeform 24"/>
            <p:cNvSpPr/>
            <p:nvPr/>
          </p:nvSpPr>
          <p:spPr>
            <a:xfrm>
              <a:off x="1936750" y="1470025"/>
              <a:ext cx="609600" cy="373062"/>
            </a:xfrm>
            <a:custGeom>
              <a:avLst/>
              <a:gdLst>
                <a:gd name="connsiteX0" fmla="*/ 609600 w 609600"/>
                <a:gd name="connsiteY0" fmla="*/ 368300 h 373062"/>
                <a:gd name="connsiteX1" fmla="*/ 304800 w 609600"/>
                <a:gd name="connsiteY1" fmla="*/ 330200 h 373062"/>
                <a:gd name="connsiteX2" fmla="*/ 447675 w 609600"/>
                <a:gd name="connsiteY2" fmla="*/ 111125 h 373062"/>
                <a:gd name="connsiteX3" fmla="*/ 161925 w 609600"/>
                <a:gd name="connsiteY3" fmla="*/ 139700 h 373062"/>
                <a:gd name="connsiteX4" fmla="*/ 190500 w 609600"/>
                <a:gd name="connsiteY4" fmla="*/ 15875 h 373062"/>
                <a:gd name="connsiteX5" fmla="*/ 0 w 609600"/>
                <a:gd name="connsiteY5" fmla="*/ 44450 h 3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373062">
                  <a:moveTo>
                    <a:pt x="609600" y="368300"/>
                  </a:moveTo>
                  <a:cubicBezTo>
                    <a:pt x="470693" y="370681"/>
                    <a:pt x="331787" y="373062"/>
                    <a:pt x="304800" y="330200"/>
                  </a:cubicBezTo>
                  <a:cubicBezTo>
                    <a:pt x="277813" y="287338"/>
                    <a:pt x="471487" y="142875"/>
                    <a:pt x="447675" y="111125"/>
                  </a:cubicBezTo>
                  <a:cubicBezTo>
                    <a:pt x="423863" y="79375"/>
                    <a:pt x="204787" y="155575"/>
                    <a:pt x="161925" y="139700"/>
                  </a:cubicBezTo>
                  <a:cubicBezTo>
                    <a:pt x="119063" y="123825"/>
                    <a:pt x="217488" y="31750"/>
                    <a:pt x="190500" y="15875"/>
                  </a:cubicBezTo>
                  <a:cubicBezTo>
                    <a:pt x="163513" y="0"/>
                    <a:pt x="81756" y="22225"/>
                    <a:pt x="0" y="44450"/>
                  </a:cubicBezTo>
                </a:path>
              </a:pathLst>
            </a:cu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ookman Old Style" pitchFamily="18" charset="0"/>
              </a:endParaRPr>
            </a:p>
          </p:txBody>
        </p:sp>
      </p:grpSp>
      <p:sp>
        <p:nvSpPr>
          <p:cNvPr id="26" name="Rounded Rectangle 25"/>
          <p:cNvSpPr/>
          <p:nvPr/>
        </p:nvSpPr>
        <p:spPr>
          <a:xfrm flipH="1">
            <a:off x="5565834" y="3714750"/>
            <a:ext cx="2435166" cy="634514"/>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r>
              <a:rPr lang="en-US" b="1" dirty="0">
                <a:solidFill>
                  <a:schemeClr val="bg1"/>
                </a:solidFill>
              </a:rPr>
              <a:t>What a pungent smell onion has !!</a:t>
            </a:r>
          </a:p>
        </p:txBody>
      </p:sp>
      <p:grpSp>
        <p:nvGrpSpPr>
          <p:cNvPr id="28" name="Group 27"/>
          <p:cNvGrpSpPr/>
          <p:nvPr/>
        </p:nvGrpSpPr>
        <p:grpSpPr>
          <a:xfrm>
            <a:off x="1505583" y="1584711"/>
            <a:ext cx="1009017" cy="1590268"/>
            <a:chOff x="1806893" y="1645920"/>
            <a:chExt cx="1002347" cy="1074420"/>
          </a:xfrm>
          <a:effectLst>
            <a:outerShdw blurRad="63500" sx="102000" sy="102000" algn="ctr" rotWithShape="0">
              <a:prstClr val="black">
                <a:alpha val="40000"/>
              </a:prstClr>
            </a:outerShdw>
          </a:effectLst>
        </p:grpSpPr>
        <p:sp>
          <p:nvSpPr>
            <p:cNvPr id="29" name="Freeform 28"/>
            <p:cNvSpPr/>
            <p:nvPr/>
          </p:nvSpPr>
          <p:spPr>
            <a:xfrm>
              <a:off x="1897380" y="1645920"/>
              <a:ext cx="911860" cy="998220"/>
            </a:xfrm>
            <a:custGeom>
              <a:avLst/>
              <a:gdLst>
                <a:gd name="connsiteX0" fmla="*/ 0 w 911860"/>
                <a:gd name="connsiteY0" fmla="*/ 0 h 998220"/>
                <a:gd name="connsiteX1" fmla="*/ 350520 w 911860"/>
                <a:gd name="connsiteY1" fmla="*/ 53340 h 998220"/>
                <a:gd name="connsiteX2" fmla="*/ 289560 w 911860"/>
                <a:gd name="connsiteY2" fmla="*/ 259080 h 998220"/>
                <a:gd name="connsiteX3" fmla="*/ 624840 w 911860"/>
                <a:gd name="connsiteY3" fmla="*/ 312420 h 998220"/>
                <a:gd name="connsiteX4" fmla="*/ 518160 w 911860"/>
                <a:gd name="connsiteY4" fmla="*/ 533400 h 998220"/>
                <a:gd name="connsiteX5" fmla="*/ 868680 w 911860"/>
                <a:gd name="connsiteY5" fmla="*/ 647700 h 998220"/>
                <a:gd name="connsiteX6" fmla="*/ 777240 w 911860"/>
                <a:gd name="connsiteY6" fmla="*/ 998220 h 9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860" h="998220">
                  <a:moveTo>
                    <a:pt x="0" y="0"/>
                  </a:moveTo>
                  <a:cubicBezTo>
                    <a:pt x="151130" y="5080"/>
                    <a:pt x="302260" y="10160"/>
                    <a:pt x="350520" y="53340"/>
                  </a:cubicBezTo>
                  <a:cubicBezTo>
                    <a:pt x="398780" y="96520"/>
                    <a:pt x="243840" y="215900"/>
                    <a:pt x="289560" y="259080"/>
                  </a:cubicBezTo>
                  <a:cubicBezTo>
                    <a:pt x="335280" y="302260"/>
                    <a:pt x="586740" y="266700"/>
                    <a:pt x="624840" y="312420"/>
                  </a:cubicBezTo>
                  <a:cubicBezTo>
                    <a:pt x="662940" y="358140"/>
                    <a:pt x="477520" y="477520"/>
                    <a:pt x="518160" y="533400"/>
                  </a:cubicBezTo>
                  <a:cubicBezTo>
                    <a:pt x="558800" y="589280"/>
                    <a:pt x="825500" y="570230"/>
                    <a:pt x="868680" y="647700"/>
                  </a:cubicBezTo>
                  <a:cubicBezTo>
                    <a:pt x="911860" y="725170"/>
                    <a:pt x="844550" y="861695"/>
                    <a:pt x="777240" y="998220"/>
                  </a:cubicBezTo>
                </a:path>
              </a:pathLst>
            </a:cu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ookman Old Style" pitchFamily="18" charset="0"/>
              </a:endParaRPr>
            </a:p>
          </p:txBody>
        </p:sp>
        <p:sp>
          <p:nvSpPr>
            <p:cNvPr id="30" name="Freeform 29"/>
            <p:cNvSpPr/>
            <p:nvPr/>
          </p:nvSpPr>
          <p:spPr>
            <a:xfrm>
              <a:off x="1852136" y="1688782"/>
              <a:ext cx="911860" cy="998220"/>
            </a:xfrm>
            <a:custGeom>
              <a:avLst/>
              <a:gdLst>
                <a:gd name="connsiteX0" fmla="*/ 0 w 911860"/>
                <a:gd name="connsiteY0" fmla="*/ 0 h 998220"/>
                <a:gd name="connsiteX1" fmla="*/ 350520 w 911860"/>
                <a:gd name="connsiteY1" fmla="*/ 53340 h 998220"/>
                <a:gd name="connsiteX2" fmla="*/ 289560 w 911860"/>
                <a:gd name="connsiteY2" fmla="*/ 259080 h 998220"/>
                <a:gd name="connsiteX3" fmla="*/ 624840 w 911860"/>
                <a:gd name="connsiteY3" fmla="*/ 312420 h 998220"/>
                <a:gd name="connsiteX4" fmla="*/ 518160 w 911860"/>
                <a:gd name="connsiteY4" fmla="*/ 533400 h 998220"/>
                <a:gd name="connsiteX5" fmla="*/ 868680 w 911860"/>
                <a:gd name="connsiteY5" fmla="*/ 647700 h 998220"/>
                <a:gd name="connsiteX6" fmla="*/ 777240 w 911860"/>
                <a:gd name="connsiteY6" fmla="*/ 998220 h 9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860" h="998220">
                  <a:moveTo>
                    <a:pt x="0" y="0"/>
                  </a:moveTo>
                  <a:cubicBezTo>
                    <a:pt x="151130" y="5080"/>
                    <a:pt x="302260" y="10160"/>
                    <a:pt x="350520" y="53340"/>
                  </a:cubicBezTo>
                  <a:cubicBezTo>
                    <a:pt x="398780" y="96520"/>
                    <a:pt x="243840" y="215900"/>
                    <a:pt x="289560" y="259080"/>
                  </a:cubicBezTo>
                  <a:cubicBezTo>
                    <a:pt x="335280" y="302260"/>
                    <a:pt x="586740" y="266700"/>
                    <a:pt x="624840" y="312420"/>
                  </a:cubicBezTo>
                  <a:cubicBezTo>
                    <a:pt x="662940" y="358140"/>
                    <a:pt x="477520" y="477520"/>
                    <a:pt x="518160" y="533400"/>
                  </a:cubicBezTo>
                  <a:cubicBezTo>
                    <a:pt x="558800" y="589280"/>
                    <a:pt x="825500" y="570230"/>
                    <a:pt x="868680" y="647700"/>
                  </a:cubicBezTo>
                  <a:cubicBezTo>
                    <a:pt x="911860" y="725170"/>
                    <a:pt x="844550" y="861695"/>
                    <a:pt x="777240" y="998220"/>
                  </a:cubicBezTo>
                </a:path>
              </a:pathLst>
            </a:cu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ookman Old Style" pitchFamily="18" charset="0"/>
              </a:endParaRPr>
            </a:p>
          </p:txBody>
        </p:sp>
        <p:sp>
          <p:nvSpPr>
            <p:cNvPr id="31" name="Freeform 30"/>
            <p:cNvSpPr/>
            <p:nvPr/>
          </p:nvSpPr>
          <p:spPr>
            <a:xfrm>
              <a:off x="1806893" y="1722120"/>
              <a:ext cx="911860" cy="998220"/>
            </a:xfrm>
            <a:custGeom>
              <a:avLst/>
              <a:gdLst>
                <a:gd name="connsiteX0" fmla="*/ 0 w 911860"/>
                <a:gd name="connsiteY0" fmla="*/ 0 h 998220"/>
                <a:gd name="connsiteX1" fmla="*/ 350520 w 911860"/>
                <a:gd name="connsiteY1" fmla="*/ 53340 h 998220"/>
                <a:gd name="connsiteX2" fmla="*/ 289560 w 911860"/>
                <a:gd name="connsiteY2" fmla="*/ 259080 h 998220"/>
                <a:gd name="connsiteX3" fmla="*/ 624840 w 911860"/>
                <a:gd name="connsiteY3" fmla="*/ 312420 h 998220"/>
                <a:gd name="connsiteX4" fmla="*/ 518160 w 911860"/>
                <a:gd name="connsiteY4" fmla="*/ 533400 h 998220"/>
                <a:gd name="connsiteX5" fmla="*/ 868680 w 911860"/>
                <a:gd name="connsiteY5" fmla="*/ 647700 h 998220"/>
                <a:gd name="connsiteX6" fmla="*/ 777240 w 911860"/>
                <a:gd name="connsiteY6" fmla="*/ 998220 h 9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860" h="998220">
                  <a:moveTo>
                    <a:pt x="0" y="0"/>
                  </a:moveTo>
                  <a:cubicBezTo>
                    <a:pt x="151130" y="5080"/>
                    <a:pt x="302260" y="10160"/>
                    <a:pt x="350520" y="53340"/>
                  </a:cubicBezTo>
                  <a:cubicBezTo>
                    <a:pt x="398780" y="96520"/>
                    <a:pt x="243840" y="215900"/>
                    <a:pt x="289560" y="259080"/>
                  </a:cubicBezTo>
                  <a:cubicBezTo>
                    <a:pt x="335280" y="302260"/>
                    <a:pt x="586740" y="266700"/>
                    <a:pt x="624840" y="312420"/>
                  </a:cubicBezTo>
                  <a:cubicBezTo>
                    <a:pt x="662940" y="358140"/>
                    <a:pt x="477520" y="477520"/>
                    <a:pt x="518160" y="533400"/>
                  </a:cubicBezTo>
                  <a:cubicBezTo>
                    <a:pt x="558800" y="589280"/>
                    <a:pt x="825500" y="570230"/>
                    <a:pt x="868680" y="647700"/>
                  </a:cubicBezTo>
                  <a:cubicBezTo>
                    <a:pt x="911860" y="725170"/>
                    <a:pt x="844550" y="861695"/>
                    <a:pt x="777240" y="998220"/>
                  </a:cubicBezTo>
                </a:path>
              </a:pathLst>
            </a:cu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Bookman Old Style" pitchFamily="18" charset="0"/>
              </a:endParaRPr>
            </a:p>
          </p:txBody>
        </p:sp>
      </p:grpSp>
      <p:pic>
        <p:nvPicPr>
          <p:cNvPr id="32" name="Picture 2" descr="C:\Users\com\Desktop\chap 3 abc\popeye.png"/>
          <p:cNvPicPr>
            <a:picLocks noChangeAspect="1" noChangeArrowheads="1"/>
          </p:cNvPicPr>
          <p:nvPr/>
        </p:nvPicPr>
        <p:blipFill>
          <a:blip r:embed="rId8"/>
          <a:stretch>
            <a:fillRect/>
          </a:stretch>
        </p:blipFill>
        <p:spPr bwMode="auto">
          <a:xfrm>
            <a:off x="1473429" y="1452126"/>
            <a:ext cx="278123" cy="2573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3" name="Rounded Rectangular Callout 32"/>
          <p:cNvSpPr/>
          <p:nvPr/>
        </p:nvSpPr>
        <p:spPr>
          <a:xfrm flipH="1">
            <a:off x="247637" y="2637009"/>
            <a:ext cx="1646723" cy="614366"/>
          </a:xfrm>
          <a:prstGeom prst="wedgeRoundRectCallout">
            <a:avLst>
              <a:gd name="adj1" fmla="val -22234"/>
              <a:gd name="adj2" fmla="val -165618"/>
              <a:gd name="adj3" fmla="val 16667"/>
            </a:avLst>
          </a:prstGeom>
          <a:solidFill>
            <a:schemeClr val="bg1">
              <a:alpha val="58000"/>
            </a:scheme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tx1"/>
                </a:solidFill>
              </a:rPr>
              <a:t>Onion smell remains as it is</a:t>
            </a:r>
          </a:p>
        </p:txBody>
      </p:sp>
      <p:sp>
        <p:nvSpPr>
          <p:cNvPr id="34" name="Rectangle 33"/>
          <p:cNvSpPr>
            <a:spLocks noChangeArrowheads="1"/>
          </p:cNvSpPr>
          <p:nvPr/>
        </p:nvSpPr>
        <p:spPr bwMode="auto">
          <a:xfrm>
            <a:off x="762000" y="2773160"/>
            <a:ext cx="940257" cy="461665"/>
          </a:xfrm>
          <a:prstGeom prst="rect">
            <a:avLst/>
          </a:prstGeom>
          <a:noFill/>
          <a:ln w="9525">
            <a:noFill/>
            <a:miter lim="800000"/>
            <a:headEnd/>
            <a:tailEnd/>
          </a:ln>
        </p:spPr>
        <p:txBody>
          <a:bodyPr wrap="square">
            <a:spAutoFit/>
          </a:bodyPr>
          <a:lstStyle/>
          <a:p>
            <a:pPr>
              <a:defRPr/>
            </a:pPr>
            <a:r>
              <a:rPr lang="en-IN" sz="2400" b="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Bookman Old Style" pitchFamily="18" charset="0"/>
              </a:rPr>
              <a:t>Acid</a:t>
            </a:r>
            <a:endParaRPr lang="en-IN" b="1" u="sng"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Bookman Old Style" pitchFamily="18" charset="0"/>
            </a:endParaRPr>
          </a:p>
        </p:txBody>
      </p:sp>
      <p:sp>
        <p:nvSpPr>
          <p:cNvPr id="35" name="Rectangle 34"/>
          <p:cNvSpPr>
            <a:spLocks noChangeArrowheads="1"/>
          </p:cNvSpPr>
          <p:nvPr/>
        </p:nvSpPr>
        <p:spPr bwMode="auto">
          <a:xfrm>
            <a:off x="4840895" y="2792210"/>
            <a:ext cx="950305" cy="461665"/>
          </a:xfrm>
          <a:prstGeom prst="rect">
            <a:avLst/>
          </a:prstGeom>
          <a:noFill/>
          <a:ln w="9525">
            <a:noFill/>
            <a:miter lim="800000"/>
            <a:headEnd/>
            <a:tailEnd/>
          </a:ln>
        </p:spPr>
        <p:txBody>
          <a:bodyPr wrap="square">
            <a:spAutoFit/>
          </a:bodyPr>
          <a:lstStyle/>
          <a:p>
            <a:pPr>
              <a:defRPr/>
            </a:pPr>
            <a:r>
              <a:rPr lang="en-IN" sz="2400" b="1" spc="50" dirty="0"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Bookman Old Style" pitchFamily="18" charset="0"/>
              </a:rPr>
              <a:t>Base</a:t>
            </a:r>
            <a:endParaRPr lang="en-IN" sz="2400" b="1" u="sng"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Bookman Old Style" pitchFamily="18" charset="0"/>
            </a:endParaRPr>
          </a:p>
        </p:txBody>
      </p:sp>
      <p:sp>
        <p:nvSpPr>
          <p:cNvPr id="36" name="Rounded Rectangle 35"/>
          <p:cNvSpPr/>
          <p:nvPr/>
        </p:nvSpPr>
        <p:spPr>
          <a:xfrm flipH="1">
            <a:off x="5447886" y="3654089"/>
            <a:ext cx="2324514" cy="1091845"/>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r>
              <a:rPr lang="en-US" b="1" dirty="0">
                <a:solidFill>
                  <a:schemeClr val="bg1"/>
                </a:solidFill>
              </a:rPr>
              <a:t>In acid smell of onion remains same but in base smell goes off</a:t>
            </a:r>
          </a:p>
        </p:txBody>
      </p:sp>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9012" y="2833736"/>
            <a:ext cx="2244702" cy="2072031"/>
          </a:xfrm>
          <a:prstGeom prst="rect">
            <a:avLst/>
          </a:prstGeom>
        </p:spPr>
      </p:pic>
      <p:grpSp>
        <p:nvGrpSpPr>
          <p:cNvPr id="38" name="Group 37"/>
          <p:cNvGrpSpPr/>
          <p:nvPr/>
        </p:nvGrpSpPr>
        <p:grpSpPr>
          <a:xfrm>
            <a:off x="1981200" y="1234597"/>
            <a:ext cx="2607621" cy="651353"/>
            <a:chOff x="2063413" y="1213999"/>
            <a:chExt cx="2607621" cy="651353"/>
          </a:xfrm>
        </p:grpSpPr>
        <p:sp>
          <p:nvSpPr>
            <p:cNvPr id="39" name="Rounded Rectangle 38"/>
            <p:cNvSpPr/>
            <p:nvPr/>
          </p:nvSpPr>
          <p:spPr>
            <a:xfrm>
              <a:off x="2115410" y="1213999"/>
              <a:ext cx="2519919" cy="647873"/>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endParaRPr>
            </a:p>
          </p:txBody>
        </p:sp>
        <p:sp>
          <p:nvSpPr>
            <p:cNvPr id="40" name="Content Placeholder 2"/>
            <p:cNvSpPr txBox="1">
              <a:spLocks/>
            </p:cNvSpPr>
            <p:nvPr/>
          </p:nvSpPr>
          <p:spPr>
            <a:xfrm>
              <a:off x="2063413" y="1219021"/>
              <a:ext cx="2607621" cy="646331"/>
            </a:xfrm>
            <a:prstGeom prst="rect">
              <a:avLst/>
            </a:prstGeom>
          </p:spPr>
          <p:txBody>
            <a:bodyPr wrap="square" rtlCol="0">
              <a:sp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solidFill>
                    <a:schemeClr val="bg1"/>
                  </a:solidFill>
                  <a:effectLst/>
                  <a:uLnTx/>
                  <a:uFillTx/>
                </a:rPr>
                <a:t>Since this indicator works on smell it is called as </a:t>
              </a:r>
            </a:p>
          </p:txBody>
        </p:sp>
      </p:grpSp>
      <p:sp>
        <p:nvSpPr>
          <p:cNvPr id="42" name="Rectangle 41"/>
          <p:cNvSpPr>
            <a:spLocks noChangeArrowheads="1"/>
          </p:cNvSpPr>
          <p:nvPr/>
        </p:nvSpPr>
        <p:spPr bwMode="auto">
          <a:xfrm>
            <a:off x="234978" y="3645331"/>
            <a:ext cx="1432618" cy="400110"/>
          </a:xfrm>
          <a:prstGeom prst="rect">
            <a:avLst/>
          </a:prstGeom>
          <a:noFill/>
          <a:ln w="9525">
            <a:noFill/>
            <a:miter lim="800000"/>
            <a:headEnd/>
            <a:tailEnd/>
          </a:ln>
        </p:spPr>
        <p:txBody>
          <a:bodyPr wrap="square">
            <a:spAutoFit/>
          </a:bodyPr>
          <a:lstStyle/>
          <a:p>
            <a:pPr>
              <a:defRPr/>
            </a:pPr>
            <a:r>
              <a:rPr lang="en-IN" sz="2000" b="1" spc="50" dirty="0" err="1" smtClean="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e.g</a:t>
            </a:r>
            <a:r>
              <a:rPr lang="en-IN" sz="2000"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rPr>
              <a:t>:- onion</a:t>
            </a:r>
            <a:endParaRPr lang="en-IN" sz="1600" b="1" u="sng"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endParaRPr>
          </a:p>
        </p:txBody>
      </p:sp>
      <p:grpSp>
        <p:nvGrpSpPr>
          <p:cNvPr id="52" name="Group 51"/>
          <p:cNvGrpSpPr/>
          <p:nvPr/>
        </p:nvGrpSpPr>
        <p:grpSpPr>
          <a:xfrm>
            <a:off x="152400" y="4015920"/>
            <a:ext cx="4142997" cy="949486"/>
            <a:chOff x="152400" y="4015920"/>
            <a:chExt cx="4142997" cy="949486"/>
          </a:xfrm>
        </p:grpSpPr>
        <p:sp>
          <p:nvSpPr>
            <p:cNvPr id="48" name="Rounded Rectangle 47"/>
            <p:cNvSpPr/>
            <p:nvPr/>
          </p:nvSpPr>
          <p:spPr>
            <a:xfrm>
              <a:off x="335061" y="4352606"/>
              <a:ext cx="3960336" cy="610754"/>
            </a:xfrm>
            <a:prstGeom prst="roundRect">
              <a:avLst/>
            </a:prstGeom>
            <a:solidFill>
              <a:schemeClr val="lt1">
                <a:alpha val="84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49" name="Picture 48" descr="Image result"/>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46442" y1="85494" x2="46442" y2="85494"/>
                          <a14:foregroundMark x1="40075" y1="95679" x2="40075" y2="97222"/>
                          <a14:foregroundMark x1="62921" y1="67438" x2="61798" y2="63580"/>
                          <a14:foregroundMark x1="55431" y1="60494" x2="55431" y2="62037"/>
                          <a14:foregroundMark x1="65169" y1="63580" x2="50562" y2="64506"/>
                          <a14:foregroundMark x1="55805" y1="66358" x2="46816" y2="69599"/>
                          <a14:foregroundMark x1="56180" y1="66667" x2="50187" y2="66204"/>
                          <a14:foregroundMark x1="56554" y1="56481" x2="56929" y2="58796"/>
                          <a14:foregroundMark x1="9738" y1="56790" x2="8989" y2="59877"/>
                          <a14:foregroundMark x1="9738" y1="59877" x2="5243" y2="59877"/>
                          <a14:foregroundMark x1="13109" y1="61883" x2="8240" y2="62809"/>
                          <a14:foregroundMark x1="44944" y1="41667" x2="40449" y2="42130"/>
                          <a14:foregroundMark x1="43071" y1="43364" x2="29963" y2="43210"/>
                          <a14:foregroundMark x1="40449" y1="45988" x2="40075" y2="46605"/>
                          <a14:foregroundMark x1="49813" y1="42130" x2="38202" y2="42438"/>
                          <a14:foregroundMark x1="43820" y1="49691" x2="37453" y2="47840"/>
                          <a14:foregroundMark x1="46442" y1="14969" x2="46442" y2="16049"/>
                          <a14:foregroundMark x1="56929" y1="4167" x2="41948" y2="5710"/>
                          <a14:foregroundMark x1="55805" y1="14043" x2="31086" y2="12654"/>
                          <a14:foregroundMark x1="39326" y1="8488" x2="14981" y2="9105"/>
                          <a14:foregroundMark x1="36330" y1="4012" x2="20225" y2="5401"/>
                          <a14:foregroundMark x1="37828" y1="8951" x2="52809" y2="10185"/>
                          <a14:foregroundMark x1="64419" y1="10494" x2="45693" y2="9568"/>
                          <a14:foregroundMark x1="66292" y1="11265" x2="65543" y2="14198"/>
                          <a14:foregroundMark x1="65543" y1="19599" x2="36704" y2="17438"/>
                          <a14:foregroundMark x1="50187" y1="16821" x2="29588" y2="15432"/>
                          <a14:foregroundMark x1="35581" y1="17901" x2="18352" y2="16975"/>
                          <a14:foregroundMark x1="23596" y1="14352" x2="19850" y2="14043"/>
                          <a14:foregroundMark x1="32584" y1="12654" x2="13109" y2="14352"/>
                          <a14:foregroundMark x1="18727" y1="17284" x2="10861" y2="18364"/>
                          <a14:foregroundMark x1="26217" y1="25000" x2="28839" y2="27932"/>
                          <a14:foregroundMark x1="24345" y1="24228" x2="20225" y2="25000"/>
                          <a14:foregroundMark x1="18352" y1="25772" x2="17228" y2="27469"/>
                          <a14:foregroundMark x1="41199" y1="26235" x2="41199" y2="28241"/>
                          <a14:foregroundMark x1="44569" y1="88426" x2="34082" y2="87654"/>
                          <a14:foregroundMark x1="7627" y1="11888" x2="7627" y2="15035"/>
                          <a14:foregroundMark x1="27966" y1="10140" x2="29661" y2="1049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52400" y="4015920"/>
              <a:ext cx="391391" cy="949486"/>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49"/>
          <p:cNvSpPr/>
          <p:nvPr/>
        </p:nvSpPr>
        <p:spPr>
          <a:xfrm>
            <a:off x="550662" y="4312907"/>
            <a:ext cx="369157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000FF"/>
                </a:solidFill>
              </a:rPr>
              <a:t>In Acids :- </a:t>
            </a:r>
            <a:r>
              <a:rPr lang="en-US" sz="2000" b="1" dirty="0"/>
              <a:t> odour remains as it is.</a:t>
            </a:r>
          </a:p>
        </p:txBody>
      </p:sp>
      <p:sp>
        <p:nvSpPr>
          <p:cNvPr id="51" name="Rectangle 50"/>
          <p:cNvSpPr/>
          <p:nvPr/>
        </p:nvSpPr>
        <p:spPr>
          <a:xfrm>
            <a:off x="550662" y="4581370"/>
            <a:ext cx="369157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000FF"/>
                </a:solidFill>
              </a:rPr>
              <a:t>In Bases :-  </a:t>
            </a:r>
            <a:r>
              <a:rPr lang="en-US" sz="2000" b="1" dirty="0"/>
              <a:t>odour goes off.</a:t>
            </a:r>
          </a:p>
        </p:txBody>
      </p:sp>
      <p:sp>
        <p:nvSpPr>
          <p:cNvPr id="53" name="Content Placeholder 2"/>
          <p:cNvSpPr txBox="1">
            <a:spLocks/>
          </p:cNvSpPr>
          <p:nvPr/>
        </p:nvSpPr>
        <p:spPr>
          <a:xfrm>
            <a:off x="2500928" y="188435"/>
            <a:ext cx="4142145"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400" dirty="0">
                <a:solidFill>
                  <a:srgbClr val="FFFF00"/>
                </a:solidFill>
                <a:latin typeface="HandelGotDBol"/>
              </a:rPr>
              <a:t>OLFACTORY  INDICATORS</a:t>
            </a:r>
          </a:p>
        </p:txBody>
      </p:sp>
      <p:sp>
        <p:nvSpPr>
          <p:cNvPr id="58" name="Rounded Rectangular Callout 57"/>
          <p:cNvSpPr/>
          <p:nvPr/>
        </p:nvSpPr>
        <p:spPr>
          <a:xfrm flipH="1">
            <a:off x="4492685" y="2637009"/>
            <a:ext cx="1646723" cy="614366"/>
          </a:xfrm>
          <a:prstGeom prst="wedgeRoundRectCallout">
            <a:avLst>
              <a:gd name="adj1" fmla="val -22234"/>
              <a:gd name="adj2" fmla="val -165618"/>
              <a:gd name="adj3" fmla="val 16667"/>
            </a:avLst>
          </a:prstGeom>
          <a:solidFill>
            <a:schemeClr val="bg1">
              <a:alpha val="58000"/>
            </a:scheme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tx1"/>
                </a:solidFill>
              </a:rPr>
              <a:t>Onion smell goes off</a:t>
            </a:r>
          </a:p>
        </p:txBody>
      </p:sp>
    </p:spTree>
    <p:extLst>
      <p:ext uri="{BB962C8B-B14F-4D97-AF65-F5344CB8AC3E}">
        <p14:creationId xmlns:p14="http://schemas.microsoft.com/office/powerpoint/2010/main" val="6592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right)">
                                      <p:cBhvr>
                                        <p:cTn id="47" dur="2000"/>
                                        <p:tgtEl>
                                          <p:spTgt spid="23"/>
                                        </p:tgtEl>
                                      </p:cBhvr>
                                    </p:animEffect>
                                  </p:childTnLst>
                                </p:cTn>
                              </p:par>
                              <p:par>
                                <p:cTn id="48" presetID="22" presetClass="entr" presetSubtype="8"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20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2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0"/>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6"/>
                                        </p:tgtEl>
                                        <p:attrNameLst>
                                          <p:attrName>style.visibility</p:attrName>
                                        </p:attrNameLst>
                                      </p:cBhvr>
                                      <p:to>
                                        <p:strVal val="hidden"/>
                                      </p:to>
                                    </p:set>
                                  </p:childTnLst>
                                </p:cTn>
                              </p:par>
                              <p:par>
                                <p:cTn id="64" presetID="42" presetClass="path" presetSubtype="0" accel="50000" decel="50000" fill="hold" nodeType="withEffect">
                                  <p:stCondLst>
                                    <p:cond delay="0"/>
                                  </p:stCondLst>
                                  <p:childTnLst>
                                    <p:animMotion origin="layout" path="M -2.22222E-6 0.0444 L -2.22222E-6 0.29434 " pathEditMode="relative" rAng="0" ptsTypes="AA">
                                      <p:cBhvr>
                                        <p:cTn id="65" dur="2000" fill="hold"/>
                                        <p:tgtEl>
                                          <p:spTgt spid="14"/>
                                        </p:tgtEl>
                                        <p:attrNameLst>
                                          <p:attrName>ppt_x</p:attrName>
                                          <p:attrName>ppt_y</p:attrName>
                                        </p:attrNameLst>
                                      </p:cBhvr>
                                      <p:rCtr x="0" y="12486"/>
                                    </p:animMotion>
                                  </p:childTnLst>
                                </p:cTn>
                              </p:par>
                              <p:par>
                                <p:cTn id="66" presetID="42" presetClass="path" presetSubtype="0" accel="50000" decel="50000" fill="hold" nodeType="withEffect">
                                  <p:stCondLst>
                                    <p:cond delay="0"/>
                                  </p:stCondLst>
                                  <p:childTnLst>
                                    <p:animMotion origin="layout" path="M 1.11111E-6 0.0444 L 1.11111E-6 0.29434 " pathEditMode="relative" rAng="0" ptsTypes="AA">
                                      <p:cBhvr>
                                        <p:cTn id="67" dur="2000" fill="hold"/>
                                        <p:tgtEl>
                                          <p:spTgt spid="15"/>
                                        </p:tgtEl>
                                        <p:attrNameLst>
                                          <p:attrName>ppt_x</p:attrName>
                                          <p:attrName>ppt_y</p:attrName>
                                        </p:attrNameLst>
                                      </p:cBhvr>
                                      <p:rCtr x="0" y="12486"/>
                                    </p:animMotion>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 calcmode="lin" valueType="num">
                                      <p:cBhvr>
                                        <p:cTn id="72" dur="500" fill="hold"/>
                                        <p:tgtEl>
                                          <p:spTgt spid="58"/>
                                        </p:tgtEl>
                                        <p:attrNameLst>
                                          <p:attrName>ppt_w</p:attrName>
                                        </p:attrNameLst>
                                      </p:cBhvr>
                                      <p:tavLst>
                                        <p:tav tm="0">
                                          <p:val>
                                            <p:fltVal val="0"/>
                                          </p:val>
                                        </p:tav>
                                        <p:tav tm="100000">
                                          <p:val>
                                            <p:strVal val="#ppt_w"/>
                                          </p:val>
                                        </p:tav>
                                      </p:tavLst>
                                    </p:anim>
                                    <p:anim calcmode="lin" valueType="num">
                                      <p:cBhvr>
                                        <p:cTn id="73" dur="500" fill="hold"/>
                                        <p:tgtEl>
                                          <p:spTgt spid="58"/>
                                        </p:tgtEl>
                                        <p:attrNameLst>
                                          <p:attrName>ppt_h</p:attrName>
                                        </p:attrNameLst>
                                      </p:cBhvr>
                                      <p:tavLst>
                                        <p:tav tm="0">
                                          <p:val>
                                            <p:fltVal val="0"/>
                                          </p:val>
                                        </p:tav>
                                        <p:tav tm="100000">
                                          <p:val>
                                            <p:strVal val="#ppt_h"/>
                                          </p:val>
                                        </p:tav>
                                      </p:tavLst>
                                    </p:anim>
                                    <p:animEffect transition="in" filter="fade">
                                      <p:cBhvr>
                                        <p:cTn id="74" dur="500"/>
                                        <p:tgtEl>
                                          <p:spTgt spid="5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5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down)">
                                      <p:cBhvr>
                                        <p:cTn id="83" dur="2000"/>
                                        <p:tgtEl>
                                          <p:spTgt spid="28"/>
                                        </p:tgtEl>
                                      </p:cBhvr>
                                    </p:animEffect>
                                  </p:childTnLst>
                                </p:cTn>
                              </p:par>
                            </p:childTnLst>
                          </p:cTn>
                        </p:par>
                        <p:par>
                          <p:cTn id="84" fill="hold">
                            <p:stCondLst>
                              <p:cond delay="2000"/>
                            </p:stCondLst>
                            <p:childTnLst>
                              <p:par>
                                <p:cTn id="85" presetID="10" presetClass="entr" presetSubtype="0"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childTnLst>
                          </p:cTn>
                        </p:par>
                        <p:par>
                          <p:cTn id="88" fill="hold">
                            <p:stCondLst>
                              <p:cond delay="2500"/>
                            </p:stCondLst>
                            <p:childTnLst>
                              <p:par>
                                <p:cTn id="89" presetID="10" presetClass="exit" presetSubtype="0" fill="hold" nodeType="afterEffect">
                                  <p:stCondLst>
                                    <p:cond delay="0"/>
                                  </p:stCondLst>
                                  <p:childTnLst>
                                    <p:animEffect transition="out" filter="fade">
                                      <p:cBhvr>
                                        <p:cTn id="90" dur="500"/>
                                        <p:tgtEl>
                                          <p:spTgt spid="32"/>
                                        </p:tgtEl>
                                      </p:cBhvr>
                                    </p:animEffect>
                                    <p:set>
                                      <p:cBhvr>
                                        <p:cTn id="91" dur="1" fill="hold">
                                          <p:stCondLst>
                                            <p:cond delay="499"/>
                                          </p:stCondLst>
                                        </p:cTn>
                                        <p:tgtEl>
                                          <p:spTgt spid="32"/>
                                        </p:tgtEl>
                                        <p:attrNameLst>
                                          <p:attrName>style.visibility</p:attrName>
                                        </p:attrNameLst>
                                      </p:cBhvr>
                                      <p:to>
                                        <p:strVal val="hidden"/>
                                      </p:to>
                                    </p:set>
                                  </p:childTnLst>
                                </p:cTn>
                              </p:par>
                            </p:childTnLst>
                          </p:cTn>
                        </p:par>
                        <p:par>
                          <p:cTn id="92" fill="hold">
                            <p:stCondLst>
                              <p:cond delay="3000"/>
                            </p:stCondLst>
                            <p:childTnLst>
                              <p:par>
                                <p:cTn id="93" presetID="10" presetClass="entr" presetSubtype="0" fill="hold"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childTnLst>
                          </p:cTn>
                        </p:par>
                        <p:par>
                          <p:cTn id="96" fill="hold">
                            <p:stCondLst>
                              <p:cond delay="3500"/>
                            </p:stCondLst>
                            <p:childTnLst>
                              <p:par>
                                <p:cTn id="97" presetID="10" presetClass="exit" presetSubtype="0" fill="hold" nodeType="afterEffect">
                                  <p:stCondLst>
                                    <p:cond delay="0"/>
                                  </p:stCondLst>
                                  <p:childTnLst>
                                    <p:animEffect transition="out" filter="fade">
                                      <p:cBhvr>
                                        <p:cTn id="98" dur="500"/>
                                        <p:tgtEl>
                                          <p:spTgt spid="32"/>
                                        </p:tgtEl>
                                      </p:cBhvr>
                                    </p:animEffect>
                                    <p:set>
                                      <p:cBhvr>
                                        <p:cTn id="99" dur="1" fill="hold">
                                          <p:stCondLst>
                                            <p:cond delay="499"/>
                                          </p:stCondLst>
                                        </p:cTn>
                                        <p:tgtEl>
                                          <p:spTgt spid="32"/>
                                        </p:tgtEl>
                                        <p:attrNameLst>
                                          <p:attrName>style.visibility</p:attrName>
                                        </p:attrNameLst>
                                      </p:cBhvr>
                                      <p:to>
                                        <p:strVal val="hidden"/>
                                      </p:to>
                                    </p:set>
                                  </p:childTnLst>
                                </p:cTn>
                              </p:par>
                            </p:childTnLst>
                          </p:cTn>
                        </p:par>
                        <p:par>
                          <p:cTn id="100" fill="hold">
                            <p:stCondLst>
                              <p:cond delay="4000"/>
                            </p:stCondLst>
                            <p:childTnLst>
                              <p:par>
                                <p:cTn id="101" presetID="10" presetClass="entr" presetSubtype="0" fill="hold" nodeType="after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childTnLst>
                          </p:cTn>
                        </p:par>
                        <p:par>
                          <p:cTn id="104" fill="hold">
                            <p:stCondLst>
                              <p:cond delay="4500"/>
                            </p:stCondLst>
                            <p:childTnLst>
                              <p:par>
                                <p:cTn id="105" presetID="10" presetClass="exit" presetSubtype="0" fill="hold" nodeType="afterEffect">
                                  <p:stCondLst>
                                    <p:cond delay="0"/>
                                  </p:stCondLst>
                                  <p:childTnLst>
                                    <p:animEffect transition="out" filter="fade">
                                      <p:cBhvr>
                                        <p:cTn id="106" dur="500"/>
                                        <p:tgtEl>
                                          <p:spTgt spid="32"/>
                                        </p:tgtEl>
                                      </p:cBhvr>
                                    </p:animEffect>
                                    <p:set>
                                      <p:cBhvr>
                                        <p:cTn id="107" dur="1" fill="hold">
                                          <p:stCondLst>
                                            <p:cond delay="499"/>
                                          </p:stCondLst>
                                        </p:cTn>
                                        <p:tgtEl>
                                          <p:spTgt spid="32"/>
                                        </p:tgtEl>
                                        <p:attrNameLst>
                                          <p:attrName>style.visibility</p:attrName>
                                        </p:attrNameLst>
                                      </p:cBhvr>
                                      <p:to>
                                        <p:strVal val="hidden"/>
                                      </p:to>
                                    </p:set>
                                  </p:childTnLst>
                                </p:cTn>
                              </p:par>
                            </p:childTnLst>
                          </p:cTn>
                        </p:par>
                        <p:par>
                          <p:cTn id="108" fill="hold">
                            <p:stCondLst>
                              <p:cond delay="5000"/>
                            </p:stCondLst>
                            <p:childTnLst>
                              <p:par>
                                <p:cTn id="109" presetID="10" presetClass="entr" presetSubtype="0" fill="hold" nodeType="after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500"/>
                                        <p:tgtEl>
                                          <p:spTgt spid="32"/>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nodeType="clickEffect">
                                  <p:stCondLst>
                                    <p:cond delay="0"/>
                                  </p:stCondLst>
                                  <p:childTnLst>
                                    <p:animEffect transition="out" filter="fade">
                                      <p:cBhvr>
                                        <p:cTn id="115" dur="500"/>
                                        <p:tgtEl>
                                          <p:spTgt spid="32"/>
                                        </p:tgtEl>
                                      </p:cBhvr>
                                    </p:animEffect>
                                    <p:set>
                                      <p:cBhvr>
                                        <p:cTn id="116" dur="1" fill="hold">
                                          <p:stCondLst>
                                            <p:cond delay="499"/>
                                          </p:stCondLst>
                                        </p:cTn>
                                        <p:tgtEl>
                                          <p:spTgt spid="32"/>
                                        </p:tgtEl>
                                        <p:attrNameLst>
                                          <p:attrName>style.visibility</p:attrName>
                                        </p:attrNameLst>
                                      </p:cBhvr>
                                      <p:to>
                                        <p:strVal val="hidden"/>
                                      </p:to>
                                    </p:set>
                                  </p:childTnLst>
                                </p:cTn>
                              </p:par>
                              <p:par>
                                <p:cTn id="117" presetID="53" presetClass="entr" presetSubtype="16" fill="hold" grpId="0" nodeType="withEffect">
                                  <p:stCondLst>
                                    <p:cond delay="0"/>
                                  </p:stCondLst>
                                  <p:childTnLst>
                                    <p:set>
                                      <p:cBhvr>
                                        <p:cTn id="118" dur="1" fill="hold">
                                          <p:stCondLst>
                                            <p:cond delay="0"/>
                                          </p:stCondLst>
                                        </p:cTn>
                                        <p:tgtEl>
                                          <p:spTgt spid="33"/>
                                        </p:tgtEl>
                                        <p:attrNameLst>
                                          <p:attrName>style.visibility</p:attrName>
                                        </p:attrNameLst>
                                      </p:cBhvr>
                                      <p:to>
                                        <p:strVal val="visible"/>
                                      </p:to>
                                    </p:set>
                                    <p:anim calcmode="lin" valueType="num">
                                      <p:cBhvr>
                                        <p:cTn id="119" dur="500" fill="hold"/>
                                        <p:tgtEl>
                                          <p:spTgt spid="33"/>
                                        </p:tgtEl>
                                        <p:attrNameLst>
                                          <p:attrName>ppt_w</p:attrName>
                                        </p:attrNameLst>
                                      </p:cBhvr>
                                      <p:tavLst>
                                        <p:tav tm="0">
                                          <p:val>
                                            <p:fltVal val="0"/>
                                          </p:val>
                                        </p:tav>
                                        <p:tav tm="100000">
                                          <p:val>
                                            <p:strVal val="#ppt_w"/>
                                          </p:val>
                                        </p:tav>
                                      </p:tavLst>
                                    </p:anim>
                                    <p:anim calcmode="lin" valueType="num">
                                      <p:cBhvr>
                                        <p:cTn id="120" dur="500" fill="hold"/>
                                        <p:tgtEl>
                                          <p:spTgt spid="33"/>
                                        </p:tgtEl>
                                        <p:attrNameLst>
                                          <p:attrName>ppt_h</p:attrName>
                                        </p:attrNameLst>
                                      </p:cBhvr>
                                      <p:tavLst>
                                        <p:tav tm="0">
                                          <p:val>
                                            <p:fltVal val="0"/>
                                          </p:val>
                                        </p:tav>
                                        <p:tav tm="100000">
                                          <p:val>
                                            <p:strVal val="#ppt_h"/>
                                          </p:val>
                                        </p:tav>
                                      </p:tavLst>
                                    </p:anim>
                                    <p:animEffect transition="in" filter="fade">
                                      <p:cBhvr>
                                        <p:cTn id="121" dur="500"/>
                                        <p:tgtEl>
                                          <p:spTgt spid="33"/>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33"/>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6" presetClass="entr" presetSubtype="16" fill="hold" grpId="0" nodeType="click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circle(in)">
                                      <p:cBhvr>
                                        <p:cTn id="130" dur="2000"/>
                                        <p:tgtEl>
                                          <p:spTgt spid="34"/>
                                        </p:tgtEl>
                                      </p:cBhvr>
                                    </p:animEffect>
                                  </p:childTnLst>
                                </p:cTn>
                              </p:par>
                              <p:par>
                                <p:cTn id="131" presetID="6" presetClass="entr" presetSubtype="16" fill="hold" grpId="0" nodeType="withEffect">
                                  <p:stCondLst>
                                    <p:cond delay="0"/>
                                  </p:stCondLst>
                                  <p:childTnLst>
                                    <p:set>
                                      <p:cBhvr>
                                        <p:cTn id="132" dur="1" fill="hold">
                                          <p:stCondLst>
                                            <p:cond delay="0"/>
                                          </p:stCondLst>
                                        </p:cTn>
                                        <p:tgtEl>
                                          <p:spTgt spid="35"/>
                                        </p:tgtEl>
                                        <p:attrNameLst>
                                          <p:attrName>style.visibility</p:attrName>
                                        </p:attrNameLst>
                                      </p:cBhvr>
                                      <p:to>
                                        <p:strVal val="visible"/>
                                      </p:to>
                                    </p:set>
                                    <p:animEffect transition="in" filter="circle(in)">
                                      <p:cBhvr>
                                        <p:cTn id="133" dur="2000"/>
                                        <p:tgtEl>
                                          <p:spTgt spid="3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fade">
                                      <p:cBhvr>
                                        <p:cTn id="138" dur="500"/>
                                        <p:tgtEl>
                                          <p:spTgt spid="3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grpId="1" nodeType="clickEffect">
                                  <p:stCondLst>
                                    <p:cond delay="0"/>
                                  </p:stCondLst>
                                  <p:childTnLst>
                                    <p:animEffect transition="out" filter="fade">
                                      <p:cBhvr>
                                        <p:cTn id="142" dur="500"/>
                                        <p:tgtEl>
                                          <p:spTgt spid="36"/>
                                        </p:tgtEl>
                                      </p:cBhvr>
                                    </p:animEffect>
                                    <p:set>
                                      <p:cBhvr>
                                        <p:cTn id="143" dur="1" fill="hold">
                                          <p:stCondLst>
                                            <p:cond delay="499"/>
                                          </p:stCondLst>
                                        </p:cTn>
                                        <p:tgtEl>
                                          <p:spTgt spid="36"/>
                                        </p:tgtEl>
                                        <p:attrNameLst>
                                          <p:attrName>style.visibility</p:attrName>
                                        </p:attrNameLst>
                                      </p:cBhvr>
                                      <p:to>
                                        <p:strVal val="hidden"/>
                                      </p:to>
                                    </p:se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nodeType="clickEffect">
                                  <p:stCondLst>
                                    <p:cond delay="0"/>
                                  </p:stCondLst>
                                  <p:childTnLst>
                                    <p:set>
                                      <p:cBhvr>
                                        <p:cTn id="147" dur="1" fill="hold">
                                          <p:stCondLst>
                                            <p:cond delay="0"/>
                                          </p:stCondLst>
                                        </p:cTn>
                                        <p:tgtEl>
                                          <p:spTgt spid="37"/>
                                        </p:tgtEl>
                                        <p:attrNameLst>
                                          <p:attrName>style.visibility</p:attrName>
                                        </p:attrNameLst>
                                      </p:cBhvr>
                                      <p:to>
                                        <p:strVal val="visible"/>
                                      </p:to>
                                    </p:set>
                                    <p:anim calcmode="lin" valueType="num">
                                      <p:cBhvr>
                                        <p:cTn id="148" dur="500" fill="hold"/>
                                        <p:tgtEl>
                                          <p:spTgt spid="37"/>
                                        </p:tgtEl>
                                        <p:attrNameLst>
                                          <p:attrName>ppt_w</p:attrName>
                                        </p:attrNameLst>
                                      </p:cBhvr>
                                      <p:tavLst>
                                        <p:tav tm="0">
                                          <p:val>
                                            <p:fltVal val="0"/>
                                          </p:val>
                                        </p:tav>
                                        <p:tav tm="100000">
                                          <p:val>
                                            <p:strVal val="#ppt_w"/>
                                          </p:val>
                                        </p:tav>
                                      </p:tavLst>
                                    </p:anim>
                                    <p:anim calcmode="lin" valueType="num">
                                      <p:cBhvr>
                                        <p:cTn id="149" dur="500" fill="hold"/>
                                        <p:tgtEl>
                                          <p:spTgt spid="37"/>
                                        </p:tgtEl>
                                        <p:attrNameLst>
                                          <p:attrName>ppt_h</p:attrName>
                                        </p:attrNameLst>
                                      </p:cBhvr>
                                      <p:tavLst>
                                        <p:tav tm="0">
                                          <p:val>
                                            <p:fltVal val="0"/>
                                          </p:val>
                                        </p:tav>
                                        <p:tav tm="100000">
                                          <p:val>
                                            <p:strVal val="#ppt_h"/>
                                          </p:val>
                                        </p:tav>
                                      </p:tavLst>
                                    </p:anim>
                                    <p:animEffect transition="in" filter="fade">
                                      <p:cBhvr>
                                        <p:cTn id="150" dur="500"/>
                                        <p:tgtEl>
                                          <p:spTgt spid="37"/>
                                        </p:tgtEl>
                                      </p:cBhvr>
                                    </p:animEffect>
                                  </p:childTnLst>
                                </p:cTn>
                              </p:par>
                            </p:childTnLst>
                          </p:cTn>
                        </p:par>
                        <p:par>
                          <p:cTn id="151" fill="hold">
                            <p:stCondLst>
                              <p:cond delay="500"/>
                            </p:stCondLst>
                            <p:childTnLst>
                              <p:par>
                                <p:cTn id="152" presetID="53" presetClass="entr" presetSubtype="16" fill="hold" grpId="0" nodeType="afterEffect">
                                  <p:stCondLst>
                                    <p:cond delay="0"/>
                                  </p:stCondLst>
                                  <p:childTnLst>
                                    <p:set>
                                      <p:cBhvr>
                                        <p:cTn id="153" dur="1" fill="hold">
                                          <p:stCondLst>
                                            <p:cond delay="0"/>
                                          </p:stCondLst>
                                        </p:cTn>
                                        <p:tgtEl>
                                          <p:spTgt spid="53"/>
                                        </p:tgtEl>
                                        <p:attrNameLst>
                                          <p:attrName>style.visibility</p:attrName>
                                        </p:attrNameLst>
                                      </p:cBhvr>
                                      <p:to>
                                        <p:strVal val="visible"/>
                                      </p:to>
                                    </p:set>
                                    <p:anim calcmode="lin" valueType="num">
                                      <p:cBhvr>
                                        <p:cTn id="154" dur="500" fill="hold"/>
                                        <p:tgtEl>
                                          <p:spTgt spid="53"/>
                                        </p:tgtEl>
                                        <p:attrNameLst>
                                          <p:attrName>ppt_w</p:attrName>
                                        </p:attrNameLst>
                                      </p:cBhvr>
                                      <p:tavLst>
                                        <p:tav tm="0">
                                          <p:val>
                                            <p:fltVal val="0"/>
                                          </p:val>
                                        </p:tav>
                                        <p:tav tm="100000">
                                          <p:val>
                                            <p:strVal val="#ppt_w"/>
                                          </p:val>
                                        </p:tav>
                                      </p:tavLst>
                                    </p:anim>
                                    <p:anim calcmode="lin" valueType="num">
                                      <p:cBhvr>
                                        <p:cTn id="155" dur="500" fill="hold"/>
                                        <p:tgtEl>
                                          <p:spTgt spid="53"/>
                                        </p:tgtEl>
                                        <p:attrNameLst>
                                          <p:attrName>ppt_h</p:attrName>
                                        </p:attrNameLst>
                                      </p:cBhvr>
                                      <p:tavLst>
                                        <p:tav tm="0">
                                          <p:val>
                                            <p:fltVal val="0"/>
                                          </p:val>
                                        </p:tav>
                                        <p:tav tm="100000">
                                          <p:val>
                                            <p:strVal val="#ppt_h"/>
                                          </p:val>
                                        </p:tav>
                                      </p:tavLst>
                                    </p:anim>
                                    <p:animEffect transition="in" filter="fade">
                                      <p:cBhvr>
                                        <p:cTn id="156" dur="500"/>
                                        <p:tgtEl>
                                          <p:spTgt spid="53"/>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nodeType="clickEffect">
                                  <p:stCondLst>
                                    <p:cond delay="0"/>
                                  </p:stCondLst>
                                  <p:childTnLst>
                                    <p:set>
                                      <p:cBhvr>
                                        <p:cTn id="160" dur="1" fill="hold">
                                          <p:stCondLst>
                                            <p:cond delay="0"/>
                                          </p:stCondLst>
                                        </p:cTn>
                                        <p:tgtEl>
                                          <p:spTgt spid="38"/>
                                        </p:tgtEl>
                                        <p:attrNameLst>
                                          <p:attrName>style.visibility</p:attrName>
                                        </p:attrNameLst>
                                      </p:cBhvr>
                                      <p:to>
                                        <p:strVal val="visible"/>
                                      </p:to>
                                    </p:set>
                                    <p:animEffect transition="in" filter="wipe(up)">
                                      <p:cBhvr>
                                        <p:cTn id="161" dur="500"/>
                                        <p:tgtEl>
                                          <p:spTgt spid="3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xit" presetSubtype="4" fill="hold" nodeType="clickEffect">
                                  <p:stCondLst>
                                    <p:cond delay="0"/>
                                  </p:stCondLst>
                                  <p:childTnLst>
                                    <p:animEffect transition="out" filter="wipe(down)">
                                      <p:cBhvr>
                                        <p:cTn id="165" dur="500"/>
                                        <p:tgtEl>
                                          <p:spTgt spid="38"/>
                                        </p:tgtEl>
                                      </p:cBhvr>
                                    </p:animEffect>
                                    <p:set>
                                      <p:cBhvr>
                                        <p:cTn id="166" dur="1" fill="hold">
                                          <p:stCondLst>
                                            <p:cond delay="499"/>
                                          </p:stCondLst>
                                        </p:cTn>
                                        <p:tgtEl>
                                          <p:spTgt spid="38"/>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2" presetClass="entr" presetSubtype="8" fill="hold" grpId="0" nodeType="clickEffect">
                                  <p:stCondLst>
                                    <p:cond delay="0"/>
                                  </p:stCondLst>
                                  <p:childTnLst>
                                    <p:set>
                                      <p:cBhvr>
                                        <p:cTn id="170" dur="1" fill="hold">
                                          <p:stCondLst>
                                            <p:cond delay="0"/>
                                          </p:stCondLst>
                                        </p:cTn>
                                        <p:tgtEl>
                                          <p:spTgt spid="42"/>
                                        </p:tgtEl>
                                        <p:attrNameLst>
                                          <p:attrName>style.visibility</p:attrName>
                                        </p:attrNameLst>
                                      </p:cBhvr>
                                      <p:to>
                                        <p:strVal val="visible"/>
                                      </p:to>
                                    </p:set>
                                    <p:anim calcmode="lin" valueType="num">
                                      <p:cBhvr additive="base">
                                        <p:cTn id="171" dur="500" fill="hold"/>
                                        <p:tgtEl>
                                          <p:spTgt spid="42"/>
                                        </p:tgtEl>
                                        <p:attrNameLst>
                                          <p:attrName>ppt_x</p:attrName>
                                        </p:attrNameLst>
                                      </p:cBhvr>
                                      <p:tavLst>
                                        <p:tav tm="0">
                                          <p:val>
                                            <p:strVal val="0-#ppt_w/2"/>
                                          </p:val>
                                        </p:tav>
                                        <p:tav tm="100000">
                                          <p:val>
                                            <p:strVal val="#ppt_x"/>
                                          </p:val>
                                        </p:tav>
                                      </p:tavLst>
                                    </p:anim>
                                    <p:anim calcmode="lin" valueType="num">
                                      <p:cBhvr additive="base">
                                        <p:cTn id="172"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nodeType="clickEffect">
                                  <p:stCondLst>
                                    <p:cond delay="0"/>
                                  </p:stCondLst>
                                  <p:childTnLst>
                                    <p:set>
                                      <p:cBhvr>
                                        <p:cTn id="176" dur="1" fill="hold">
                                          <p:stCondLst>
                                            <p:cond delay="0"/>
                                          </p:stCondLst>
                                        </p:cTn>
                                        <p:tgtEl>
                                          <p:spTgt spid="52"/>
                                        </p:tgtEl>
                                        <p:attrNameLst>
                                          <p:attrName>style.visibility</p:attrName>
                                        </p:attrNameLst>
                                      </p:cBhvr>
                                      <p:to>
                                        <p:strVal val="visible"/>
                                      </p:to>
                                    </p:set>
                                    <p:anim calcmode="lin" valueType="num">
                                      <p:cBhvr additive="base">
                                        <p:cTn id="177" dur="500" fill="hold"/>
                                        <p:tgtEl>
                                          <p:spTgt spid="52"/>
                                        </p:tgtEl>
                                        <p:attrNameLst>
                                          <p:attrName>ppt_x</p:attrName>
                                        </p:attrNameLst>
                                      </p:cBhvr>
                                      <p:tavLst>
                                        <p:tav tm="0">
                                          <p:val>
                                            <p:strVal val="#ppt_x"/>
                                          </p:val>
                                        </p:tav>
                                        <p:tav tm="100000">
                                          <p:val>
                                            <p:strVal val="#ppt_x"/>
                                          </p:val>
                                        </p:tav>
                                      </p:tavLst>
                                    </p:anim>
                                    <p:anim calcmode="lin" valueType="num">
                                      <p:cBhvr additive="base">
                                        <p:cTn id="178" dur="500" fill="hold"/>
                                        <p:tgtEl>
                                          <p:spTgt spid="52"/>
                                        </p:tgtEl>
                                        <p:attrNameLst>
                                          <p:attrName>ppt_y</p:attrName>
                                        </p:attrNameLst>
                                      </p:cBhvr>
                                      <p:tavLst>
                                        <p:tav tm="0">
                                          <p:val>
                                            <p:strVal val="1+#ppt_h/2"/>
                                          </p:val>
                                        </p:tav>
                                        <p:tav tm="100000">
                                          <p:val>
                                            <p:strVal val="#ppt_y"/>
                                          </p:val>
                                        </p:tav>
                                      </p:tavLst>
                                    </p:anim>
                                  </p:childTnLst>
                                </p:cTn>
                              </p:par>
                            </p:childTnLst>
                          </p:cTn>
                        </p:par>
                        <p:par>
                          <p:cTn id="179" fill="hold">
                            <p:stCondLst>
                              <p:cond delay="500"/>
                            </p:stCondLst>
                            <p:childTnLst>
                              <p:par>
                                <p:cTn id="180" presetID="22" presetClass="entr" presetSubtype="8" fill="hold" grpId="0" nodeType="afterEffect">
                                  <p:stCondLst>
                                    <p:cond delay="0"/>
                                  </p:stCondLst>
                                  <p:childTnLst>
                                    <p:set>
                                      <p:cBhvr>
                                        <p:cTn id="181" dur="1" fill="hold">
                                          <p:stCondLst>
                                            <p:cond delay="0"/>
                                          </p:stCondLst>
                                        </p:cTn>
                                        <p:tgtEl>
                                          <p:spTgt spid="50"/>
                                        </p:tgtEl>
                                        <p:attrNameLst>
                                          <p:attrName>style.visibility</p:attrName>
                                        </p:attrNameLst>
                                      </p:cBhvr>
                                      <p:to>
                                        <p:strVal val="visible"/>
                                      </p:to>
                                    </p:set>
                                    <p:animEffect transition="in" filter="wipe(left)">
                                      <p:cBhvr>
                                        <p:cTn id="182" dur="500"/>
                                        <p:tgtEl>
                                          <p:spTgt spid="50"/>
                                        </p:tgtEl>
                                      </p:cBhvr>
                                    </p:animEffect>
                                  </p:childTnLst>
                                </p:cTn>
                              </p:par>
                            </p:childTnLst>
                          </p:cTn>
                        </p:par>
                        <p:par>
                          <p:cTn id="183" fill="hold">
                            <p:stCondLst>
                              <p:cond delay="1000"/>
                            </p:stCondLst>
                            <p:childTnLst>
                              <p:par>
                                <p:cTn id="184" presetID="22" presetClass="entr" presetSubtype="8" fill="hold" grpId="0" nodeType="afterEffect">
                                  <p:stCondLst>
                                    <p:cond delay="0"/>
                                  </p:stCondLst>
                                  <p:childTnLst>
                                    <p:set>
                                      <p:cBhvr>
                                        <p:cTn id="185" dur="1" fill="hold">
                                          <p:stCondLst>
                                            <p:cond delay="0"/>
                                          </p:stCondLst>
                                        </p:cTn>
                                        <p:tgtEl>
                                          <p:spTgt spid="51"/>
                                        </p:tgtEl>
                                        <p:attrNameLst>
                                          <p:attrName>style.visibility</p:attrName>
                                        </p:attrNameLst>
                                      </p:cBhvr>
                                      <p:to>
                                        <p:strVal val="visible"/>
                                      </p:to>
                                    </p:set>
                                    <p:animEffect transition="in" filter="wipe(left)">
                                      <p:cBhvr>
                                        <p:cTn id="18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animBg="1"/>
      <p:bldP spid="17" grpId="1" animBg="1"/>
      <p:bldP spid="26" grpId="0" animBg="1"/>
      <p:bldP spid="26" grpId="1" animBg="1"/>
      <p:bldP spid="33" grpId="0" animBg="1"/>
      <p:bldP spid="33" grpId="1" animBg="1"/>
      <p:bldP spid="34" grpId="0"/>
      <p:bldP spid="35" grpId="0"/>
      <p:bldP spid="36" grpId="0" animBg="1"/>
      <p:bldP spid="36" grpId="1" animBg="1"/>
      <p:bldP spid="42" grpId="0"/>
      <p:bldP spid="50" grpId="0"/>
      <p:bldP spid="51" grpId="0"/>
      <p:bldP spid="53" grpId="0" animBg="1"/>
      <p:bldP spid="58" grpId="0" animBg="1"/>
      <p:bldP spid="5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shahzad\Background\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44"/>
            <a:ext cx="9144000" cy="514041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08" y="-363474"/>
            <a:ext cx="10415016" cy="5870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descr="Related imag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508" y="-363474"/>
            <a:ext cx="10415016" cy="587044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635508" y="-363474"/>
            <a:ext cx="10415016" cy="5870448"/>
            <a:chOff x="-342900" y="-219076"/>
            <a:chExt cx="11239500" cy="5381626"/>
          </a:xfrm>
        </p:grpSpPr>
        <p:pic>
          <p:nvPicPr>
            <p:cNvPr id="18" name="Picture 17"/>
            <p:cNvPicPr>
              <a:picLocks noChangeArrowheads="1"/>
            </p:cNvPicPr>
            <p:nvPr/>
          </p:nvPicPr>
          <p:blipFill rotWithShape="1">
            <a:blip r:embed="rId5" cstate="print">
              <a:extLst>
                <a:ext uri="{28A0092B-C50C-407E-A947-70E740481C1C}">
                  <a14:useLocalDpi xmlns:a14="http://schemas.microsoft.com/office/drawing/2010/main" val="0"/>
                </a:ext>
              </a:extLst>
            </a:blip>
            <a:srcRect l="21154" r="15000" b="5996"/>
            <a:stretch/>
          </p:blipFill>
          <p:spPr bwMode="auto">
            <a:xfrm>
              <a:off x="-342900" y="-219076"/>
              <a:ext cx="3162300" cy="5362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19075"/>
              <a:ext cx="8077200" cy="538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1" name="Picture 2" descr="Image result for blue gum tree leaves"/>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508" y="-363474"/>
            <a:ext cx="10415016" cy="587044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620003" y="854154"/>
            <a:ext cx="5399797" cy="1107996"/>
            <a:chOff x="531103" y="765698"/>
            <a:chExt cx="5399797" cy="1107996"/>
          </a:xfrm>
        </p:grpSpPr>
        <p:sp>
          <p:nvSpPr>
            <p:cNvPr id="8" name="Rounded Rectangle 7"/>
            <p:cNvSpPr/>
            <p:nvPr/>
          </p:nvSpPr>
          <p:spPr>
            <a:xfrm>
              <a:off x="531103" y="770999"/>
              <a:ext cx="5171197" cy="754841"/>
            </a:xfrm>
            <a:prstGeom prst="roundRect">
              <a:avLst>
                <a:gd name="adj" fmla="val 9524"/>
              </a:avLst>
            </a:prstGeom>
            <a:solidFill>
              <a:srgbClr val="00B0F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latin typeface="Tw Cen MT" panose="020B0602020104020603" pitchFamily="34" charset="0"/>
              </a:endParaRPr>
            </a:p>
          </p:txBody>
        </p:sp>
        <p:sp>
          <p:nvSpPr>
            <p:cNvPr id="9" name="Rectangle 8"/>
            <p:cNvSpPr/>
            <p:nvPr/>
          </p:nvSpPr>
          <p:spPr>
            <a:xfrm>
              <a:off x="534351" y="765698"/>
              <a:ext cx="5396549" cy="1107996"/>
            </a:xfrm>
            <a:prstGeom prst="rect">
              <a:avLst/>
            </a:prstGeom>
            <a:noFill/>
          </p:spPr>
          <p:txBody>
            <a:bodyPr wrap="square">
              <a:spAutoFit/>
            </a:bodyPr>
            <a:lstStyle/>
            <a:p>
              <a:r>
                <a:rPr lang="en-US" sz="2200" b="1" dirty="0">
                  <a:solidFill>
                    <a:schemeClr val="bg1"/>
                  </a:solidFill>
                  <a:latin typeface="Agency FB" panose="020B0503020202020204" pitchFamily="34" charset="0"/>
                </a:rPr>
                <a:t>Certain substances whose </a:t>
              </a:r>
              <a:r>
                <a:rPr lang="en-US" sz="2200" b="1" u="sng" dirty="0">
                  <a:solidFill>
                    <a:schemeClr val="bg1"/>
                  </a:solidFill>
                  <a:latin typeface="Agency FB" panose="020B0503020202020204" pitchFamily="34" charset="0"/>
                </a:rPr>
                <a:t>odour</a:t>
              </a:r>
              <a:r>
                <a:rPr lang="en-US" sz="2200" b="1" dirty="0">
                  <a:latin typeface="Agency FB" panose="020B0503020202020204" pitchFamily="34" charset="0"/>
                </a:rPr>
                <a:t> </a:t>
              </a:r>
              <a:r>
                <a:rPr lang="en-US" sz="2200" b="1" dirty="0">
                  <a:solidFill>
                    <a:schemeClr val="bg1"/>
                  </a:solidFill>
                  <a:latin typeface="Agency FB" panose="020B0503020202020204" pitchFamily="34" charset="0"/>
                </a:rPr>
                <a:t>change in acidic or basic medium are known as </a:t>
              </a:r>
              <a:br>
                <a:rPr lang="en-US" sz="2200" b="1" dirty="0">
                  <a:solidFill>
                    <a:schemeClr val="bg1"/>
                  </a:solidFill>
                  <a:latin typeface="Agency FB" panose="020B0503020202020204" pitchFamily="34" charset="0"/>
                </a:rPr>
              </a:br>
              <a:endParaRPr lang="en-US" sz="2200" b="1" dirty="0">
                <a:solidFill>
                  <a:schemeClr val="bg1"/>
                </a:solidFill>
                <a:latin typeface="Agency FB" panose="020B0503020202020204" pitchFamily="34" charset="0"/>
              </a:endParaRPr>
            </a:p>
          </p:txBody>
        </p:sp>
      </p:grpSp>
      <p:sp>
        <p:nvSpPr>
          <p:cNvPr id="10" name="Content Placeholder 3"/>
          <p:cNvSpPr txBox="1">
            <a:spLocks/>
          </p:cNvSpPr>
          <p:nvPr/>
        </p:nvSpPr>
        <p:spPr>
          <a:xfrm>
            <a:off x="620002" y="1778881"/>
            <a:ext cx="2189068"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dirty="0" smtClean="0">
                <a:solidFill>
                  <a:schemeClr val="tx1"/>
                </a:solidFill>
              </a:rPr>
              <a:t>Onion</a:t>
            </a:r>
            <a:endParaRPr lang="en-US" dirty="0">
              <a:solidFill>
                <a:schemeClr val="tx1"/>
              </a:solidFill>
            </a:endParaRPr>
          </a:p>
        </p:txBody>
      </p:sp>
      <p:sp>
        <p:nvSpPr>
          <p:cNvPr id="11" name="Content Placeholder 3"/>
          <p:cNvSpPr txBox="1">
            <a:spLocks/>
          </p:cNvSpPr>
          <p:nvPr/>
        </p:nvSpPr>
        <p:spPr>
          <a:xfrm>
            <a:off x="620002" y="2270460"/>
            <a:ext cx="2189069" cy="474206"/>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dirty="0">
                <a:solidFill>
                  <a:schemeClr val="tx1"/>
                </a:solidFill>
              </a:rPr>
              <a:t>Clove</a:t>
            </a:r>
          </a:p>
        </p:txBody>
      </p:sp>
      <p:sp>
        <p:nvSpPr>
          <p:cNvPr id="12" name="Content Placeholder 3"/>
          <p:cNvSpPr txBox="1">
            <a:spLocks/>
          </p:cNvSpPr>
          <p:nvPr/>
        </p:nvSpPr>
        <p:spPr>
          <a:xfrm>
            <a:off x="620002" y="2839916"/>
            <a:ext cx="2181812"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dirty="0">
                <a:solidFill>
                  <a:schemeClr val="tx1"/>
                </a:solidFill>
                <a:latin typeface="Agency FB" panose="020B0503020202020204" pitchFamily="34" charset="0"/>
              </a:rPr>
              <a:t> </a:t>
            </a:r>
            <a:r>
              <a:rPr lang="en-US" dirty="0">
                <a:solidFill>
                  <a:schemeClr val="tx1"/>
                </a:solidFill>
              </a:rPr>
              <a:t>vanilla essence</a:t>
            </a:r>
          </a:p>
        </p:txBody>
      </p:sp>
      <p:sp>
        <p:nvSpPr>
          <p:cNvPr id="13" name="Content Placeholder 3"/>
          <p:cNvSpPr txBox="1">
            <a:spLocks/>
          </p:cNvSpPr>
          <p:nvPr/>
        </p:nvSpPr>
        <p:spPr>
          <a:xfrm>
            <a:off x="620002" y="3325411"/>
            <a:ext cx="2181812"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dirty="0">
                <a:solidFill>
                  <a:schemeClr val="tx1"/>
                </a:solidFill>
              </a:rPr>
              <a:t>Eucalyptus (</a:t>
            </a:r>
            <a:r>
              <a:rPr lang="en-US" dirty="0" err="1">
                <a:solidFill>
                  <a:schemeClr val="tx1"/>
                </a:solidFill>
              </a:rPr>
              <a:t>nilgiri</a:t>
            </a:r>
            <a:r>
              <a:rPr lang="en-US" dirty="0">
                <a:solidFill>
                  <a:schemeClr val="tx1"/>
                </a:solidFill>
              </a:rPr>
              <a:t>) </a:t>
            </a:r>
          </a:p>
        </p:txBody>
      </p:sp>
      <p:grpSp>
        <p:nvGrpSpPr>
          <p:cNvPr id="14" name="Group 13"/>
          <p:cNvGrpSpPr/>
          <p:nvPr/>
        </p:nvGrpSpPr>
        <p:grpSpPr>
          <a:xfrm>
            <a:off x="228600" y="3892190"/>
            <a:ext cx="4410869" cy="965560"/>
            <a:chOff x="-67469" y="3892190"/>
            <a:chExt cx="4410869" cy="965560"/>
          </a:xfrm>
        </p:grpSpPr>
        <p:sp>
          <p:nvSpPr>
            <p:cNvPr id="26" name="Rounded Rectangle 25"/>
            <p:cNvSpPr/>
            <p:nvPr/>
          </p:nvSpPr>
          <p:spPr>
            <a:xfrm>
              <a:off x="115192" y="4228876"/>
              <a:ext cx="4228208" cy="610754"/>
            </a:xfrm>
            <a:prstGeom prst="roundRect">
              <a:avLst/>
            </a:prstGeom>
            <a:solidFill>
              <a:schemeClr val="lt1">
                <a:alpha val="84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pic>
          <p:nvPicPr>
            <p:cNvPr id="27" name="Picture 26" descr="Image result"/>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0" r="100000">
                          <a14:foregroundMark x1="46442" y1="85494" x2="46442" y2="85494"/>
                          <a14:foregroundMark x1="40075" y1="95679" x2="40075" y2="97222"/>
                          <a14:foregroundMark x1="62921" y1="67438" x2="61798" y2="63580"/>
                          <a14:foregroundMark x1="55431" y1="60494" x2="55431" y2="62037"/>
                          <a14:foregroundMark x1="65169" y1="63580" x2="50562" y2="64506"/>
                          <a14:foregroundMark x1="55805" y1="66358" x2="46816" y2="69599"/>
                          <a14:foregroundMark x1="56180" y1="66667" x2="50187" y2="66204"/>
                          <a14:foregroundMark x1="56554" y1="56481" x2="56929" y2="58796"/>
                          <a14:foregroundMark x1="9738" y1="56790" x2="8989" y2="59877"/>
                          <a14:foregroundMark x1="9738" y1="59877" x2="5243" y2="59877"/>
                          <a14:foregroundMark x1="13109" y1="61883" x2="8240" y2="62809"/>
                          <a14:foregroundMark x1="44944" y1="41667" x2="40449" y2="42130"/>
                          <a14:foregroundMark x1="43071" y1="43364" x2="29963" y2="43210"/>
                          <a14:foregroundMark x1="40449" y1="45988" x2="40075" y2="46605"/>
                          <a14:foregroundMark x1="49813" y1="42130" x2="38202" y2="42438"/>
                          <a14:foregroundMark x1="43820" y1="49691" x2="37453" y2="47840"/>
                          <a14:foregroundMark x1="46442" y1="14969" x2="46442" y2="16049"/>
                          <a14:foregroundMark x1="56929" y1="4167" x2="41948" y2="5710"/>
                          <a14:foregroundMark x1="55805" y1="14043" x2="31086" y2="12654"/>
                          <a14:foregroundMark x1="39326" y1="8488" x2="14981" y2="9105"/>
                          <a14:foregroundMark x1="36330" y1="4012" x2="20225" y2="5401"/>
                          <a14:foregroundMark x1="37828" y1="8951" x2="52809" y2="10185"/>
                          <a14:foregroundMark x1="64419" y1="10494" x2="45693" y2="9568"/>
                          <a14:foregroundMark x1="66292" y1="11265" x2="65543" y2="14198"/>
                          <a14:foregroundMark x1="65543" y1="19599" x2="36704" y2="17438"/>
                          <a14:foregroundMark x1="50187" y1="16821" x2="29588" y2="15432"/>
                          <a14:foregroundMark x1="35581" y1="17901" x2="18352" y2="16975"/>
                          <a14:foregroundMark x1="23596" y1="14352" x2="19850" y2="14043"/>
                          <a14:foregroundMark x1="32584" y1="12654" x2="13109" y2="14352"/>
                          <a14:foregroundMark x1="18727" y1="17284" x2="10861" y2="18364"/>
                          <a14:foregroundMark x1="26217" y1="25000" x2="28839" y2="27932"/>
                          <a14:foregroundMark x1="24345" y1="24228" x2="20225" y2="25000"/>
                          <a14:foregroundMark x1="18352" y1="25772" x2="17228" y2="27469"/>
                          <a14:foregroundMark x1="41199" y1="26235" x2="41199" y2="28241"/>
                          <a14:foregroundMark x1="44569" y1="88426" x2="34082" y2="87654"/>
                          <a14:foregroundMark x1="7627" y1="11888" x2="7627" y2="15035"/>
                          <a14:foregroundMark x1="27966" y1="10140" x2="29661" y2="1049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7469" y="3892190"/>
              <a:ext cx="391391" cy="94948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330793" y="4189177"/>
              <a:ext cx="369157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000FF"/>
                  </a:solidFill>
                </a:rPr>
                <a:t>In Acids :- </a:t>
              </a:r>
              <a:r>
                <a:rPr lang="en-US" sz="2000" b="1" dirty="0"/>
                <a:t> odour remains as it is.</a:t>
              </a:r>
            </a:p>
          </p:txBody>
        </p:sp>
        <p:sp>
          <p:nvSpPr>
            <p:cNvPr id="30" name="Rectangle 29"/>
            <p:cNvSpPr/>
            <p:nvPr/>
          </p:nvSpPr>
          <p:spPr>
            <a:xfrm>
              <a:off x="330793" y="4457640"/>
              <a:ext cx="3691575" cy="40011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000FF"/>
                  </a:solidFill>
                </a:rPr>
                <a:t>In Bases :-  </a:t>
              </a:r>
              <a:r>
                <a:rPr lang="en-US" sz="2000" b="1" dirty="0"/>
                <a:t>odour goes off.</a:t>
              </a:r>
            </a:p>
          </p:txBody>
        </p:sp>
      </p:grpSp>
      <p:sp>
        <p:nvSpPr>
          <p:cNvPr id="2" name="TextBox 1"/>
          <p:cNvSpPr txBox="1"/>
          <p:nvPr/>
        </p:nvSpPr>
        <p:spPr>
          <a:xfrm>
            <a:off x="527050" y="297859"/>
            <a:ext cx="3587750" cy="584775"/>
          </a:xfrm>
          <a:prstGeom prst="rect">
            <a:avLst/>
          </a:prstGeom>
          <a:noFill/>
        </p:spPr>
        <p:txBody>
          <a:bodyPr wrap="square" rtlCol="0">
            <a:spAutoFit/>
          </a:bodyPr>
          <a:lstStyle/>
          <a:p>
            <a:r>
              <a:rPr lang="en-US" sz="3200" b="1" dirty="0">
                <a:ln w="3175">
                  <a:noFill/>
                </a:ln>
                <a:solidFill>
                  <a:srgbClr val="FFFF00"/>
                </a:solidFill>
                <a:effectLst>
                  <a:outerShdw blurRad="38100" dist="38100" dir="2700000" algn="tl">
                    <a:srgbClr val="000000">
                      <a:alpha val="43137"/>
                    </a:srgbClr>
                  </a:outerShdw>
                </a:effectLst>
                <a:latin typeface="Agency FB" panose="020B0503020202020204" pitchFamily="34" charset="0"/>
                <a:cs typeface="Narkisim" panose="020E0502050101010101" pitchFamily="34" charset="-79"/>
              </a:rPr>
              <a:t>OLFACTORY INDICATORS.</a:t>
            </a:r>
          </a:p>
        </p:txBody>
      </p:sp>
    </p:spTree>
    <p:extLst>
      <p:ext uri="{BB962C8B-B14F-4D97-AF65-F5344CB8AC3E}">
        <p14:creationId xmlns:p14="http://schemas.microsoft.com/office/powerpoint/2010/main" val="319526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1" presetClass="entr" presetSubtype="0" fill="hold" nodeType="withEffect">
                                  <p:stCondLst>
                                    <p:cond delay="0"/>
                                  </p:stCondLst>
                                  <p:childTnLst>
                                    <p:set>
                                      <p:cBhvr>
                                        <p:cTn id="17" dur="1" fill="hold">
                                          <p:stCondLst>
                                            <p:cond delay="0"/>
                                          </p:stCondLst>
                                        </p:cTn>
                                        <p:tgtEl>
                                          <p:spTgt spid="5123"/>
                                        </p:tgtEl>
                                        <p:attrNameLst>
                                          <p:attrName>style.visibility</p:attrName>
                                        </p:attrNameLst>
                                      </p:cBhvr>
                                      <p:to>
                                        <p:strVal val="visible"/>
                                      </p:to>
                                    </p:set>
                                  </p:childTnLst>
                                </p:cTn>
                              </p:par>
                              <p:par>
                                <p:cTn id="18" presetID="6" presetClass="emph" presetSubtype="0" fill="hold" nodeType="withEffect">
                                  <p:stCondLst>
                                    <p:cond delay="0"/>
                                  </p:stCondLst>
                                  <p:childTnLst>
                                    <p:animScale>
                                      <p:cBhvr>
                                        <p:cTn id="19" dur="1000" fill="hold"/>
                                        <p:tgtEl>
                                          <p:spTgt spid="5123"/>
                                        </p:tgtEl>
                                      </p:cBhvr>
                                      <p:by x="90000" y="90000"/>
                                    </p:animScale>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5123"/>
                                        </p:tgtEl>
                                        <p:attrNameLst>
                                          <p:attrName>ppt_w</p:attrName>
                                        </p:attrNameLst>
                                      </p:cBhvr>
                                      <p:tavLst>
                                        <p:tav tm="0">
                                          <p:val>
                                            <p:strVal val="ppt_w"/>
                                          </p:val>
                                        </p:tav>
                                        <p:tav tm="100000">
                                          <p:val>
                                            <p:fltVal val="0"/>
                                          </p:val>
                                        </p:tav>
                                      </p:tavLst>
                                    </p:anim>
                                    <p:anim calcmode="lin" valueType="num">
                                      <p:cBhvr>
                                        <p:cTn id="24" dur="500"/>
                                        <p:tgtEl>
                                          <p:spTgt spid="5123"/>
                                        </p:tgtEl>
                                        <p:attrNameLst>
                                          <p:attrName>ppt_h</p:attrName>
                                        </p:attrNameLst>
                                      </p:cBhvr>
                                      <p:tavLst>
                                        <p:tav tm="0">
                                          <p:val>
                                            <p:strVal val="ppt_h"/>
                                          </p:val>
                                        </p:tav>
                                        <p:tav tm="100000">
                                          <p:val>
                                            <p:fltVal val="0"/>
                                          </p:val>
                                        </p:tav>
                                      </p:tavLst>
                                    </p:anim>
                                    <p:animEffect transition="out" filter="fade">
                                      <p:cBhvr>
                                        <p:cTn id="25" dur="500"/>
                                        <p:tgtEl>
                                          <p:spTgt spid="5123"/>
                                        </p:tgtEl>
                                      </p:cBhvr>
                                    </p:animEffect>
                                    <p:set>
                                      <p:cBhvr>
                                        <p:cTn id="26" dur="1" fill="hold">
                                          <p:stCondLst>
                                            <p:cond delay="499"/>
                                          </p:stCondLst>
                                        </p:cTn>
                                        <p:tgtEl>
                                          <p:spTgt spid="5123"/>
                                        </p:tgtEl>
                                        <p:attrNameLst>
                                          <p:attrName>style.visibility</p:attrName>
                                        </p:attrNameLst>
                                      </p:cBhvr>
                                      <p:to>
                                        <p:strVal val="hidden"/>
                                      </p:to>
                                    </p:set>
                                  </p:childTnLst>
                                </p:cTn>
                              </p:par>
                              <p:par>
                                <p:cTn id="27" presetID="53" presetClass="entr" presetSubtype="16"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1"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6" presetClass="emph" presetSubtype="0" fill="hold" nodeType="withEffect">
                                  <p:stCondLst>
                                    <p:cond delay="0"/>
                                  </p:stCondLst>
                                  <p:childTnLst>
                                    <p:animScale>
                                      <p:cBhvr>
                                        <p:cTn id="35" dur="1000" fill="hold"/>
                                        <p:tgtEl>
                                          <p:spTgt spid="16"/>
                                        </p:tgtEl>
                                      </p:cBhvr>
                                      <p:by x="90000" y="90000"/>
                                    </p:animScale>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16"/>
                                        </p:tgtEl>
                                        <p:attrNameLst>
                                          <p:attrName>ppt_w</p:attrName>
                                        </p:attrNameLst>
                                      </p:cBhvr>
                                      <p:tavLst>
                                        <p:tav tm="0">
                                          <p:val>
                                            <p:strVal val="ppt_w"/>
                                          </p:val>
                                        </p:tav>
                                        <p:tav tm="100000">
                                          <p:val>
                                            <p:fltVal val="0"/>
                                          </p:val>
                                        </p:tav>
                                      </p:tavLst>
                                    </p:anim>
                                    <p:anim calcmode="lin" valueType="num">
                                      <p:cBhvr>
                                        <p:cTn id="40" dur="500"/>
                                        <p:tgtEl>
                                          <p:spTgt spid="16"/>
                                        </p:tgtEl>
                                        <p:attrNameLst>
                                          <p:attrName>ppt_h</p:attrName>
                                        </p:attrNameLst>
                                      </p:cBhvr>
                                      <p:tavLst>
                                        <p:tav tm="0">
                                          <p:val>
                                            <p:strVal val="ppt_h"/>
                                          </p:val>
                                        </p:tav>
                                        <p:tav tm="100000">
                                          <p:val>
                                            <p:fltVal val="0"/>
                                          </p:val>
                                        </p:tav>
                                      </p:tavLst>
                                    </p:anim>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par>
                                <p:cTn id="48" presetID="1"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6" presetClass="emph" presetSubtype="0" fill="hold" nodeType="withEffect">
                                  <p:stCondLst>
                                    <p:cond delay="0"/>
                                  </p:stCondLst>
                                  <p:childTnLst>
                                    <p:animScale>
                                      <p:cBhvr>
                                        <p:cTn id="51" dur="1000" fill="hold"/>
                                        <p:tgtEl>
                                          <p:spTgt spid="17"/>
                                        </p:tgtEl>
                                      </p:cBhvr>
                                      <p:by x="90000" y="90000"/>
                                    </p:animScale>
                                  </p:childTnLst>
                                </p:cTn>
                              </p:par>
                            </p:childTnLst>
                          </p:cTn>
                        </p:par>
                      </p:childTnLst>
                    </p:cTn>
                  </p:par>
                  <p:par>
                    <p:cTn id="52" fill="hold">
                      <p:stCondLst>
                        <p:cond delay="indefinite"/>
                      </p:stCondLst>
                      <p:childTnLst>
                        <p:par>
                          <p:cTn id="53" fill="hold">
                            <p:stCondLst>
                              <p:cond delay="0"/>
                            </p:stCondLst>
                            <p:childTnLst>
                              <p:par>
                                <p:cTn id="54" presetID="53" presetClass="exit" presetSubtype="32" fill="hold" nodeType="clickEffect">
                                  <p:stCondLst>
                                    <p:cond delay="0"/>
                                  </p:stCondLst>
                                  <p:childTnLst>
                                    <p:anim calcmode="lin" valueType="num">
                                      <p:cBhvr>
                                        <p:cTn id="55" dur="500"/>
                                        <p:tgtEl>
                                          <p:spTgt spid="17"/>
                                        </p:tgtEl>
                                        <p:attrNameLst>
                                          <p:attrName>ppt_w</p:attrName>
                                        </p:attrNameLst>
                                      </p:cBhvr>
                                      <p:tavLst>
                                        <p:tav tm="0">
                                          <p:val>
                                            <p:strVal val="ppt_w"/>
                                          </p:val>
                                        </p:tav>
                                        <p:tav tm="100000">
                                          <p:val>
                                            <p:fltVal val="0"/>
                                          </p:val>
                                        </p:tav>
                                      </p:tavLst>
                                    </p:anim>
                                    <p:anim calcmode="lin" valueType="num">
                                      <p:cBhvr>
                                        <p:cTn id="56" dur="500"/>
                                        <p:tgtEl>
                                          <p:spTgt spid="17"/>
                                        </p:tgtEl>
                                        <p:attrNameLst>
                                          <p:attrName>ppt_h</p:attrName>
                                        </p:attrNameLst>
                                      </p:cBhvr>
                                      <p:tavLst>
                                        <p:tav tm="0">
                                          <p:val>
                                            <p:strVal val="ppt_h"/>
                                          </p:val>
                                        </p:tav>
                                        <p:tav tm="100000">
                                          <p:val>
                                            <p:fltVal val="0"/>
                                          </p:val>
                                        </p:tav>
                                      </p:tavLst>
                                    </p:anim>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53" presetClass="entr" presetSubtype="16"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par>
                                <p:cTn id="64" presetID="1"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childTnLst>
                                </p:cTn>
                              </p:par>
                              <p:par>
                                <p:cTn id="66" presetID="6" presetClass="emph" presetSubtype="0" fill="hold" nodeType="withEffect">
                                  <p:stCondLst>
                                    <p:cond delay="0"/>
                                  </p:stCondLst>
                                  <p:childTnLst>
                                    <p:animScale>
                                      <p:cBhvr>
                                        <p:cTn id="67" dur="1000" fill="hold"/>
                                        <p:tgtEl>
                                          <p:spTgt spid="21"/>
                                        </p:tgtEl>
                                      </p:cBhvr>
                                      <p:by x="90000" y="90000"/>
                                    </p:animScale>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2286"/>
            <a:ext cx="9144000" cy="5148072"/>
          </a:xfrm>
          <a:prstGeom prst="rect">
            <a:avLst/>
          </a:prstGeom>
          <a:blipFill dpi="0" rotWithShape="1">
            <a:blip r:embed="rId3">
              <a:alphaModFix amt="58000"/>
              <a:extLst>
                <a:ext uri="{28A0092B-C50C-407E-A947-70E740481C1C}">
                  <a14:useLocalDpi xmlns:a14="http://schemas.microsoft.com/office/drawing/2010/main" val="0"/>
                </a:ext>
              </a:extLst>
            </a:blip>
            <a:srcRect/>
            <a:stretch>
              <a:fillRect t="-34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493656" y="895350"/>
            <a:ext cx="5551832" cy="954107"/>
          </a:xfrm>
          <a:prstGeom prst="roundRect">
            <a:avLst/>
          </a:prstGeom>
          <a:gradFill>
            <a:gsLst>
              <a:gs pos="0">
                <a:schemeClr val="bg1">
                  <a:alpha val="97000"/>
                </a:schemeClr>
              </a:gs>
              <a:gs pos="100000">
                <a:schemeClr val="bg1">
                  <a:alpha val="54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a:spLocks noChangeArrowheads="1"/>
          </p:cNvSpPr>
          <p:nvPr/>
        </p:nvSpPr>
        <p:spPr bwMode="auto">
          <a:xfrm>
            <a:off x="564618" y="895351"/>
            <a:ext cx="5395771" cy="892552"/>
          </a:xfrm>
          <a:prstGeom prst="rect">
            <a:avLst/>
          </a:prstGeom>
          <a:noFill/>
          <a:ln w="9525">
            <a:noFill/>
            <a:miter lim="800000"/>
            <a:headEnd/>
            <a:tailEnd/>
          </a:ln>
        </p:spPr>
        <p:txBody>
          <a:bodyPr wrap="square">
            <a:spAutoFit/>
          </a:bodyPr>
          <a:lstStyle/>
          <a:p>
            <a:r>
              <a:rPr lang="en-IN" sz="2000" b="1" i="1" dirty="0">
                <a:latin typeface="Myriad Pro Light" pitchFamily="34" charset="0"/>
              </a:rPr>
              <a:t>Mixture of several indicators is known </a:t>
            </a:r>
            <a:r>
              <a:rPr lang="en-IN" sz="2000" b="1" i="1" dirty="0" smtClean="0">
                <a:latin typeface="Myriad Pro Light" pitchFamily="34" charset="0"/>
              </a:rPr>
              <a:t>as </a:t>
            </a:r>
            <a:r>
              <a:rPr lang="en-IN" sz="2400" b="1" i="1" dirty="0" smtClean="0">
                <a:solidFill>
                  <a:schemeClr val="bg1"/>
                </a:solidFill>
                <a:latin typeface="Myriad Pro Light" pitchFamily="34" charset="0"/>
              </a:rPr>
              <a:t/>
            </a:r>
            <a:br>
              <a:rPr lang="en-IN" sz="2400" b="1" i="1" dirty="0" smtClean="0">
                <a:solidFill>
                  <a:schemeClr val="bg1"/>
                </a:solidFill>
                <a:latin typeface="Myriad Pro Light" pitchFamily="34" charset="0"/>
              </a:rPr>
            </a:br>
            <a:r>
              <a:rPr lang="en-IN" sz="3200" b="1" dirty="0" smtClean="0">
                <a:solidFill>
                  <a:srgbClr val="800080"/>
                </a:solidFill>
                <a:latin typeface="HandelGotDBol" panose="020B0801030703030804" pitchFamily="34" charset="0"/>
              </a:rPr>
              <a:t>UNIVERSAL INDICATOR.</a:t>
            </a:r>
            <a:endParaRPr lang="en-IN" sz="3200" b="1" dirty="0">
              <a:solidFill>
                <a:srgbClr val="800080"/>
              </a:solidFill>
              <a:latin typeface="HandelGotDBol" panose="020B0801030703030804" pitchFamily="34" charset="0"/>
            </a:endParaRPr>
          </a:p>
        </p:txBody>
      </p:sp>
      <p:pic>
        <p:nvPicPr>
          <p:cNvPr id="5" name="Picture 2" descr="C:\Users\com\Desktop\chap 3 abc\ui.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9399" y="2228850"/>
            <a:ext cx="1664845" cy="2661920"/>
          </a:xfrm>
          <a:prstGeom prst="rect">
            <a:avLst/>
          </a:prstGeom>
          <a:ln w="127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05628" y="2000250"/>
            <a:ext cx="4700814" cy="923330"/>
            <a:chOff x="544286" y="-628650"/>
            <a:chExt cx="4700814" cy="923330"/>
          </a:xfrm>
          <a:effectLst/>
        </p:grpSpPr>
        <p:sp>
          <p:nvSpPr>
            <p:cNvPr id="9" name="Rounded Rectangle 8"/>
            <p:cNvSpPr/>
            <p:nvPr/>
          </p:nvSpPr>
          <p:spPr>
            <a:xfrm>
              <a:off x="544286" y="-617634"/>
              <a:ext cx="4700814" cy="882607"/>
            </a:xfrm>
            <a:prstGeom prst="roundRect">
              <a:avLst/>
            </a:prstGeom>
            <a:solidFill>
              <a:srgbClr val="C0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endParaRPr>
            </a:p>
          </p:txBody>
        </p:sp>
        <p:sp>
          <p:nvSpPr>
            <p:cNvPr id="10" name="TextBox 9"/>
            <p:cNvSpPr txBox="1"/>
            <p:nvPr/>
          </p:nvSpPr>
          <p:spPr>
            <a:xfrm>
              <a:off x="619533" y="-628650"/>
              <a:ext cx="4625567" cy="923330"/>
            </a:xfrm>
            <a:prstGeom prst="rect">
              <a:avLst/>
            </a:prstGeom>
            <a:noFill/>
          </p:spPr>
          <p:txBody>
            <a:bodyPr wrap="square" rtlCol="0">
              <a:spAutoFit/>
            </a:bodyPr>
            <a:lstStyle/>
            <a:p>
              <a:r>
                <a:rPr lang="en-US" b="1" dirty="0" smtClean="0">
                  <a:solidFill>
                    <a:schemeClr val="bg1"/>
                  </a:solidFill>
                </a:rPr>
                <a:t>Universal indicator not only tells us whether the given solution is acid or a base but we can also judge how strong an acid or base can be.</a:t>
              </a:r>
              <a:endParaRPr lang="en-US" b="1" dirty="0">
                <a:solidFill>
                  <a:schemeClr val="bg1"/>
                </a:solidFill>
              </a:endParaRPr>
            </a:p>
          </p:txBody>
        </p:sp>
      </p:grpSp>
      <p:sp>
        <p:nvSpPr>
          <p:cNvPr id="11" name="Rectangle 10"/>
          <p:cNvSpPr/>
          <p:nvPr/>
        </p:nvSpPr>
        <p:spPr>
          <a:xfrm>
            <a:off x="2386947" y="209550"/>
            <a:ext cx="4370107" cy="523220"/>
          </a:xfrm>
          <a:prstGeom prst="rect">
            <a:avLst/>
          </a:prstGeom>
        </p:spPr>
        <p:txBody>
          <a:bodyPr wrap="none">
            <a:spAutoFit/>
          </a:bodyPr>
          <a:lstStyle/>
          <a:p>
            <a:pPr>
              <a:defRPr/>
            </a:pPr>
            <a:r>
              <a:rPr lang="en-US" sz="2800" b="1" dirty="0">
                <a:ln w="18415" cmpd="sng">
                  <a:noFill/>
                  <a:prstDash val="solid"/>
                </a:ln>
                <a:solidFill>
                  <a:srgbClr val="FFFF00"/>
                </a:solidFill>
                <a:latin typeface="HandelGotDBol"/>
                <a:cs typeface="Arial" charset="0"/>
              </a:rPr>
              <a:t>UNIVERSAL  INDICATOR</a:t>
            </a:r>
          </a:p>
        </p:txBody>
      </p:sp>
      <p:pic>
        <p:nvPicPr>
          <p:cNvPr id="1026" name="Picture 2" descr="D:\Zareena\CBSE_X\2988822_orig.gif Acid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718" y="3073400"/>
            <a:ext cx="4815324" cy="134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3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wipe(left)">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17800"/>
            <a:ext cx="4789842" cy="7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000" dirty="0" smtClean="0">
                <a:solidFill>
                  <a:srgbClr val="FF6600"/>
                </a:solidFill>
                <a:latin typeface="Bookman Old Style" pitchFamily="18" charset="0"/>
              </a:rPr>
              <a:t>Chemical definition </a:t>
            </a:r>
            <a:r>
              <a:rPr lang="en-US" altLang="en-US" sz="2000" dirty="0">
                <a:solidFill>
                  <a:srgbClr val="FF6600"/>
                </a:solidFill>
                <a:latin typeface="Bookman Old Style" pitchFamily="18" charset="0"/>
              </a:rPr>
              <a:t>of </a:t>
            </a:r>
            <a:r>
              <a:rPr lang="en-US" altLang="en-US" sz="2000" dirty="0" smtClean="0">
                <a:solidFill>
                  <a:srgbClr val="FF6600"/>
                </a:solidFill>
                <a:latin typeface="Bookman Old Style" pitchFamily="18" charset="0"/>
              </a:rPr>
              <a:t>acids</a:t>
            </a:r>
          </a:p>
          <a:p>
            <a:pPr marL="342900" indent="-342900">
              <a:buFont typeface="Arial" pitchFamily="34" charset="0"/>
              <a:buChar char="•"/>
            </a:pPr>
            <a:r>
              <a:rPr lang="en-US" altLang="en-US" sz="2000" dirty="0" smtClean="0">
                <a:solidFill>
                  <a:srgbClr val="FF6600"/>
                </a:solidFill>
                <a:latin typeface="Bookman Old Style" pitchFamily="18" charset="0"/>
              </a:rPr>
              <a:t>Mineral </a:t>
            </a:r>
            <a:r>
              <a:rPr lang="en-US" altLang="en-US" sz="2000" dirty="0">
                <a:solidFill>
                  <a:srgbClr val="FF6600"/>
                </a:solidFill>
                <a:latin typeface="Bookman Old Style" pitchFamily="18" charset="0"/>
              </a:rPr>
              <a:t>and organic </a:t>
            </a:r>
            <a:r>
              <a:rPr lang="en-US" altLang="en-US" sz="2000" dirty="0" smtClean="0">
                <a:solidFill>
                  <a:srgbClr val="FF6600"/>
                </a:solidFill>
                <a:latin typeface="Bookman Old Style" pitchFamily="18" charset="0"/>
              </a:rPr>
              <a:t>acids</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1111182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blipFill dpi="0" rotWithShape="1">
            <a:blip r:embed="rId2">
              <a:alphaModFix amt="78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2234046"/>
            <a:ext cx="9144001" cy="675409"/>
          </a:xfrm>
          <a:prstGeom prst="rect">
            <a:avLst/>
          </a:prstGeom>
          <a:gradFill>
            <a:gsLst>
              <a:gs pos="0">
                <a:schemeClr val="tx1"/>
              </a:gs>
              <a:gs pos="100000">
                <a:schemeClr val="tx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500" y="2219751"/>
            <a:ext cx="7124700" cy="769441"/>
          </a:xfrm>
          <a:prstGeom prst="rect">
            <a:avLst/>
          </a:prstGeom>
          <a:noFill/>
        </p:spPr>
        <p:txBody>
          <a:bodyPr wrap="square" rtlCol="0">
            <a:spAutoFit/>
          </a:bodyPr>
          <a:lstStyle/>
          <a:p>
            <a:r>
              <a:rPr lang="en-US" sz="4400" i="1" dirty="0" smtClean="0">
                <a:solidFill>
                  <a:srgbClr val="FFC000"/>
                </a:solidFill>
                <a:latin typeface="Tekton Pro" pitchFamily="34" charset="0"/>
              </a:rPr>
              <a:t>ACIDS, BASES AND SALTS</a:t>
            </a:r>
            <a:endParaRPr lang="en-US" sz="4400" i="1" dirty="0">
              <a:solidFill>
                <a:srgbClr val="FFC000"/>
              </a:solidFill>
              <a:latin typeface="Tekton Pro" pitchFamily="34" charset="0"/>
            </a:endParaRPr>
          </a:p>
        </p:txBody>
      </p:sp>
    </p:spTree>
    <p:extLst>
      <p:ext uri="{BB962C8B-B14F-4D97-AF65-F5344CB8AC3E}">
        <p14:creationId xmlns:p14="http://schemas.microsoft.com/office/powerpoint/2010/main" val="65624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 presetClass="entr" presetSubtype="4" fill="hold" grpId="0" nodeType="withEffect">
                                  <p:stCondLst>
                                    <p:cond delay="2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2" descr="Related imag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 y="-28026"/>
            <a:ext cx="9235440" cy="519955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725747" y="723623"/>
            <a:ext cx="889738" cy="388344"/>
          </a:xfrm>
          <a:prstGeom prst="rect">
            <a:avLst/>
          </a:prstGeom>
          <a:solidFill>
            <a:schemeClr val="bg1">
              <a:alpha val="70000"/>
            </a:schemeClr>
          </a:solidFill>
          <a:effectLst/>
        </p:spPr>
        <p:txBody>
          <a:bodyPr wrap="none">
            <a:spAutoFit/>
          </a:bodyPr>
          <a:lstStyle>
            <a:defPPr>
              <a:defRPr lang="en-US"/>
            </a:defPPr>
            <a:lvl1pPr marL="284163" indent="-284163" fontAlgn="auto">
              <a:spcBef>
                <a:spcPct val="20000"/>
              </a:spcBef>
              <a:spcAft>
                <a:spcPts val="0"/>
              </a:spcAft>
              <a:defRPr sz="2000" b="1" u="sng">
                <a:solidFill>
                  <a:srgbClr val="FF0000"/>
                </a:solidFill>
                <a:latin typeface="Bookman Old Style" pitchFamily="18" charset="0"/>
              </a:defRPr>
            </a:lvl1pPr>
          </a:lstStyle>
          <a:p>
            <a:r>
              <a:rPr lang="en-US" dirty="0" smtClean="0"/>
              <a:t>Acids</a:t>
            </a:r>
            <a:endParaRPr lang="en-US" dirty="0"/>
          </a:p>
        </p:txBody>
      </p:sp>
      <p:grpSp>
        <p:nvGrpSpPr>
          <p:cNvPr id="11" name="Group 10"/>
          <p:cNvGrpSpPr/>
          <p:nvPr/>
        </p:nvGrpSpPr>
        <p:grpSpPr>
          <a:xfrm>
            <a:off x="533399" y="1060452"/>
            <a:ext cx="1783752" cy="400110"/>
            <a:chOff x="533399" y="819152"/>
            <a:chExt cx="1783752" cy="400110"/>
          </a:xfrm>
        </p:grpSpPr>
        <p:sp>
          <p:nvSpPr>
            <p:cNvPr id="8" name="Rectangle 29"/>
            <p:cNvSpPr>
              <a:spLocks noChangeArrowheads="1"/>
            </p:cNvSpPr>
            <p:nvPr/>
          </p:nvSpPr>
          <p:spPr bwMode="auto">
            <a:xfrm>
              <a:off x="533399" y="819152"/>
              <a:ext cx="1693092" cy="400110"/>
            </a:xfrm>
            <a:prstGeom prst="rect">
              <a:avLst/>
            </a:prstGeom>
            <a:noFill/>
            <a:ln w="9525">
              <a:noFill/>
              <a:miter lim="800000"/>
              <a:headEnd/>
              <a:tailEnd/>
            </a:ln>
          </p:spPr>
          <p:txBody>
            <a:bodyPr wrap="none">
              <a:spAutoFit/>
            </a:bodyPr>
            <a:lstStyle/>
            <a:p>
              <a:r>
                <a:rPr lang="en-US" sz="2000" b="1" dirty="0" err="1">
                  <a:solidFill>
                    <a:schemeClr val="bg1"/>
                  </a:solidFill>
                </a:rPr>
                <a:t>HCl</a:t>
              </a:r>
              <a:r>
                <a:rPr lang="en-US" sz="2000" b="1" baseline="-25000" dirty="0">
                  <a:solidFill>
                    <a:schemeClr val="bg1"/>
                  </a:solidFill>
                </a:rPr>
                <a:t>(</a:t>
              </a:r>
              <a:r>
                <a:rPr lang="en-US" sz="2000" b="1" baseline="-25000" dirty="0" err="1">
                  <a:solidFill>
                    <a:schemeClr val="bg1"/>
                  </a:solidFill>
                </a:rPr>
                <a:t>aq</a:t>
              </a:r>
              <a:r>
                <a:rPr lang="en-US" sz="2000" b="1" baseline="-25000" dirty="0">
                  <a:solidFill>
                    <a:schemeClr val="bg1"/>
                  </a:solidFill>
                </a:rPr>
                <a:t>)</a:t>
              </a:r>
              <a:r>
                <a:rPr lang="en-US" sz="2000" b="1" dirty="0">
                  <a:solidFill>
                    <a:prstClr val="black"/>
                  </a:solidFill>
                </a:rPr>
                <a:t>               </a:t>
              </a:r>
              <a:endParaRPr lang="en-IN" sz="2000" b="1" dirty="0">
                <a:solidFill>
                  <a:prstClr val="black"/>
                </a:solidFill>
              </a:endParaRPr>
            </a:p>
          </p:txBody>
        </p:sp>
        <p:cxnSp>
          <p:nvCxnSpPr>
            <p:cNvPr id="10" name="Straight Arrow Connector 9"/>
            <p:cNvCxnSpPr/>
            <p:nvPr/>
          </p:nvCxnSpPr>
          <p:spPr>
            <a:xfrm>
              <a:off x="1595893" y="1091292"/>
              <a:ext cx="721258"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sp>
        <p:nvSpPr>
          <p:cNvPr id="12" name="Rounded Rectangular Callout 11"/>
          <p:cNvSpPr/>
          <p:nvPr/>
        </p:nvSpPr>
        <p:spPr>
          <a:xfrm>
            <a:off x="457424" y="1761970"/>
            <a:ext cx="1838447" cy="607992"/>
          </a:xfrm>
          <a:prstGeom prst="wedgeRoundRectCallout">
            <a:avLst>
              <a:gd name="adj1" fmla="val -11059"/>
              <a:gd name="adj2" fmla="val -99200"/>
              <a:gd name="adj3" fmla="val 16667"/>
            </a:avLst>
          </a:prstGeom>
          <a:solidFill>
            <a:schemeClr val="bg1">
              <a:lumMod val="95000"/>
              <a:alpha val="58000"/>
            </a:scheme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prstClr val="black"/>
                </a:solidFill>
              </a:rPr>
              <a:t>When dissolved in water…</a:t>
            </a:r>
          </a:p>
        </p:txBody>
      </p:sp>
      <p:sp>
        <p:nvSpPr>
          <p:cNvPr id="13" name="Rectangle 29"/>
          <p:cNvSpPr>
            <a:spLocks noChangeArrowheads="1"/>
          </p:cNvSpPr>
          <p:nvPr/>
        </p:nvSpPr>
        <p:spPr bwMode="auto">
          <a:xfrm>
            <a:off x="2372182" y="1073151"/>
            <a:ext cx="1580882" cy="400110"/>
          </a:xfrm>
          <a:prstGeom prst="rect">
            <a:avLst/>
          </a:prstGeom>
          <a:noFill/>
          <a:ln w="9525">
            <a:noFill/>
            <a:miter lim="800000"/>
            <a:headEnd/>
            <a:tailEnd/>
          </a:ln>
        </p:spPr>
        <p:txBody>
          <a:bodyPr wrap="none">
            <a:spAutoFit/>
          </a:bodyPr>
          <a:lstStyle/>
          <a:p>
            <a:r>
              <a:rPr lang="en-US" sz="2000" b="1" dirty="0" smtClean="0">
                <a:solidFill>
                  <a:schemeClr val="bg1"/>
                </a:solidFill>
              </a:rPr>
              <a:t>H</a:t>
            </a:r>
            <a:r>
              <a:rPr lang="en-US" sz="2000" b="1" baseline="30000" dirty="0">
                <a:solidFill>
                  <a:schemeClr val="bg1"/>
                </a:solidFill>
              </a:rPr>
              <a:t>+</a:t>
            </a:r>
            <a:r>
              <a:rPr lang="en-US" sz="2000" b="1" baseline="-25000" dirty="0">
                <a:solidFill>
                  <a:schemeClr val="bg1"/>
                </a:solidFill>
              </a:rPr>
              <a:t>(</a:t>
            </a:r>
            <a:r>
              <a:rPr lang="en-US" sz="2000" b="1" baseline="-25000" dirty="0" err="1">
                <a:solidFill>
                  <a:schemeClr val="bg1"/>
                </a:solidFill>
              </a:rPr>
              <a:t>aq</a:t>
            </a:r>
            <a:r>
              <a:rPr lang="en-US" sz="2000" b="1" baseline="-25000" dirty="0">
                <a:solidFill>
                  <a:schemeClr val="bg1"/>
                </a:solidFill>
              </a:rPr>
              <a:t>)</a:t>
            </a:r>
            <a:r>
              <a:rPr lang="en-US" sz="2000" b="1" dirty="0">
                <a:solidFill>
                  <a:schemeClr val="bg1"/>
                </a:solidFill>
              </a:rPr>
              <a:t> + </a:t>
            </a:r>
            <a:r>
              <a:rPr lang="en-US" sz="2000" b="1" dirty="0" err="1">
                <a:solidFill>
                  <a:schemeClr val="bg1"/>
                </a:solidFill>
              </a:rPr>
              <a:t>Cl</a:t>
            </a:r>
            <a:r>
              <a:rPr lang="en-US" sz="2000" b="1" baseline="30000" dirty="0">
                <a:solidFill>
                  <a:schemeClr val="bg1"/>
                </a:solidFill>
              </a:rPr>
              <a:t>–</a:t>
            </a:r>
            <a:r>
              <a:rPr lang="en-US" sz="2000" b="1" dirty="0">
                <a:solidFill>
                  <a:schemeClr val="bg1"/>
                </a:solidFill>
              </a:rPr>
              <a:t> </a:t>
            </a:r>
            <a:r>
              <a:rPr lang="en-US" sz="2000" b="1" baseline="-25000" dirty="0">
                <a:solidFill>
                  <a:schemeClr val="bg1"/>
                </a:solidFill>
              </a:rPr>
              <a:t>(</a:t>
            </a:r>
            <a:r>
              <a:rPr lang="en-US" sz="2000" b="1" baseline="-25000" dirty="0" err="1">
                <a:solidFill>
                  <a:schemeClr val="bg1"/>
                </a:solidFill>
              </a:rPr>
              <a:t>aq</a:t>
            </a:r>
            <a:r>
              <a:rPr lang="en-US" sz="2000" b="1" baseline="-25000" dirty="0">
                <a:solidFill>
                  <a:schemeClr val="bg1"/>
                </a:solidFill>
              </a:rPr>
              <a:t>)</a:t>
            </a:r>
            <a:endParaRPr lang="en-IN" sz="2000" b="1" baseline="-25000" dirty="0">
              <a:solidFill>
                <a:schemeClr val="bg1"/>
              </a:solidFill>
            </a:endParaRPr>
          </a:p>
        </p:txBody>
      </p:sp>
      <p:sp>
        <p:nvSpPr>
          <p:cNvPr id="14" name="Rounded Rectangular Callout 13"/>
          <p:cNvSpPr/>
          <p:nvPr/>
        </p:nvSpPr>
        <p:spPr>
          <a:xfrm>
            <a:off x="2916715" y="1625982"/>
            <a:ext cx="1794596" cy="406479"/>
          </a:xfrm>
          <a:prstGeom prst="wedgeRoundRectCallout">
            <a:avLst>
              <a:gd name="adj1" fmla="val 953"/>
              <a:gd name="adj2" fmla="val -103497"/>
              <a:gd name="adj3" fmla="val 16667"/>
            </a:avLst>
          </a:prstGeom>
          <a:solidFill>
            <a:schemeClr val="bg1">
              <a:lumMod val="95000"/>
              <a:alpha val="58000"/>
            </a:scheme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prstClr val="black"/>
                </a:solidFill>
              </a:rPr>
              <a:t>Splits into ions…</a:t>
            </a:r>
          </a:p>
        </p:txBody>
      </p:sp>
      <p:grpSp>
        <p:nvGrpSpPr>
          <p:cNvPr id="19" name="Group 18"/>
          <p:cNvGrpSpPr/>
          <p:nvPr/>
        </p:nvGrpSpPr>
        <p:grpSpPr>
          <a:xfrm>
            <a:off x="501130" y="1485750"/>
            <a:ext cx="1834807" cy="400110"/>
            <a:chOff x="501130" y="1244450"/>
            <a:chExt cx="1834807" cy="400110"/>
          </a:xfrm>
        </p:grpSpPr>
        <p:sp>
          <p:nvSpPr>
            <p:cNvPr id="16" name="Rectangle 29"/>
            <p:cNvSpPr>
              <a:spLocks noChangeArrowheads="1"/>
            </p:cNvSpPr>
            <p:nvPr/>
          </p:nvSpPr>
          <p:spPr bwMode="auto">
            <a:xfrm>
              <a:off x="501130" y="1244450"/>
              <a:ext cx="1135247" cy="400110"/>
            </a:xfrm>
            <a:prstGeom prst="rect">
              <a:avLst/>
            </a:prstGeom>
            <a:noFill/>
            <a:ln w="9525">
              <a:noFill/>
              <a:miter lim="800000"/>
              <a:headEnd/>
              <a:tailEnd/>
            </a:ln>
          </p:spPr>
          <p:txBody>
            <a:bodyPr wrap="none">
              <a:spAutoFit/>
            </a:bodyPr>
            <a:lstStyle/>
            <a:p>
              <a:r>
                <a:rPr lang="en-US" sz="2000" b="1" dirty="0">
                  <a:solidFill>
                    <a:schemeClr val="bg1"/>
                  </a:solidFill>
                </a:rPr>
                <a:t>H</a:t>
              </a:r>
              <a:r>
                <a:rPr lang="en-US" sz="2000" b="1" baseline="-25000" dirty="0">
                  <a:solidFill>
                    <a:schemeClr val="bg1"/>
                  </a:solidFill>
                </a:rPr>
                <a:t>2</a:t>
              </a:r>
              <a:r>
                <a:rPr lang="en-US" sz="2000" b="1" dirty="0">
                  <a:solidFill>
                    <a:schemeClr val="bg1"/>
                  </a:solidFill>
                </a:rPr>
                <a:t>SO</a:t>
              </a:r>
              <a:r>
                <a:rPr lang="en-US" sz="2000" b="1" baseline="-25000" dirty="0">
                  <a:solidFill>
                    <a:schemeClr val="bg1"/>
                  </a:solidFill>
                </a:rPr>
                <a:t>4(</a:t>
              </a:r>
              <a:r>
                <a:rPr lang="en-US" sz="2000" b="1" baseline="-25000" dirty="0" err="1">
                  <a:solidFill>
                    <a:schemeClr val="bg1"/>
                  </a:solidFill>
                </a:rPr>
                <a:t>aq</a:t>
              </a:r>
              <a:r>
                <a:rPr lang="en-US" sz="2000" b="1" baseline="-25000" dirty="0" smtClean="0">
                  <a:solidFill>
                    <a:schemeClr val="bg1"/>
                  </a:solidFill>
                </a:rPr>
                <a:t>) </a:t>
              </a:r>
              <a:endParaRPr lang="en-IN" sz="2000" b="1" dirty="0">
                <a:solidFill>
                  <a:schemeClr val="bg1"/>
                </a:solidFill>
              </a:endParaRPr>
            </a:p>
          </p:txBody>
        </p:sp>
        <p:cxnSp>
          <p:nvCxnSpPr>
            <p:cNvPr id="18" name="Straight Arrow Connector 17"/>
            <p:cNvCxnSpPr/>
            <p:nvPr/>
          </p:nvCxnSpPr>
          <p:spPr>
            <a:xfrm>
              <a:off x="1649684" y="1502561"/>
              <a:ext cx="686253"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sp>
        <p:nvSpPr>
          <p:cNvPr id="20" name="Rectangle 29"/>
          <p:cNvSpPr>
            <a:spLocks noChangeArrowheads="1"/>
          </p:cNvSpPr>
          <p:nvPr/>
        </p:nvSpPr>
        <p:spPr bwMode="auto">
          <a:xfrm>
            <a:off x="2405748" y="1549251"/>
            <a:ext cx="1903085" cy="400110"/>
          </a:xfrm>
          <a:prstGeom prst="rect">
            <a:avLst/>
          </a:prstGeom>
          <a:noFill/>
          <a:ln w="9525">
            <a:noFill/>
            <a:miter lim="800000"/>
            <a:headEnd/>
            <a:tailEnd/>
          </a:ln>
        </p:spPr>
        <p:txBody>
          <a:bodyPr wrap="none">
            <a:spAutoFit/>
          </a:bodyPr>
          <a:lstStyle/>
          <a:p>
            <a:r>
              <a:rPr lang="en-US" sz="2000" b="1" dirty="0" smtClean="0">
                <a:solidFill>
                  <a:schemeClr val="bg1"/>
                </a:solidFill>
              </a:rPr>
              <a:t>2H</a:t>
            </a:r>
            <a:r>
              <a:rPr lang="en-US" sz="2000" b="1" baseline="30000" dirty="0">
                <a:solidFill>
                  <a:schemeClr val="bg1"/>
                </a:solidFill>
              </a:rPr>
              <a:t>+</a:t>
            </a:r>
            <a:r>
              <a:rPr lang="en-US" sz="2000" b="1" baseline="-25000" dirty="0">
                <a:solidFill>
                  <a:schemeClr val="bg1"/>
                </a:solidFill>
              </a:rPr>
              <a:t>(</a:t>
            </a:r>
            <a:r>
              <a:rPr lang="en-US" sz="2000" b="1" baseline="-25000" dirty="0" err="1">
                <a:solidFill>
                  <a:schemeClr val="bg1"/>
                </a:solidFill>
              </a:rPr>
              <a:t>aq</a:t>
            </a:r>
            <a:r>
              <a:rPr lang="en-US" sz="2000" b="1" baseline="-25000" dirty="0">
                <a:solidFill>
                  <a:schemeClr val="bg1"/>
                </a:solidFill>
              </a:rPr>
              <a:t>) </a:t>
            </a:r>
            <a:r>
              <a:rPr lang="en-US" sz="2000" b="1" dirty="0">
                <a:solidFill>
                  <a:schemeClr val="bg1"/>
                </a:solidFill>
              </a:rPr>
              <a:t>+ SO</a:t>
            </a:r>
            <a:r>
              <a:rPr lang="en-US" sz="2000" b="1" baseline="-25000" dirty="0">
                <a:solidFill>
                  <a:schemeClr val="bg1"/>
                </a:solidFill>
              </a:rPr>
              <a:t>4</a:t>
            </a:r>
            <a:r>
              <a:rPr lang="en-US" sz="2000" b="1" baseline="30000" dirty="0">
                <a:solidFill>
                  <a:schemeClr val="bg1"/>
                </a:solidFill>
              </a:rPr>
              <a:t>2</a:t>
            </a:r>
            <a:r>
              <a:rPr lang="en-US" sz="2000" b="1" baseline="44000" dirty="0" smtClean="0">
                <a:solidFill>
                  <a:schemeClr val="bg1"/>
                </a:solidFill>
              </a:rPr>
              <a:t>–</a:t>
            </a:r>
            <a:r>
              <a:rPr lang="en-US" sz="2000" b="1" baseline="-25000" dirty="0" smtClean="0">
                <a:solidFill>
                  <a:schemeClr val="bg1"/>
                </a:solidFill>
              </a:rPr>
              <a:t>(</a:t>
            </a:r>
            <a:r>
              <a:rPr lang="en-US" sz="2000" b="1" baseline="-25000" dirty="0" err="1">
                <a:solidFill>
                  <a:schemeClr val="bg1"/>
                </a:solidFill>
              </a:rPr>
              <a:t>aq</a:t>
            </a:r>
            <a:r>
              <a:rPr lang="en-US" sz="2000" b="1" baseline="-25000" dirty="0">
                <a:solidFill>
                  <a:schemeClr val="bg1"/>
                </a:solidFill>
              </a:rPr>
              <a:t>)</a:t>
            </a:r>
            <a:endParaRPr lang="en-IN" sz="2000" b="1" baseline="-25000" dirty="0">
              <a:solidFill>
                <a:schemeClr val="bg1"/>
              </a:solidFill>
            </a:endParaRPr>
          </a:p>
        </p:txBody>
      </p:sp>
      <p:sp>
        <p:nvSpPr>
          <p:cNvPr id="21" name="Rectangle 20"/>
          <p:cNvSpPr/>
          <p:nvPr/>
        </p:nvSpPr>
        <p:spPr>
          <a:xfrm>
            <a:off x="669496" y="1487108"/>
            <a:ext cx="279244" cy="400110"/>
          </a:xfrm>
          <a:prstGeom prst="rect">
            <a:avLst/>
          </a:prstGeom>
        </p:spPr>
        <p:txBody>
          <a:bodyPr wrap="none">
            <a:spAutoFit/>
          </a:bodyPr>
          <a:lstStyle/>
          <a:p>
            <a:r>
              <a:rPr lang="en-US" sz="2000" b="1" baseline="-25000" dirty="0">
                <a:solidFill>
                  <a:srgbClr val="FF0000"/>
                </a:solidFill>
              </a:rPr>
              <a:t>2</a:t>
            </a:r>
            <a:endParaRPr lang="en-US" sz="2000" dirty="0">
              <a:solidFill>
                <a:srgbClr val="FF0000"/>
              </a:solidFill>
            </a:endParaRPr>
          </a:p>
        </p:txBody>
      </p:sp>
      <p:sp>
        <p:nvSpPr>
          <p:cNvPr id="22" name="Rectangle 21"/>
          <p:cNvSpPr/>
          <p:nvPr/>
        </p:nvSpPr>
        <p:spPr>
          <a:xfrm>
            <a:off x="2411237" y="1550604"/>
            <a:ext cx="314510" cy="400110"/>
          </a:xfrm>
          <a:prstGeom prst="rect">
            <a:avLst/>
          </a:prstGeom>
        </p:spPr>
        <p:txBody>
          <a:bodyPr wrap="none">
            <a:spAutoFit/>
          </a:bodyPr>
          <a:lstStyle/>
          <a:p>
            <a:r>
              <a:rPr lang="en-US" sz="2000" b="1" dirty="0">
                <a:solidFill>
                  <a:srgbClr val="FF0000"/>
                </a:solidFill>
              </a:rPr>
              <a:t>2</a:t>
            </a:r>
          </a:p>
        </p:txBody>
      </p:sp>
      <p:sp>
        <p:nvSpPr>
          <p:cNvPr id="23" name="Rounded Rectangular Callout 22"/>
          <p:cNvSpPr/>
          <p:nvPr/>
        </p:nvSpPr>
        <p:spPr>
          <a:xfrm>
            <a:off x="2286000" y="2128639"/>
            <a:ext cx="1794850" cy="688041"/>
          </a:xfrm>
          <a:prstGeom prst="wedgeRoundRectCallout">
            <a:avLst>
              <a:gd name="adj1" fmla="val 43758"/>
              <a:gd name="adj2" fmla="val -77298"/>
              <a:gd name="adj3" fmla="val 16667"/>
            </a:avLst>
          </a:prstGeom>
          <a:solidFill>
            <a:schemeClr val="bg1">
              <a:lumMod val="95000"/>
              <a:alpha val="58000"/>
            </a:scheme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err="1">
                <a:solidFill>
                  <a:prstClr val="black"/>
                </a:solidFill>
              </a:rPr>
              <a:t>Valency</a:t>
            </a:r>
            <a:r>
              <a:rPr lang="en-US" b="1" dirty="0">
                <a:solidFill>
                  <a:prstClr val="black"/>
                </a:solidFill>
              </a:rPr>
              <a:t> of sulphate ion is </a:t>
            </a:r>
            <a:r>
              <a:rPr lang="en-US" b="1" dirty="0" smtClean="0">
                <a:solidFill>
                  <a:prstClr val="black"/>
                </a:solidFill>
              </a:rPr>
              <a:t>2</a:t>
            </a:r>
            <a:endParaRPr lang="en-US" b="1" baseline="-25000" dirty="0">
              <a:solidFill>
                <a:prstClr val="black"/>
              </a:solidFill>
            </a:endParaRPr>
          </a:p>
        </p:txBody>
      </p:sp>
      <p:sp>
        <p:nvSpPr>
          <p:cNvPr id="24" name="Oval 23"/>
          <p:cNvSpPr/>
          <p:nvPr/>
        </p:nvSpPr>
        <p:spPr>
          <a:xfrm>
            <a:off x="2417082" y="1107620"/>
            <a:ext cx="325214" cy="309431"/>
          </a:xfrm>
          <a:prstGeom prst="ellipse">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sz="1600">
              <a:solidFill>
                <a:prstClr val="black"/>
              </a:solidFill>
              <a:latin typeface="Bookman Old Style" pitchFamily="18" charset="0"/>
            </a:endParaRPr>
          </a:p>
        </p:txBody>
      </p:sp>
      <p:sp>
        <p:nvSpPr>
          <p:cNvPr id="25" name="Oval 24"/>
          <p:cNvSpPr/>
          <p:nvPr/>
        </p:nvSpPr>
        <p:spPr>
          <a:xfrm>
            <a:off x="2590800" y="1584553"/>
            <a:ext cx="311335" cy="305200"/>
          </a:xfrm>
          <a:prstGeom prst="ellipse">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600">
              <a:solidFill>
                <a:prstClr val="black"/>
              </a:solidFill>
              <a:latin typeface="Bookman Old Style" pitchFamily="18" charset="0"/>
            </a:endParaRPr>
          </a:p>
        </p:txBody>
      </p:sp>
      <p:sp>
        <p:nvSpPr>
          <p:cNvPr id="26" name="Rounded Rectangle 25"/>
          <p:cNvSpPr/>
          <p:nvPr/>
        </p:nvSpPr>
        <p:spPr>
          <a:xfrm>
            <a:off x="412752" y="1992462"/>
            <a:ext cx="5354294" cy="690532"/>
          </a:xfrm>
          <a:prstGeom prst="roundRect">
            <a:avLst/>
          </a:prstGeom>
          <a:solidFill>
            <a:schemeClr val="bg1">
              <a:lumMod val="95000"/>
              <a:alpha val="66000"/>
            </a:scheme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dirty="0">
              <a:solidFill>
                <a:prstClr val="white"/>
              </a:solidFill>
            </a:endParaRPr>
          </a:p>
        </p:txBody>
      </p:sp>
      <p:sp>
        <p:nvSpPr>
          <p:cNvPr id="27" name="Content Placeholder 2"/>
          <p:cNvSpPr txBox="1">
            <a:spLocks/>
          </p:cNvSpPr>
          <p:nvPr/>
        </p:nvSpPr>
        <p:spPr bwMode="auto">
          <a:xfrm>
            <a:off x="404586" y="2024744"/>
            <a:ext cx="5444671" cy="730250"/>
          </a:xfrm>
          <a:prstGeom prst="rect">
            <a:avLst/>
          </a:prstGeom>
          <a:noFill/>
          <a:ln w="9525">
            <a:noFill/>
            <a:miter lim="800000"/>
            <a:headEnd/>
            <a:tailEnd/>
          </a:ln>
          <a:effectLst/>
        </p:spPr>
        <p:txBody>
          <a:bodyPr/>
          <a:lstStyle/>
          <a:p>
            <a:pPr marL="344488" indent="-344488" eaLnBrk="0" hangingPunct="0">
              <a:defRPr/>
            </a:pPr>
            <a:r>
              <a:rPr lang="en-US" b="1" i="1" dirty="0">
                <a:solidFill>
                  <a:prstClr val="black"/>
                </a:solidFill>
                <a:latin typeface="Myriad Pro Light"/>
              </a:rPr>
              <a:t>Substances which when dissolved </a:t>
            </a:r>
            <a:r>
              <a:rPr lang="en-US" b="1" i="1" dirty="0" smtClean="0">
                <a:solidFill>
                  <a:prstClr val="black"/>
                </a:solidFill>
                <a:latin typeface="Myriad Pro Light"/>
              </a:rPr>
              <a:t>in water </a:t>
            </a:r>
            <a:r>
              <a:rPr lang="en-US" b="1" i="1" dirty="0">
                <a:solidFill>
                  <a:prstClr val="black"/>
                </a:solidFill>
                <a:latin typeface="Myriad Pro Light"/>
              </a:rPr>
              <a:t>give </a:t>
            </a:r>
            <a:endParaRPr lang="en-US" b="1" i="1" dirty="0" smtClean="0">
              <a:solidFill>
                <a:prstClr val="black"/>
              </a:solidFill>
              <a:latin typeface="Myriad Pro Light"/>
            </a:endParaRPr>
          </a:p>
          <a:p>
            <a:pPr marL="344488" indent="-344488" eaLnBrk="0" hangingPunct="0">
              <a:defRPr/>
            </a:pPr>
            <a:r>
              <a:rPr lang="en-US" b="1" i="1" dirty="0" smtClean="0">
                <a:solidFill>
                  <a:prstClr val="black"/>
                </a:solidFill>
                <a:latin typeface="Myriad Pro Light"/>
              </a:rPr>
              <a:t>H</a:t>
            </a:r>
            <a:r>
              <a:rPr lang="en-US" b="1" i="1" baseline="30000" dirty="0" smtClean="0">
                <a:solidFill>
                  <a:prstClr val="black"/>
                </a:solidFill>
                <a:latin typeface="Myriad Pro Light"/>
              </a:rPr>
              <a:t>+</a:t>
            </a:r>
            <a:r>
              <a:rPr lang="en-US" b="1" i="1" dirty="0">
                <a:solidFill>
                  <a:prstClr val="black"/>
                </a:solidFill>
                <a:latin typeface="Myriad Pro Light"/>
              </a:rPr>
              <a:t> </a:t>
            </a:r>
            <a:r>
              <a:rPr lang="en-US" b="1" i="1" dirty="0" smtClean="0">
                <a:solidFill>
                  <a:prstClr val="black"/>
                </a:solidFill>
                <a:latin typeface="Myriad Pro Light"/>
              </a:rPr>
              <a:t>ions are </a:t>
            </a:r>
            <a:r>
              <a:rPr lang="en-US" b="1" i="1" dirty="0">
                <a:solidFill>
                  <a:prstClr val="black"/>
                </a:solidFill>
                <a:latin typeface="Myriad Pro Light"/>
              </a:rPr>
              <a:t>called as acids.</a:t>
            </a:r>
          </a:p>
        </p:txBody>
      </p:sp>
      <p:sp>
        <p:nvSpPr>
          <p:cNvPr id="30" name="Rectangle 29"/>
          <p:cNvSpPr>
            <a:spLocks noChangeArrowheads="1"/>
          </p:cNvSpPr>
          <p:nvPr/>
        </p:nvSpPr>
        <p:spPr bwMode="auto">
          <a:xfrm>
            <a:off x="3222646" y="3164058"/>
            <a:ext cx="2060179" cy="400110"/>
          </a:xfrm>
          <a:prstGeom prst="rect">
            <a:avLst/>
          </a:prstGeom>
          <a:noFill/>
          <a:ln w="9525">
            <a:noFill/>
            <a:miter lim="800000"/>
            <a:headEnd/>
            <a:tailEnd/>
          </a:ln>
        </p:spPr>
        <p:txBody>
          <a:bodyPr wrap="none">
            <a:spAutoFit/>
          </a:bodyPr>
          <a:lstStyle/>
          <a:p>
            <a:r>
              <a:rPr lang="en-US" sz="2000" b="1" dirty="0" smtClean="0">
                <a:solidFill>
                  <a:schemeClr val="bg1"/>
                </a:solidFill>
              </a:rPr>
              <a:t>Mg</a:t>
            </a:r>
            <a:r>
              <a:rPr lang="en-US" sz="2000" b="1" baseline="30000" dirty="0" smtClean="0">
                <a:solidFill>
                  <a:schemeClr val="bg1"/>
                </a:solidFill>
              </a:rPr>
              <a:t>2+</a:t>
            </a:r>
            <a:r>
              <a:rPr lang="en-US" sz="2000" b="1" baseline="-25000" dirty="0" smtClean="0">
                <a:solidFill>
                  <a:schemeClr val="bg1"/>
                </a:solidFill>
              </a:rPr>
              <a:t>(</a:t>
            </a:r>
            <a:r>
              <a:rPr lang="en-US" sz="2000" b="1" baseline="-25000" dirty="0" err="1" smtClean="0">
                <a:solidFill>
                  <a:schemeClr val="bg1"/>
                </a:solidFill>
              </a:rPr>
              <a:t>aq</a:t>
            </a:r>
            <a:r>
              <a:rPr lang="en-US" sz="2000" b="1" baseline="-25000" dirty="0" smtClean="0">
                <a:solidFill>
                  <a:schemeClr val="bg1"/>
                </a:solidFill>
              </a:rPr>
              <a:t>)</a:t>
            </a:r>
            <a:r>
              <a:rPr lang="en-US" sz="2000" b="1" dirty="0" smtClean="0">
                <a:solidFill>
                  <a:schemeClr val="bg1"/>
                </a:solidFill>
              </a:rPr>
              <a:t>+ 2 OH</a:t>
            </a:r>
            <a:r>
              <a:rPr lang="en-US" sz="2000" b="1" baseline="30000" dirty="0">
                <a:solidFill>
                  <a:schemeClr val="bg1"/>
                </a:solidFill>
              </a:rPr>
              <a:t>–</a:t>
            </a:r>
            <a:r>
              <a:rPr lang="en-US" sz="2000" b="1" baseline="-25000" dirty="0">
                <a:solidFill>
                  <a:schemeClr val="bg1"/>
                </a:solidFill>
              </a:rPr>
              <a:t>(</a:t>
            </a:r>
            <a:r>
              <a:rPr lang="en-US" sz="2000" b="1" baseline="-25000" dirty="0" err="1">
                <a:solidFill>
                  <a:schemeClr val="bg1"/>
                </a:solidFill>
              </a:rPr>
              <a:t>aq</a:t>
            </a:r>
            <a:r>
              <a:rPr lang="en-US" sz="2000" b="1" baseline="-25000" dirty="0">
                <a:solidFill>
                  <a:schemeClr val="bg1"/>
                </a:solidFill>
              </a:rPr>
              <a:t>)</a:t>
            </a:r>
          </a:p>
        </p:txBody>
      </p:sp>
      <p:sp>
        <p:nvSpPr>
          <p:cNvPr id="31" name="Rectangle 29"/>
          <p:cNvSpPr>
            <a:spLocks noChangeArrowheads="1"/>
          </p:cNvSpPr>
          <p:nvPr/>
        </p:nvSpPr>
        <p:spPr bwMode="auto">
          <a:xfrm>
            <a:off x="3343292" y="3619440"/>
            <a:ext cx="1657826" cy="400110"/>
          </a:xfrm>
          <a:prstGeom prst="rect">
            <a:avLst/>
          </a:prstGeom>
          <a:noFill/>
          <a:ln w="9525">
            <a:noFill/>
            <a:miter lim="800000"/>
            <a:headEnd/>
            <a:tailEnd/>
          </a:ln>
        </p:spPr>
        <p:txBody>
          <a:bodyPr wrap="none">
            <a:spAutoFit/>
          </a:bodyPr>
          <a:lstStyle/>
          <a:p>
            <a:r>
              <a:rPr lang="en-US" sz="2000" b="1" dirty="0" smtClean="0">
                <a:solidFill>
                  <a:schemeClr val="bg1"/>
                </a:solidFill>
              </a:rPr>
              <a:t>K</a:t>
            </a:r>
            <a:r>
              <a:rPr lang="en-US" sz="2000" b="1" baseline="30000" dirty="0">
                <a:solidFill>
                  <a:schemeClr val="bg1"/>
                </a:solidFill>
              </a:rPr>
              <a:t>+</a:t>
            </a:r>
            <a:r>
              <a:rPr lang="en-US" sz="2000" b="1" baseline="-25000" dirty="0">
                <a:solidFill>
                  <a:schemeClr val="bg1"/>
                </a:solidFill>
              </a:rPr>
              <a:t>(</a:t>
            </a:r>
            <a:r>
              <a:rPr lang="en-US" sz="2000" b="1" baseline="-25000" dirty="0" err="1">
                <a:solidFill>
                  <a:schemeClr val="bg1"/>
                </a:solidFill>
              </a:rPr>
              <a:t>aq</a:t>
            </a:r>
            <a:r>
              <a:rPr lang="en-US" sz="2000" b="1" baseline="-25000" dirty="0">
                <a:solidFill>
                  <a:schemeClr val="bg1"/>
                </a:solidFill>
              </a:rPr>
              <a:t>) </a:t>
            </a:r>
            <a:r>
              <a:rPr lang="en-US" sz="2000" b="1" dirty="0">
                <a:solidFill>
                  <a:schemeClr val="bg1"/>
                </a:solidFill>
              </a:rPr>
              <a:t>+ OH</a:t>
            </a:r>
            <a:r>
              <a:rPr lang="en-US" sz="2000" b="1" baseline="30000" dirty="0" smtClean="0">
                <a:solidFill>
                  <a:schemeClr val="bg1"/>
                </a:solidFill>
              </a:rPr>
              <a:t>– </a:t>
            </a:r>
            <a:r>
              <a:rPr lang="en-US" sz="2000" b="1" baseline="-25000" dirty="0" smtClean="0">
                <a:solidFill>
                  <a:schemeClr val="bg1"/>
                </a:solidFill>
              </a:rPr>
              <a:t>(</a:t>
            </a:r>
            <a:r>
              <a:rPr lang="en-US" sz="2000" b="1" baseline="-25000" dirty="0" err="1">
                <a:solidFill>
                  <a:schemeClr val="bg1"/>
                </a:solidFill>
              </a:rPr>
              <a:t>aq</a:t>
            </a:r>
            <a:r>
              <a:rPr lang="en-US" sz="2000" b="1" baseline="-25000" dirty="0">
                <a:solidFill>
                  <a:schemeClr val="bg1"/>
                </a:solidFill>
              </a:rPr>
              <a:t>)</a:t>
            </a:r>
            <a:endParaRPr lang="en-IN" sz="2000" b="1" baseline="-25000" dirty="0">
              <a:solidFill>
                <a:schemeClr val="bg1"/>
              </a:solidFill>
            </a:endParaRPr>
          </a:p>
        </p:txBody>
      </p:sp>
      <p:sp>
        <p:nvSpPr>
          <p:cNvPr id="38" name="Oval 37"/>
          <p:cNvSpPr/>
          <p:nvPr/>
        </p:nvSpPr>
        <p:spPr>
          <a:xfrm>
            <a:off x="4460293" y="3155822"/>
            <a:ext cx="443133" cy="397922"/>
          </a:xfrm>
          <a:prstGeom prst="ellipse">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sz="1600">
              <a:solidFill>
                <a:prstClr val="black"/>
              </a:solidFill>
              <a:latin typeface="Bookman Old Style" pitchFamily="18" charset="0"/>
            </a:endParaRPr>
          </a:p>
        </p:txBody>
      </p:sp>
      <p:sp>
        <p:nvSpPr>
          <p:cNvPr id="39" name="Oval 38"/>
          <p:cNvSpPr/>
          <p:nvPr/>
        </p:nvSpPr>
        <p:spPr>
          <a:xfrm>
            <a:off x="4150928" y="3632064"/>
            <a:ext cx="446039" cy="379837"/>
          </a:xfrm>
          <a:prstGeom prst="ellipse">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sz="1600">
              <a:solidFill>
                <a:prstClr val="black"/>
              </a:solidFill>
              <a:latin typeface="Bookman Old Style" pitchFamily="18" charset="0"/>
            </a:endParaRPr>
          </a:p>
        </p:txBody>
      </p:sp>
      <p:grpSp>
        <p:nvGrpSpPr>
          <p:cNvPr id="41" name="Group 40"/>
          <p:cNvGrpSpPr/>
          <p:nvPr/>
        </p:nvGrpSpPr>
        <p:grpSpPr>
          <a:xfrm>
            <a:off x="749320" y="3151354"/>
            <a:ext cx="2296102" cy="400110"/>
            <a:chOff x="784226" y="2913513"/>
            <a:chExt cx="2296102" cy="400110"/>
          </a:xfrm>
        </p:grpSpPr>
        <p:sp>
          <p:nvSpPr>
            <p:cNvPr id="33" name="Rectangle 29"/>
            <p:cNvSpPr>
              <a:spLocks noChangeArrowheads="1"/>
            </p:cNvSpPr>
            <p:nvPr/>
          </p:nvSpPr>
          <p:spPr bwMode="auto">
            <a:xfrm>
              <a:off x="784226" y="2913513"/>
              <a:ext cx="1364476" cy="400110"/>
            </a:xfrm>
            <a:prstGeom prst="rect">
              <a:avLst/>
            </a:prstGeom>
            <a:noFill/>
            <a:ln w="9525">
              <a:noFill/>
              <a:miter lim="800000"/>
              <a:headEnd/>
              <a:tailEnd/>
            </a:ln>
          </p:spPr>
          <p:txBody>
            <a:bodyPr wrap="none">
              <a:spAutoFit/>
            </a:bodyPr>
            <a:lstStyle/>
            <a:p>
              <a:r>
                <a:rPr lang="en-US" sz="2000" b="1" dirty="0">
                  <a:solidFill>
                    <a:schemeClr val="bg1"/>
                  </a:solidFill>
                </a:rPr>
                <a:t>Mg(OH)</a:t>
              </a:r>
              <a:r>
                <a:rPr lang="en-US" sz="2000" b="1" baseline="-25000" dirty="0">
                  <a:solidFill>
                    <a:schemeClr val="bg1"/>
                  </a:solidFill>
                </a:rPr>
                <a:t>2(s</a:t>
              </a:r>
              <a:r>
                <a:rPr lang="en-US" sz="2000" b="1" baseline="-25000" dirty="0" smtClean="0">
                  <a:solidFill>
                    <a:schemeClr val="bg1"/>
                  </a:solidFill>
                </a:rPr>
                <a:t>)  </a:t>
              </a:r>
              <a:endParaRPr lang="en-IN" sz="2000" b="1" baseline="-25000" dirty="0">
                <a:solidFill>
                  <a:schemeClr val="bg1"/>
                </a:solidFill>
              </a:endParaRPr>
            </a:p>
          </p:txBody>
        </p:sp>
        <p:cxnSp>
          <p:nvCxnSpPr>
            <p:cNvPr id="40" name="Straight Arrow Connector 39"/>
            <p:cNvCxnSpPr/>
            <p:nvPr/>
          </p:nvCxnSpPr>
          <p:spPr>
            <a:xfrm>
              <a:off x="2259469" y="3192973"/>
              <a:ext cx="820859"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778803" y="3619439"/>
            <a:ext cx="2274593" cy="400110"/>
            <a:chOff x="755653" y="3425140"/>
            <a:chExt cx="2274593" cy="400110"/>
          </a:xfrm>
        </p:grpSpPr>
        <p:sp>
          <p:nvSpPr>
            <p:cNvPr id="36" name="Rectangle 29"/>
            <p:cNvSpPr>
              <a:spLocks noChangeArrowheads="1"/>
            </p:cNvSpPr>
            <p:nvPr/>
          </p:nvSpPr>
          <p:spPr bwMode="auto">
            <a:xfrm>
              <a:off x="755653" y="3425140"/>
              <a:ext cx="1163895" cy="400110"/>
            </a:xfrm>
            <a:prstGeom prst="rect">
              <a:avLst/>
            </a:prstGeom>
            <a:noFill/>
            <a:ln w="9525">
              <a:noFill/>
              <a:miter lim="800000"/>
              <a:headEnd/>
              <a:tailEnd/>
            </a:ln>
          </p:spPr>
          <p:txBody>
            <a:bodyPr wrap="square">
              <a:spAutoFit/>
            </a:bodyPr>
            <a:lstStyle/>
            <a:p>
              <a:r>
                <a:rPr lang="en-US" sz="2000" b="1" dirty="0">
                  <a:solidFill>
                    <a:schemeClr val="bg1"/>
                  </a:solidFill>
                </a:rPr>
                <a:t>KOH</a:t>
              </a:r>
              <a:r>
                <a:rPr lang="en-US" sz="2000" b="1" baseline="-25000" dirty="0">
                  <a:solidFill>
                    <a:schemeClr val="bg1"/>
                  </a:solidFill>
                </a:rPr>
                <a:t>(</a:t>
              </a:r>
              <a:r>
                <a:rPr lang="en-US" sz="2000" b="1" baseline="-25000" dirty="0" err="1">
                  <a:solidFill>
                    <a:schemeClr val="bg1"/>
                  </a:solidFill>
                </a:rPr>
                <a:t>aq</a:t>
              </a:r>
              <a:r>
                <a:rPr lang="en-US" sz="2000" b="1" baseline="-25000" dirty="0" smtClean="0">
                  <a:solidFill>
                    <a:schemeClr val="bg1"/>
                  </a:solidFill>
                </a:rPr>
                <a:t>)  </a:t>
              </a:r>
              <a:r>
                <a:rPr lang="en-US" sz="2000" b="1" dirty="0" smtClean="0">
                  <a:solidFill>
                    <a:schemeClr val="bg1"/>
                  </a:solidFill>
                </a:rPr>
                <a:t>             </a:t>
              </a:r>
              <a:endParaRPr lang="en-IN" sz="2000" b="1" dirty="0">
                <a:solidFill>
                  <a:schemeClr val="bg1"/>
                </a:solidFill>
              </a:endParaRPr>
            </a:p>
          </p:txBody>
        </p:sp>
        <p:cxnSp>
          <p:nvCxnSpPr>
            <p:cNvPr id="42" name="Straight Arrow Connector 41"/>
            <p:cNvCxnSpPr/>
            <p:nvPr/>
          </p:nvCxnSpPr>
          <p:spPr>
            <a:xfrm>
              <a:off x="2209387" y="3627683"/>
              <a:ext cx="820859"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sp>
        <p:nvSpPr>
          <p:cNvPr id="43" name="Content Placeholder 2"/>
          <p:cNvSpPr txBox="1">
            <a:spLocks/>
          </p:cNvSpPr>
          <p:nvPr/>
        </p:nvSpPr>
        <p:spPr>
          <a:xfrm>
            <a:off x="2630489" y="2851068"/>
            <a:ext cx="924029" cy="365838"/>
          </a:xfrm>
          <a:prstGeom prst="rect">
            <a:avLst/>
          </a:prstGeom>
          <a:solidFill>
            <a:schemeClr val="bg1">
              <a:alpha val="70000"/>
            </a:schemeClr>
          </a:solidFill>
          <a:effectLst/>
        </p:spPr>
        <p:txBody>
          <a:bodyPr wrap="none">
            <a:spAutoFit/>
          </a:bodyPr>
          <a:lstStyle>
            <a:defPPr>
              <a:defRPr lang="en-US"/>
            </a:defPPr>
            <a:lvl1pPr marL="284163" indent="-284163" fontAlgn="auto">
              <a:spcBef>
                <a:spcPct val="20000"/>
              </a:spcBef>
              <a:spcAft>
                <a:spcPts val="0"/>
              </a:spcAft>
              <a:defRPr sz="2000" b="1" u="sng">
                <a:solidFill>
                  <a:srgbClr val="FF0000"/>
                </a:solidFill>
                <a:latin typeface="Bookman Old Style" pitchFamily="18" charset="0"/>
              </a:defRPr>
            </a:lvl1pPr>
          </a:lstStyle>
          <a:p>
            <a:r>
              <a:rPr lang="en-US" dirty="0"/>
              <a:t>B</a:t>
            </a:r>
            <a:r>
              <a:rPr lang="en-US" dirty="0" smtClean="0"/>
              <a:t>ases</a:t>
            </a:r>
            <a:endParaRPr lang="en-US" dirty="0"/>
          </a:p>
        </p:txBody>
      </p:sp>
      <p:sp>
        <p:nvSpPr>
          <p:cNvPr id="45" name="Rounded Rectangle 44"/>
          <p:cNvSpPr/>
          <p:nvPr/>
        </p:nvSpPr>
        <p:spPr>
          <a:xfrm>
            <a:off x="412752" y="4063468"/>
            <a:ext cx="5354294" cy="690532"/>
          </a:xfrm>
          <a:prstGeom prst="roundRect">
            <a:avLst/>
          </a:prstGeom>
          <a:solidFill>
            <a:schemeClr val="bg1">
              <a:lumMod val="95000"/>
              <a:alpha val="66000"/>
            </a:scheme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dirty="0">
              <a:solidFill>
                <a:prstClr val="white"/>
              </a:solidFill>
            </a:endParaRPr>
          </a:p>
        </p:txBody>
      </p:sp>
      <p:sp>
        <p:nvSpPr>
          <p:cNvPr id="46" name="Content Placeholder 2"/>
          <p:cNvSpPr txBox="1">
            <a:spLocks/>
          </p:cNvSpPr>
          <p:nvPr/>
        </p:nvSpPr>
        <p:spPr bwMode="auto">
          <a:xfrm>
            <a:off x="404586" y="4064000"/>
            <a:ext cx="5444671" cy="730250"/>
          </a:xfrm>
          <a:prstGeom prst="rect">
            <a:avLst/>
          </a:prstGeom>
          <a:noFill/>
          <a:ln w="9525">
            <a:noFill/>
            <a:miter lim="800000"/>
            <a:headEnd/>
            <a:tailEnd/>
          </a:ln>
          <a:effectLst/>
        </p:spPr>
        <p:txBody>
          <a:bodyPr/>
          <a:lstStyle/>
          <a:p>
            <a:pPr marL="344488" indent="-344488" eaLnBrk="0" hangingPunct="0">
              <a:defRPr/>
            </a:pPr>
            <a:r>
              <a:rPr lang="en-US" b="1" i="1" dirty="0">
                <a:solidFill>
                  <a:prstClr val="black"/>
                </a:solidFill>
                <a:latin typeface="Myriad Pro Light"/>
              </a:rPr>
              <a:t>Substances which when dissolved </a:t>
            </a:r>
            <a:r>
              <a:rPr lang="en-US" b="1" i="1" dirty="0" smtClean="0">
                <a:solidFill>
                  <a:prstClr val="black"/>
                </a:solidFill>
                <a:latin typeface="Myriad Pro Light"/>
              </a:rPr>
              <a:t>in water </a:t>
            </a:r>
            <a:r>
              <a:rPr lang="en-US" b="1" i="1" dirty="0">
                <a:solidFill>
                  <a:prstClr val="black"/>
                </a:solidFill>
                <a:latin typeface="Myriad Pro Light"/>
              </a:rPr>
              <a:t>give </a:t>
            </a:r>
            <a:endParaRPr lang="en-US" b="1" i="1" dirty="0" smtClean="0">
              <a:solidFill>
                <a:prstClr val="black"/>
              </a:solidFill>
              <a:latin typeface="Myriad Pro Light"/>
            </a:endParaRPr>
          </a:p>
          <a:p>
            <a:pPr marL="344488" indent="-344488" eaLnBrk="0" hangingPunct="0">
              <a:defRPr/>
            </a:pPr>
            <a:r>
              <a:rPr lang="en-US" b="1" i="1" dirty="0" smtClean="0">
                <a:solidFill>
                  <a:prstClr val="black"/>
                </a:solidFill>
                <a:latin typeface="Myriad Pro Light"/>
              </a:rPr>
              <a:t>OH</a:t>
            </a:r>
            <a:r>
              <a:rPr lang="en-US" b="1" i="1" baseline="30000" dirty="0" smtClean="0">
                <a:solidFill>
                  <a:prstClr val="black"/>
                </a:solidFill>
                <a:latin typeface="Myriad Pro Light"/>
              </a:rPr>
              <a:t>–</a:t>
            </a:r>
            <a:r>
              <a:rPr lang="en-US" b="1" i="1" dirty="0" smtClean="0">
                <a:solidFill>
                  <a:prstClr val="black"/>
                </a:solidFill>
                <a:latin typeface="Myriad Pro Light"/>
              </a:rPr>
              <a:t> ions are </a:t>
            </a:r>
            <a:r>
              <a:rPr lang="en-US" b="1" i="1" dirty="0">
                <a:solidFill>
                  <a:prstClr val="black"/>
                </a:solidFill>
                <a:latin typeface="Myriad Pro Light"/>
              </a:rPr>
              <a:t>called as </a:t>
            </a:r>
            <a:r>
              <a:rPr lang="en-US" b="1" i="1" u="sng" dirty="0" smtClean="0">
                <a:solidFill>
                  <a:prstClr val="black"/>
                </a:solidFill>
                <a:latin typeface="Myriad Pro Light"/>
              </a:rPr>
              <a:t>Bases.</a:t>
            </a:r>
            <a:endParaRPr lang="en-US" b="1" i="1" u="sng" dirty="0">
              <a:solidFill>
                <a:prstClr val="black"/>
              </a:solidFill>
              <a:latin typeface="Myriad Pro Light"/>
            </a:endParaRPr>
          </a:p>
        </p:txBody>
      </p:sp>
      <p:sp>
        <p:nvSpPr>
          <p:cNvPr id="37" name="Content Placeholder 2"/>
          <p:cNvSpPr txBox="1">
            <a:spLocks/>
          </p:cNvSpPr>
          <p:nvPr/>
        </p:nvSpPr>
        <p:spPr>
          <a:xfrm>
            <a:off x="1686867" y="286363"/>
            <a:ext cx="5770266"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CHEMICAL DEFINITION OF ACID AND BASE</a:t>
            </a:r>
          </a:p>
        </p:txBody>
      </p:sp>
    </p:spTree>
    <p:extLst>
      <p:ext uri="{BB962C8B-B14F-4D97-AF65-F5344CB8AC3E}">
        <p14:creationId xmlns:p14="http://schemas.microsoft.com/office/powerpoint/2010/main" val="73480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xit" presetSubtype="32" fill="hold" grpId="1" nodeType="clickEffect">
                                  <p:stCondLst>
                                    <p:cond delay="0"/>
                                  </p:stCondLst>
                                  <p:childTnLst>
                                    <p:anim calcmode="lin" valueType="num">
                                      <p:cBhvr>
                                        <p:cTn id="32" dur="500"/>
                                        <p:tgtEl>
                                          <p:spTgt spid="12"/>
                                        </p:tgtEl>
                                        <p:attrNameLst>
                                          <p:attrName>ppt_w</p:attrName>
                                        </p:attrNameLst>
                                      </p:cBhvr>
                                      <p:tavLst>
                                        <p:tav tm="0">
                                          <p:val>
                                            <p:strVal val="ppt_w"/>
                                          </p:val>
                                        </p:tav>
                                        <p:tav tm="100000">
                                          <p:val>
                                            <p:fltVal val="0"/>
                                          </p:val>
                                        </p:tav>
                                      </p:tavLst>
                                    </p:anim>
                                    <p:anim calcmode="lin" valueType="num">
                                      <p:cBhvr>
                                        <p:cTn id="33" dur="500"/>
                                        <p:tgtEl>
                                          <p:spTgt spid="12"/>
                                        </p:tgtEl>
                                        <p:attrNameLst>
                                          <p:attrName>ppt_h</p:attrName>
                                        </p:attrNameLst>
                                      </p:cBhvr>
                                      <p:tavLst>
                                        <p:tav tm="0">
                                          <p:val>
                                            <p:strVal val="ppt_h"/>
                                          </p:val>
                                        </p:tav>
                                        <p:tav tm="100000">
                                          <p:val>
                                            <p:fltVal val="0"/>
                                          </p:val>
                                        </p:tav>
                                      </p:tavLst>
                                    </p:anim>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slide(from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32" fill="hold" grpId="1" nodeType="clickEffect">
                                  <p:stCondLst>
                                    <p:cond delay="0"/>
                                  </p:stCondLst>
                                  <p:childTnLst>
                                    <p:anim calcmode="lin" valueType="num">
                                      <p:cBhvr>
                                        <p:cTn id="51" dur="500"/>
                                        <p:tgtEl>
                                          <p:spTgt spid="14"/>
                                        </p:tgtEl>
                                        <p:attrNameLst>
                                          <p:attrName>ppt_w</p:attrName>
                                        </p:attrNameLst>
                                      </p:cBhvr>
                                      <p:tavLst>
                                        <p:tav tm="0">
                                          <p:val>
                                            <p:strVal val="ppt_w"/>
                                          </p:val>
                                        </p:tav>
                                        <p:tav tm="100000">
                                          <p:val>
                                            <p:fltVal val="0"/>
                                          </p:val>
                                        </p:tav>
                                      </p:tavLst>
                                    </p:anim>
                                    <p:anim calcmode="lin" valueType="num">
                                      <p:cBhvr>
                                        <p:cTn id="52" dur="500"/>
                                        <p:tgtEl>
                                          <p:spTgt spid="14"/>
                                        </p:tgtEl>
                                        <p:attrNameLst>
                                          <p:attrName>ppt_h</p:attrName>
                                        </p:attrNameLst>
                                      </p:cBhvr>
                                      <p:tavLst>
                                        <p:tav tm="0">
                                          <p:val>
                                            <p:strVal val="ppt_h"/>
                                          </p:val>
                                        </p:tav>
                                        <p:tav tm="100000">
                                          <p:val>
                                            <p:fltVal val="0"/>
                                          </p:val>
                                        </p:tav>
                                      </p:tavLst>
                                    </p:anim>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ppt_w</p:attrName>
                                        </p:attrNameLst>
                                      </p:cBhvr>
                                      <p:tavLst>
                                        <p:tav tm="0">
                                          <p:val>
                                            <p:fltVal val="0"/>
                                          </p:val>
                                        </p:tav>
                                        <p:tav tm="100000">
                                          <p:val>
                                            <p:strVal val="#ppt_w"/>
                                          </p:val>
                                        </p:tav>
                                      </p:tavLst>
                                    </p:anim>
                                    <p:anim calcmode="lin" valueType="num">
                                      <p:cBhvr>
                                        <p:cTn id="60" dur="500" fill="hold"/>
                                        <p:tgtEl>
                                          <p:spTgt spid="19"/>
                                        </p:tgtEl>
                                        <p:attrNameLst>
                                          <p:attrName>ppt_h</p:attrName>
                                        </p:attrNameLst>
                                      </p:cBhvr>
                                      <p:tavLst>
                                        <p:tav tm="0">
                                          <p:val>
                                            <p:fltVal val="0"/>
                                          </p:val>
                                        </p:tav>
                                        <p:tav tm="100000">
                                          <p:val>
                                            <p:strVal val="#ppt_h"/>
                                          </p:val>
                                        </p:tav>
                                      </p:tavLst>
                                    </p:anim>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slide(fromLeft)">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3" presetClass="emph" presetSubtype="2" fill="hold" grpId="1" nodeType="withEffect">
                                  <p:stCondLst>
                                    <p:cond delay="0"/>
                                  </p:stCondLst>
                                  <p:childTnLst>
                                    <p:animClr clrSpc="rgb" dir="cw">
                                      <p:cBhvr override="childStyle">
                                        <p:cTn id="72" dur="500" fill="hold"/>
                                        <p:tgtEl>
                                          <p:spTgt spid="21"/>
                                        </p:tgtEl>
                                        <p:attrNameLst>
                                          <p:attrName>style.color</p:attrName>
                                        </p:attrNameLst>
                                      </p:cBhvr>
                                      <p:to>
                                        <a:srgbClr val="FF00FF"/>
                                      </p:to>
                                    </p:animClr>
                                  </p:childTnLst>
                                </p:cTn>
                              </p:par>
                            </p:childTnLst>
                          </p:cTn>
                        </p:par>
                        <p:par>
                          <p:cTn id="73" fill="hold">
                            <p:stCondLst>
                              <p:cond delay="500"/>
                            </p:stCondLst>
                            <p:childTnLst>
                              <p:par>
                                <p:cTn id="74" presetID="35" presetClass="emph" presetSubtype="0" repeatCount="4000" fill="hold" grpId="2" nodeType="afterEffect">
                                  <p:stCondLst>
                                    <p:cond delay="0"/>
                                  </p:stCondLst>
                                  <p:childTnLst>
                                    <p:anim calcmode="discrete" valueType="str">
                                      <p:cBhvr>
                                        <p:cTn id="75" dur="5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down)">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0" presetClass="entr" presetSubtype="0"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edge">
                                      <p:cBhvr>
                                        <p:cTn id="93" dur="500"/>
                                        <p:tgtEl>
                                          <p:spTgt spid="24"/>
                                        </p:tgtEl>
                                      </p:cBhvr>
                                    </p:animEffect>
                                  </p:childTnLst>
                                </p:cTn>
                              </p:par>
                              <p:par>
                                <p:cTn id="94" presetID="20"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edge">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wipe(left)">
                                      <p:cBhvr>
                                        <p:cTn id="101" dur="500"/>
                                        <p:tgtEl>
                                          <p:spTgt spid="26"/>
                                        </p:tgtEl>
                                      </p:cBhvr>
                                    </p:animEffect>
                                  </p:childTnLst>
                                </p:cTn>
                              </p:par>
                              <p:par>
                                <p:cTn id="102" presetID="22" presetClass="entr" presetSubtype="8" fill="hold" nodeType="withEffect">
                                  <p:stCondLst>
                                    <p:cond delay="0"/>
                                  </p:stCondLst>
                                  <p:childTnLst>
                                    <p:set>
                                      <p:cBhvr>
                                        <p:cTn id="103" dur="1" fill="hold">
                                          <p:stCondLst>
                                            <p:cond delay="0"/>
                                          </p:stCondLst>
                                        </p:cTn>
                                        <p:tgtEl>
                                          <p:spTgt spid="27">
                                            <p:txEl>
                                              <p:pRg st="0" end="0"/>
                                            </p:txEl>
                                          </p:spTgt>
                                        </p:tgtEl>
                                        <p:attrNameLst>
                                          <p:attrName>style.visibility</p:attrName>
                                        </p:attrNameLst>
                                      </p:cBhvr>
                                      <p:to>
                                        <p:strVal val="visible"/>
                                      </p:to>
                                    </p:set>
                                    <p:animEffect transition="in" filter="wipe(left)">
                                      <p:cBhvr>
                                        <p:cTn id="104" dur="500"/>
                                        <p:tgtEl>
                                          <p:spTgt spid="27">
                                            <p:txEl>
                                              <p:pRg st="0" end="0"/>
                                            </p:txEl>
                                          </p:spTgt>
                                        </p:tgtEl>
                                      </p:cBhvr>
                                    </p:animEffect>
                                  </p:childTnLst>
                                </p:cTn>
                              </p:par>
                              <p:par>
                                <p:cTn id="105" presetID="22" presetClass="entr" presetSubtype="8" fill="hold" nodeType="withEffect">
                                  <p:stCondLst>
                                    <p:cond delay="0"/>
                                  </p:stCondLst>
                                  <p:childTnLst>
                                    <p:set>
                                      <p:cBhvr>
                                        <p:cTn id="106" dur="1" fill="hold">
                                          <p:stCondLst>
                                            <p:cond delay="0"/>
                                          </p:stCondLst>
                                        </p:cTn>
                                        <p:tgtEl>
                                          <p:spTgt spid="27">
                                            <p:txEl>
                                              <p:pRg st="1" end="1"/>
                                            </p:txEl>
                                          </p:spTgt>
                                        </p:tgtEl>
                                        <p:attrNameLst>
                                          <p:attrName>style.visibility</p:attrName>
                                        </p:attrNameLst>
                                      </p:cBhvr>
                                      <p:to>
                                        <p:strVal val="visible"/>
                                      </p:to>
                                    </p:set>
                                    <p:animEffect transition="in" filter="wipe(left)">
                                      <p:cBhvr>
                                        <p:cTn id="107" dur="500"/>
                                        <p:tgtEl>
                                          <p:spTgt spid="27">
                                            <p:txEl>
                                              <p:pRg st="1" end="1"/>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 calcmode="lin" valueType="num">
                                      <p:cBhvr>
                                        <p:cTn id="117" dur="500" fill="hold"/>
                                        <p:tgtEl>
                                          <p:spTgt spid="41"/>
                                        </p:tgtEl>
                                        <p:attrNameLst>
                                          <p:attrName>ppt_w</p:attrName>
                                        </p:attrNameLst>
                                      </p:cBhvr>
                                      <p:tavLst>
                                        <p:tav tm="0">
                                          <p:val>
                                            <p:fltVal val="0"/>
                                          </p:val>
                                        </p:tav>
                                        <p:tav tm="100000">
                                          <p:val>
                                            <p:strVal val="#ppt_w"/>
                                          </p:val>
                                        </p:tav>
                                      </p:tavLst>
                                    </p:anim>
                                    <p:anim calcmode="lin" valueType="num">
                                      <p:cBhvr>
                                        <p:cTn id="118" dur="500" fill="hold"/>
                                        <p:tgtEl>
                                          <p:spTgt spid="41"/>
                                        </p:tgtEl>
                                        <p:attrNameLst>
                                          <p:attrName>ppt_h</p:attrName>
                                        </p:attrNameLst>
                                      </p:cBhvr>
                                      <p:tavLst>
                                        <p:tav tm="0">
                                          <p:val>
                                            <p:fltVal val="0"/>
                                          </p:val>
                                        </p:tav>
                                        <p:tav tm="100000">
                                          <p:val>
                                            <p:strVal val="#ppt_h"/>
                                          </p:val>
                                        </p:tav>
                                      </p:tavLst>
                                    </p:anim>
                                    <p:animEffect transition="in" filter="fade">
                                      <p:cBhvr>
                                        <p:cTn id="119" dur="500"/>
                                        <p:tgtEl>
                                          <p:spTgt spid="41"/>
                                        </p:tgtEl>
                                      </p:cBhvr>
                                    </p:animEffect>
                                  </p:childTnLst>
                                </p:cTn>
                              </p:par>
                            </p:childTnLst>
                          </p:cTn>
                        </p:par>
                      </p:childTnLst>
                    </p:cTn>
                  </p:par>
                  <p:par>
                    <p:cTn id="120" fill="hold">
                      <p:stCondLst>
                        <p:cond delay="indefinite"/>
                      </p:stCondLst>
                      <p:childTnLst>
                        <p:par>
                          <p:cTn id="121" fill="hold">
                            <p:stCondLst>
                              <p:cond delay="0"/>
                            </p:stCondLst>
                            <p:childTnLst>
                              <p:par>
                                <p:cTn id="122" presetID="12" presetClass="entr" presetSubtype="8" fill="hold" grpId="0" nodeType="click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slide(fromLeft)">
                                      <p:cBhvr>
                                        <p:cTn id="124" dur="500"/>
                                        <p:tgtEl>
                                          <p:spTgt spid="30"/>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44"/>
                                        </p:tgtEl>
                                        <p:attrNameLst>
                                          <p:attrName>style.visibility</p:attrName>
                                        </p:attrNameLst>
                                      </p:cBhvr>
                                      <p:to>
                                        <p:strVal val="visible"/>
                                      </p:to>
                                    </p:set>
                                    <p:anim calcmode="lin" valueType="num">
                                      <p:cBhvr>
                                        <p:cTn id="129" dur="500" fill="hold"/>
                                        <p:tgtEl>
                                          <p:spTgt spid="44"/>
                                        </p:tgtEl>
                                        <p:attrNameLst>
                                          <p:attrName>ppt_w</p:attrName>
                                        </p:attrNameLst>
                                      </p:cBhvr>
                                      <p:tavLst>
                                        <p:tav tm="0">
                                          <p:val>
                                            <p:fltVal val="0"/>
                                          </p:val>
                                        </p:tav>
                                        <p:tav tm="100000">
                                          <p:val>
                                            <p:strVal val="#ppt_w"/>
                                          </p:val>
                                        </p:tav>
                                      </p:tavLst>
                                    </p:anim>
                                    <p:anim calcmode="lin" valueType="num">
                                      <p:cBhvr>
                                        <p:cTn id="130" dur="500" fill="hold"/>
                                        <p:tgtEl>
                                          <p:spTgt spid="44"/>
                                        </p:tgtEl>
                                        <p:attrNameLst>
                                          <p:attrName>ppt_h</p:attrName>
                                        </p:attrNameLst>
                                      </p:cBhvr>
                                      <p:tavLst>
                                        <p:tav tm="0">
                                          <p:val>
                                            <p:fltVal val="0"/>
                                          </p:val>
                                        </p:tav>
                                        <p:tav tm="100000">
                                          <p:val>
                                            <p:strVal val="#ppt_h"/>
                                          </p:val>
                                        </p:tav>
                                      </p:tavLst>
                                    </p:anim>
                                    <p:animEffect transition="in" filter="fade">
                                      <p:cBhvr>
                                        <p:cTn id="131" dur="500"/>
                                        <p:tgtEl>
                                          <p:spTgt spid="44"/>
                                        </p:tgtEl>
                                      </p:cBhvr>
                                    </p:animEffect>
                                  </p:childTnLst>
                                </p:cTn>
                              </p:par>
                            </p:childTnLst>
                          </p:cTn>
                        </p:par>
                      </p:childTnLst>
                    </p:cTn>
                  </p:par>
                  <p:par>
                    <p:cTn id="132" fill="hold">
                      <p:stCondLst>
                        <p:cond delay="indefinite"/>
                      </p:stCondLst>
                      <p:childTnLst>
                        <p:par>
                          <p:cTn id="133" fill="hold">
                            <p:stCondLst>
                              <p:cond delay="0"/>
                            </p:stCondLst>
                            <p:childTnLst>
                              <p:par>
                                <p:cTn id="134" presetID="12" presetClass="entr" presetSubtype="8" fill="hold" grpId="0" nodeType="clickEffect">
                                  <p:stCondLst>
                                    <p:cond delay="0"/>
                                  </p:stCondLst>
                                  <p:childTnLst>
                                    <p:set>
                                      <p:cBhvr>
                                        <p:cTn id="135" dur="1" fill="hold">
                                          <p:stCondLst>
                                            <p:cond delay="0"/>
                                          </p:stCondLst>
                                        </p:cTn>
                                        <p:tgtEl>
                                          <p:spTgt spid="31"/>
                                        </p:tgtEl>
                                        <p:attrNameLst>
                                          <p:attrName>style.visibility</p:attrName>
                                        </p:attrNameLst>
                                      </p:cBhvr>
                                      <p:to>
                                        <p:strVal val="visible"/>
                                      </p:to>
                                    </p:set>
                                    <p:animEffect transition="in" filter="slide(fromLeft)">
                                      <p:cBhvr>
                                        <p:cTn id="136" dur="500"/>
                                        <p:tgtEl>
                                          <p:spTgt spid="31"/>
                                        </p:tgtEl>
                                      </p:cBhvr>
                                    </p:animEffect>
                                  </p:childTnLst>
                                </p:cTn>
                              </p:par>
                            </p:childTnLst>
                          </p:cTn>
                        </p:par>
                      </p:childTnLst>
                    </p:cTn>
                  </p:par>
                  <p:par>
                    <p:cTn id="137" fill="hold">
                      <p:stCondLst>
                        <p:cond delay="indefinite"/>
                      </p:stCondLst>
                      <p:childTnLst>
                        <p:par>
                          <p:cTn id="138" fill="hold">
                            <p:stCondLst>
                              <p:cond delay="0"/>
                            </p:stCondLst>
                            <p:childTnLst>
                              <p:par>
                                <p:cTn id="139" presetID="20" presetClass="entr" presetSubtype="0" fill="hold" grpId="0" nodeType="clickEffect">
                                  <p:stCondLst>
                                    <p:cond delay="0"/>
                                  </p:stCondLst>
                                  <p:childTnLst>
                                    <p:set>
                                      <p:cBhvr>
                                        <p:cTn id="140" dur="1" fill="hold">
                                          <p:stCondLst>
                                            <p:cond delay="0"/>
                                          </p:stCondLst>
                                        </p:cTn>
                                        <p:tgtEl>
                                          <p:spTgt spid="38"/>
                                        </p:tgtEl>
                                        <p:attrNameLst>
                                          <p:attrName>style.visibility</p:attrName>
                                        </p:attrNameLst>
                                      </p:cBhvr>
                                      <p:to>
                                        <p:strVal val="visible"/>
                                      </p:to>
                                    </p:set>
                                    <p:animEffect transition="in" filter="wedge">
                                      <p:cBhvr>
                                        <p:cTn id="141" dur="500"/>
                                        <p:tgtEl>
                                          <p:spTgt spid="38"/>
                                        </p:tgtEl>
                                      </p:cBhvr>
                                    </p:animEffect>
                                  </p:childTnLst>
                                </p:cTn>
                              </p:par>
                              <p:par>
                                <p:cTn id="142" presetID="20" presetClass="entr" presetSubtype="0" fill="hold" grpId="0" nodeType="with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edge">
                                      <p:cBhvr>
                                        <p:cTn id="144" dur="500"/>
                                        <p:tgtEl>
                                          <p:spTgt spid="3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wipe(left)">
                                      <p:cBhvr>
                                        <p:cTn id="149" dur="500"/>
                                        <p:tgtEl>
                                          <p:spTgt spid="45"/>
                                        </p:tgtEl>
                                      </p:cBhvr>
                                    </p:animEffect>
                                  </p:childTnLst>
                                </p:cTn>
                              </p:par>
                              <p:par>
                                <p:cTn id="150" presetID="22" presetClass="entr" presetSubtype="8" fill="hold" nodeType="withEffect">
                                  <p:stCondLst>
                                    <p:cond delay="0"/>
                                  </p:stCondLst>
                                  <p:childTnLst>
                                    <p:set>
                                      <p:cBhvr>
                                        <p:cTn id="151" dur="1" fill="hold">
                                          <p:stCondLst>
                                            <p:cond delay="0"/>
                                          </p:stCondLst>
                                        </p:cTn>
                                        <p:tgtEl>
                                          <p:spTgt spid="46">
                                            <p:txEl>
                                              <p:pRg st="0" end="0"/>
                                            </p:txEl>
                                          </p:spTgt>
                                        </p:tgtEl>
                                        <p:attrNameLst>
                                          <p:attrName>style.visibility</p:attrName>
                                        </p:attrNameLst>
                                      </p:cBhvr>
                                      <p:to>
                                        <p:strVal val="visible"/>
                                      </p:to>
                                    </p:set>
                                    <p:animEffect transition="in" filter="wipe(left)">
                                      <p:cBhvr>
                                        <p:cTn id="152" dur="500"/>
                                        <p:tgtEl>
                                          <p:spTgt spid="46">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46">
                                            <p:txEl>
                                              <p:pRg st="1" end="1"/>
                                            </p:txEl>
                                          </p:spTgt>
                                        </p:tgtEl>
                                        <p:attrNameLst>
                                          <p:attrName>style.visibility</p:attrName>
                                        </p:attrNameLst>
                                      </p:cBhvr>
                                      <p:to>
                                        <p:strVal val="visible"/>
                                      </p:to>
                                    </p:set>
                                    <p:animEffect transition="in" filter="wipe(left)">
                                      <p:cBhvr>
                                        <p:cTn id="155" dur="500"/>
                                        <p:tgtEl>
                                          <p:spTgt spid="4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2" grpId="1" animBg="1"/>
      <p:bldP spid="13" grpId="0"/>
      <p:bldP spid="14" grpId="0" animBg="1"/>
      <p:bldP spid="14" grpId="1" animBg="1"/>
      <p:bldP spid="20" grpId="0"/>
      <p:bldP spid="21" grpId="0"/>
      <p:bldP spid="21" grpId="1"/>
      <p:bldP spid="21" grpId="2"/>
      <p:bldP spid="22" grpId="0"/>
      <p:bldP spid="23" grpId="0" animBg="1"/>
      <p:bldP spid="23" grpId="1" animBg="1"/>
      <p:bldP spid="24" grpId="0" animBg="1"/>
      <p:bldP spid="25" grpId="0" animBg="1"/>
      <p:bldP spid="26" grpId="0" animBg="1"/>
      <p:bldP spid="30" grpId="0"/>
      <p:bldP spid="31" grpId="0"/>
      <p:bldP spid="38" grpId="0" animBg="1"/>
      <p:bldP spid="39" grpId="0" animBg="1"/>
      <p:bldP spid="43" grpId="0" animBg="1"/>
      <p:bldP spid="45"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Animals and plants"/>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flipH="1">
            <a:off x="0" y="5158"/>
            <a:ext cx="9144000" cy="5133185"/>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62675" y="771101"/>
            <a:ext cx="5257032" cy="769441"/>
            <a:chOff x="531103" y="765698"/>
            <a:chExt cx="5257032" cy="769441"/>
          </a:xfrm>
        </p:grpSpPr>
        <p:sp>
          <p:nvSpPr>
            <p:cNvPr id="4" name="Rectangle 3"/>
            <p:cNvSpPr/>
            <p:nvPr/>
          </p:nvSpPr>
          <p:spPr>
            <a:xfrm>
              <a:off x="531103" y="770998"/>
              <a:ext cx="5114075" cy="743513"/>
            </a:xfrm>
            <a:prstGeom prst="rect">
              <a:avLst/>
            </a:prstGeom>
            <a:solidFill>
              <a:schemeClr val="bg1">
                <a:alpha val="54000"/>
              </a:scheme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latin typeface="Tw Cen MT" panose="020B0602020104020603" pitchFamily="34" charset="0"/>
              </a:endParaRPr>
            </a:p>
          </p:txBody>
        </p:sp>
        <p:sp>
          <p:nvSpPr>
            <p:cNvPr id="5" name="Rectangle 4"/>
            <p:cNvSpPr/>
            <p:nvPr/>
          </p:nvSpPr>
          <p:spPr>
            <a:xfrm>
              <a:off x="534351" y="765698"/>
              <a:ext cx="5253784" cy="769441"/>
            </a:xfrm>
            <a:prstGeom prst="rect">
              <a:avLst/>
            </a:prstGeom>
            <a:noFill/>
            <a:ln>
              <a:noFill/>
            </a:ln>
          </p:spPr>
          <p:txBody>
            <a:bodyPr wrap="square">
              <a:spAutoFit/>
            </a:bodyPr>
            <a:lstStyle/>
            <a:p>
              <a:r>
                <a:rPr lang="en-US" sz="2200" b="1" dirty="0">
                  <a:latin typeface="Agency FB" panose="020B0503020202020204" pitchFamily="34" charset="0"/>
                </a:rPr>
                <a:t>The acid present in plants and animals </a:t>
              </a:r>
              <a:r>
                <a:rPr lang="en-US" sz="2200" b="1" dirty="0" smtClean="0">
                  <a:latin typeface="Agency FB" panose="020B0503020202020204" pitchFamily="34" charset="0"/>
                </a:rPr>
                <a:t>are called </a:t>
              </a:r>
              <a:r>
                <a:rPr lang="en-US" sz="2200" b="1" dirty="0">
                  <a:latin typeface="Agency FB" panose="020B0503020202020204" pitchFamily="34" charset="0"/>
                </a:rPr>
                <a:t>organic acids. </a:t>
              </a:r>
            </a:p>
          </p:txBody>
        </p:sp>
      </p:grpSp>
      <p:grpSp>
        <p:nvGrpSpPr>
          <p:cNvPr id="12" name="Group 11"/>
          <p:cNvGrpSpPr/>
          <p:nvPr/>
        </p:nvGrpSpPr>
        <p:grpSpPr>
          <a:xfrm>
            <a:off x="2209800" y="2339411"/>
            <a:ext cx="3531373" cy="1107996"/>
            <a:chOff x="531103" y="765698"/>
            <a:chExt cx="3531373" cy="1107996"/>
          </a:xfrm>
        </p:grpSpPr>
        <p:sp>
          <p:nvSpPr>
            <p:cNvPr id="13" name="Rounded Rectangle 12"/>
            <p:cNvSpPr/>
            <p:nvPr/>
          </p:nvSpPr>
          <p:spPr>
            <a:xfrm>
              <a:off x="531103" y="770999"/>
              <a:ext cx="3531373" cy="1102695"/>
            </a:xfrm>
            <a:prstGeom prst="roundRect">
              <a:avLst>
                <a:gd name="adj" fmla="val 9524"/>
              </a:avLst>
            </a:prstGeom>
            <a:solidFill>
              <a:srgbClr val="120C86">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latin typeface="Tw Cen MT" panose="020B0602020104020603" pitchFamily="34" charset="0"/>
              </a:endParaRPr>
            </a:p>
          </p:txBody>
        </p:sp>
        <p:sp>
          <p:nvSpPr>
            <p:cNvPr id="14" name="Rectangle 13"/>
            <p:cNvSpPr/>
            <p:nvPr/>
          </p:nvSpPr>
          <p:spPr>
            <a:xfrm>
              <a:off x="534351" y="765698"/>
              <a:ext cx="3528125" cy="1107996"/>
            </a:xfrm>
            <a:prstGeom prst="rect">
              <a:avLst/>
            </a:prstGeom>
            <a:noFill/>
          </p:spPr>
          <p:txBody>
            <a:bodyPr wrap="square">
              <a:spAutoFit/>
            </a:bodyPr>
            <a:lstStyle/>
            <a:p>
              <a:r>
                <a:rPr lang="en-US" sz="2200" b="1" dirty="0">
                  <a:solidFill>
                    <a:schemeClr val="bg1"/>
                  </a:solidFill>
                  <a:latin typeface="Agency FB" panose="020B0503020202020204" pitchFamily="34" charset="0"/>
                </a:rPr>
                <a:t>Acids are classified into two </a:t>
              </a:r>
              <a:r>
                <a:rPr lang="en-US" sz="2200" b="1" dirty="0" smtClean="0">
                  <a:solidFill>
                    <a:schemeClr val="bg1"/>
                  </a:solidFill>
                  <a:latin typeface="Agency FB" panose="020B0503020202020204" pitchFamily="34" charset="0"/>
                </a:rPr>
                <a:t>types: </a:t>
              </a:r>
            </a:p>
            <a:p>
              <a:r>
                <a:rPr lang="en-US" sz="2200" b="1" dirty="0" smtClean="0">
                  <a:solidFill>
                    <a:schemeClr val="bg1"/>
                  </a:solidFill>
                  <a:latin typeface="Agency FB" panose="020B0503020202020204" pitchFamily="34" charset="0"/>
                </a:rPr>
                <a:t>Organic acids</a:t>
              </a:r>
            </a:p>
            <a:p>
              <a:r>
                <a:rPr lang="en-US" sz="2200" b="1" dirty="0" smtClean="0">
                  <a:solidFill>
                    <a:schemeClr val="bg1"/>
                  </a:solidFill>
                  <a:latin typeface="Agency FB" panose="020B0503020202020204" pitchFamily="34" charset="0"/>
                </a:rPr>
                <a:t>mineral </a:t>
              </a:r>
              <a:r>
                <a:rPr lang="en-US" sz="2200" b="1" dirty="0">
                  <a:solidFill>
                    <a:schemeClr val="bg1"/>
                  </a:solidFill>
                  <a:latin typeface="Agency FB" panose="020B0503020202020204" pitchFamily="34" charset="0"/>
                </a:rPr>
                <a:t>acids </a:t>
              </a:r>
            </a:p>
          </p:txBody>
        </p:sp>
      </p:grpSp>
      <p:sp>
        <p:nvSpPr>
          <p:cNvPr id="15" name="Rectangle 6"/>
          <p:cNvSpPr>
            <a:spLocks noChangeArrowheads="1"/>
          </p:cNvSpPr>
          <p:nvPr/>
        </p:nvSpPr>
        <p:spPr bwMode="auto">
          <a:xfrm>
            <a:off x="362675" y="1577790"/>
            <a:ext cx="5123725" cy="751773"/>
          </a:xfrm>
          <a:prstGeom prst="rect">
            <a:avLst/>
          </a:prstGeom>
          <a:solidFill>
            <a:schemeClr val="tx1">
              <a:alpha val="40000"/>
            </a:scheme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a:spcBef>
                <a:spcPct val="20000"/>
              </a:spcBef>
              <a:buFont typeface="Arial" pitchFamily="34" charset="0"/>
              <a:buNone/>
            </a:pPr>
            <a:r>
              <a:rPr lang="en-US" sz="2200" b="1" dirty="0">
                <a:solidFill>
                  <a:schemeClr val="bg1"/>
                </a:solidFill>
                <a:latin typeface="Agency FB" panose="020B0503020202020204" pitchFamily="34" charset="0"/>
              </a:rPr>
              <a:t>Some of the organic acids are citric acid, lactic acid, tartaric acid, oxalic acid etc.</a:t>
            </a:r>
          </a:p>
        </p:txBody>
      </p:sp>
      <p:pic>
        <p:nvPicPr>
          <p:cNvPr id="16" name="Picture 2"/>
          <p:cNvPicPr>
            <a:picLocks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718577" y="2383239"/>
            <a:ext cx="2578608" cy="2496312"/>
          </a:xfrm>
          <a:prstGeom prst="ellipse">
            <a:avLst/>
          </a:prstGeom>
          <a:ln w="127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7" name="Picture 2"/>
          <p:cNvPicPr>
            <a:picLocks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718577" y="2383239"/>
            <a:ext cx="2578608" cy="2496312"/>
          </a:xfrm>
          <a:prstGeom prst="ellipse">
            <a:avLst/>
          </a:prstGeom>
          <a:ln w="127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8" name="Picture 2"/>
          <p:cNvPicPr>
            <a:picLocks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718577" y="2383239"/>
            <a:ext cx="2578608" cy="2496312"/>
          </a:xfrm>
          <a:prstGeom prst="ellipse">
            <a:avLst/>
          </a:prstGeom>
          <a:ln w="127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9" name="Picture 2"/>
          <p:cNvPicPr>
            <a:picLocks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718577" y="2383239"/>
            <a:ext cx="2578608" cy="2496312"/>
          </a:xfrm>
          <a:prstGeom prst="ellipse">
            <a:avLst/>
          </a:prstGeom>
          <a:ln w="127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18031"/>
          <a:stretch/>
        </p:blipFill>
        <p:spPr bwMode="auto">
          <a:xfrm>
            <a:off x="2718577" y="2383006"/>
            <a:ext cx="2582051" cy="2496778"/>
          </a:xfrm>
          <a:prstGeom prst="ellipse">
            <a:avLst/>
          </a:prstGeom>
          <a:ln w="127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6" name="Content Placeholder 3"/>
          <p:cNvSpPr txBox="1">
            <a:spLocks/>
          </p:cNvSpPr>
          <p:nvPr/>
        </p:nvSpPr>
        <p:spPr>
          <a:xfrm>
            <a:off x="630331" y="2389506"/>
            <a:ext cx="1274669"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dirty="0" smtClean="0">
                <a:solidFill>
                  <a:schemeClr val="tx1"/>
                </a:solidFill>
                <a:latin typeface="Agency FB" panose="020B0503020202020204" pitchFamily="34" charset="0"/>
              </a:rPr>
              <a:t>Mango</a:t>
            </a:r>
            <a:endParaRPr lang="en-US" dirty="0">
              <a:solidFill>
                <a:schemeClr val="tx1"/>
              </a:solidFill>
              <a:latin typeface="Agency FB" panose="020B0503020202020204" pitchFamily="34" charset="0"/>
            </a:endParaRPr>
          </a:p>
        </p:txBody>
      </p:sp>
      <p:sp>
        <p:nvSpPr>
          <p:cNvPr id="27" name="Content Placeholder 3"/>
          <p:cNvSpPr txBox="1">
            <a:spLocks/>
          </p:cNvSpPr>
          <p:nvPr/>
        </p:nvSpPr>
        <p:spPr>
          <a:xfrm>
            <a:off x="630331" y="2878641"/>
            <a:ext cx="1274669"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dirty="0">
                <a:solidFill>
                  <a:schemeClr val="tx1"/>
                </a:solidFill>
                <a:latin typeface="Agency FB" panose="020B0503020202020204" pitchFamily="34" charset="0"/>
              </a:rPr>
              <a:t>Tamarind</a:t>
            </a:r>
          </a:p>
        </p:txBody>
      </p:sp>
      <p:sp>
        <p:nvSpPr>
          <p:cNvPr id="28" name="Content Placeholder 3"/>
          <p:cNvSpPr txBox="1">
            <a:spLocks/>
          </p:cNvSpPr>
          <p:nvPr/>
        </p:nvSpPr>
        <p:spPr>
          <a:xfrm>
            <a:off x="630331" y="3366010"/>
            <a:ext cx="1274669"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dirty="0">
                <a:solidFill>
                  <a:schemeClr val="tx1"/>
                </a:solidFill>
                <a:latin typeface="Agency FB" panose="020B0503020202020204" pitchFamily="34" charset="0"/>
              </a:rPr>
              <a:t>Orange</a:t>
            </a:r>
          </a:p>
        </p:txBody>
      </p:sp>
      <p:sp>
        <p:nvSpPr>
          <p:cNvPr id="29" name="Content Placeholder 3"/>
          <p:cNvSpPr txBox="1">
            <a:spLocks/>
          </p:cNvSpPr>
          <p:nvPr/>
        </p:nvSpPr>
        <p:spPr>
          <a:xfrm>
            <a:off x="630331" y="3848490"/>
            <a:ext cx="1274669"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dirty="0">
                <a:solidFill>
                  <a:schemeClr val="tx1"/>
                </a:solidFill>
                <a:latin typeface="Agency FB" panose="020B0503020202020204" pitchFamily="34" charset="0"/>
              </a:rPr>
              <a:t>Grapes</a:t>
            </a:r>
          </a:p>
        </p:txBody>
      </p:sp>
      <p:sp>
        <p:nvSpPr>
          <p:cNvPr id="30" name="Content Placeholder 3"/>
          <p:cNvSpPr txBox="1">
            <a:spLocks/>
          </p:cNvSpPr>
          <p:nvPr/>
        </p:nvSpPr>
        <p:spPr>
          <a:xfrm>
            <a:off x="630331" y="4355241"/>
            <a:ext cx="1274669"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dirty="0">
                <a:solidFill>
                  <a:schemeClr val="tx1"/>
                </a:solidFill>
                <a:latin typeface="Agency FB" panose="020B0503020202020204" pitchFamily="34" charset="0"/>
              </a:rPr>
              <a:t>Lemon</a:t>
            </a:r>
          </a:p>
        </p:txBody>
      </p:sp>
      <p:sp>
        <p:nvSpPr>
          <p:cNvPr id="22" name="Content Placeholder 2"/>
          <p:cNvSpPr txBox="1">
            <a:spLocks/>
          </p:cNvSpPr>
          <p:nvPr/>
        </p:nvSpPr>
        <p:spPr>
          <a:xfrm>
            <a:off x="3289460" y="155198"/>
            <a:ext cx="2565081"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400" dirty="0" smtClean="0">
                <a:solidFill>
                  <a:srgbClr val="FFFF00"/>
                </a:solidFill>
                <a:latin typeface="HandelGotDBol"/>
              </a:rPr>
              <a:t>ORGANIC ACIDS </a:t>
            </a:r>
            <a:endParaRPr lang="en-US" sz="2400" dirty="0">
              <a:solidFill>
                <a:srgbClr val="FFFF00"/>
              </a:solidFill>
              <a:latin typeface="HandelGotDBol"/>
            </a:endParaRPr>
          </a:p>
        </p:txBody>
      </p:sp>
    </p:spTree>
    <p:extLst>
      <p:ext uri="{BB962C8B-B14F-4D97-AF65-F5344CB8AC3E}">
        <p14:creationId xmlns:p14="http://schemas.microsoft.com/office/powerpoint/2010/main" val="364477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p:tgtEl>
                                          <p:spTgt spid="3"/>
                                        </p:tgtEl>
                                        <p:attrNameLst>
                                          <p:attrName>ppt_x</p:attrName>
                                        </p:attrNameLst>
                                      </p:cBhvr>
                                      <p:tavLst>
                                        <p:tav tm="0">
                                          <p:val>
                                            <p:strVal val="#ppt_x-#ppt_w*1.125000"/>
                                          </p:val>
                                        </p:tav>
                                        <p:tav tm="100000">
                                          <p:val>
                                            <p:strVal val="#ppt_x"/>
                                          </p:val>
                                        </p:tav>
                                      </p:tavLst>
                                    </p:anim>
                                    <p:animEffect transition="in" filter="wipe(righ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ppt_x</p:attrName>
                                        </p:attrNameLst>
                                      </p:cBhvr>
                                      <p:tavLst>
                                        <p:tav tm="0">
                                          <p:val>
                                            <p:strVal val="#ppt_x-#ppt_w*1.125000"/>
                                          </p:val>
                                        </p:tav>
                                        <p:tav tm="100000">
                                          <p:val>
                                            <p:strVal val="#ppt_x"/>
                                          </p:val>
                                        </p:tav>
                                      </p:tavLst>
                                    </p:anim>
                                    <p:animEffect transition="in" filter="wipe(right)">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0-#ppt_w/2"/>
                                          </p:val>
                                        </p:tav>
                                        <p:tav tm="100000">
                                          <p:val>
                                            <p:strVal val="#ppt_x"/>
                                          </p:val>
                                        </p:tav>
                                      </p:tavLst>
                                    </p:anim>
                                    <p:anim calcmode="lin" valueType="num">
                                      <p:cBhvr additive="base">
                                        <p:cTn id="40" dur="500" fill="hold"/>
                                        <p:tgtEl>
                                          <p:spTgt spid="26"/>
                                        </p:tgtEl>
                                        <p:attrNameLst>
                                          <p:attrName>ppt_y</p:attrName>
                                        </p:attrNameLst>
                                      </p:cBhvr>
                                      <p:tavLst>
                                        <p:tav tm="0">
                                          <p:val>
                                            <p:strVal val="#ppt_y"/>
                                          </p:val>
                                        </p:tav>
                                        <p:tav tm="100000">
                                          <p:val>
                                            <p:strVal val="#ppt_y"/>
                                          </p:val>
                                        </p:tav>
                                      </p:tavLst>
                                    </p:anim>
                                  </p:childTnLst>
                                </p:cTn>
                              </p:par>
                              <p:par>
                                <p:cTn id="41" presetID="53" presetClass="entr" presetSubtype="16"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20"/>
                                        </p:tgtEl>
                                        <p:attrNameLst>
                                          <p:attrName>style.visibility</p:attrName>
                                        </p:attrNameLst>
                                      </p:cBhvr>
                                      <p:to>
                                        <p:strVal val="hidden"/>
                                      </p:to>
                                    </p:set>
                                  </p:childTnLst>
                                </p:cTn>
                              </p:par>
                              <p:par>
                                <p:cTn id="50" presetID="2" presetClass="entr" presetSubtype="8"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500" fill="hold"/>
                                        <p:tgtEl>
                                          <p:spTgt spid="27"/>
                                        </p:tgtEl>
                                        <p:attrNameLst>
                                          <p:attrName>ppt_x</p:attrName>
                                        </p:attrNameLst>
                                      </p:cBhvr>
                                      <p:tavLst>
                                        <p:tav tm="0">
                                          <p:val>
                                            <p:strVal val="0-#ppt_w/2"/>
                                          </p:val>
                                        </p:tav>
                                        <p:tav tm="100000">
                                          <p:val>
                                            <p:strVal val="#ppt_x"/>
                                          </p:val>
                                        </p:tav>
                                      </p:tavLst>
                                    </p:anim>
                                    <p:anim calcmode="lin" valueType="num">
                                      <p:cBhvr additive="base">
                                        <p:cTn id="53" dur="500" fill="hold"/>
                                        <p:tgtEl>
                                          <p:spTgt spid="27"/>
                                        </p:tgtEl>
                                        <p:attrNameLst>
                                          <p:attrName>ppt_y</p:attrName>
                                        </p:attrNameLst>
                                      </p:cBhvr>
                                      <p:tavLst>
                                        <p:tav tm="0">
                                          <p:val>
                                            <p:strVal val="#ppt_y"/>
                                          </p:val>
                                        </p:tav>
                                        <p:tav tm="100000">
                                          <p:val>
                                            <p:strVal val="#ppt_y"/>
                                          </p:val>
                                        </p:tav>
                                      </p:tavLst>
                                    </p:anim>
                                  </p:childTnLst>
                                </p:cTn>
                              </p:par>
                              <p:par>
                                <p:cTn id="54" presetID="53" presetClass="entr" presetSubtype="16"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p:cTn id="56" dur="500" fill="hold"/>
                                        <p:tgtEl>
                                          <p:spTgt spid="17"/>
                                        </p:tgtEl>
                                        <p:attrNameLst>
                                          <p:attrName>ppt_w</p:attrName>
                                        </p:attrNameLst>
                                      </p:cBhvr>
                                      <p:tavLst>
                                        <p:tav tm="0">
                                          <p:val>
                                            <p:fltVal val="0"/>
                                          </p:val>
                                        </p:tav>
                                        <p:tav tm="100000">
                                          <p:val>
                                            <p:strVal val="#ppt_w"/>
                                          </p:val>
                                        </p:tav>
                                      </p:tavLst>
                                    </p:anim>
                                    <p:anim calcmode="lin" valueType="num">
                                      <p:cBhvr>
                                        <p:cTn id="57" dur="500" fill="hold"/>
                                        <p:tgtEl>
                                          <p:spTgt spid="17"/>
                                        </p:tgtEl>
                                        <p:attrNameLst>
                                          <p:attrName>ppt_h</p:attrName>
                                        </p:attrNameLst>
                                      </p:cBhvr>
                                      <p:tavLst>
                                        <p:tav tm="0">
                                          <p:val>
                                            <p:fltVal val="0"/>
                                          </p:val>
                                        </p:tav>
                                        <p:tav tm="100000">
                                          <p:val>
                                            <p:strVal val="#ppt_h"/>
                                          </p:val>
                                        </p:tav>
                                      </p:tavLst>
                                    </p:anim>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7"/>
                                        </p:tgtEl>
                                        <p:attrNameLst>
                                          <p:attrName>style.visibility</p:attrName>
                                        </p:attrNameLst>
                                      </p:cBhvr>
                                      <p:to>
                                        <p:strVal val="hidden"/>
                                      </p:to>
                                    </p:set>
                                  </p:childTnLst>
                                </p:cTn>
                              </p:par>
                              <p:par>
                                <p:cTn id="63" presetID="2" presetClass="entr" presetSubtype="8"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 calcmode="lin" valueType="num">
                                      <p:cBhvr additive="base">
                                        <p:cTn id="65" dur="500" fill="hold"/>
                                        <p:tgtEl>
                                          <p:spTgt spid="28"/>
                                        </p:tgtEl>
                                        <p:attrNameLst>
                                          <p:attrName>ppt_x</p:attrName>
                                        </p:attrNameLst>
                                      </p:cBhvr>
                                      <p:tavLst>
                                        <p:tav tm="0">
                                          <p:val>
                                            <p:strVal val="0-#ppt_w/2"/>
                                          </p:val>
                                        </p:tav>
                                        <p:tav tm="100000">
                                          <p:val>
                                            <p:strVal val="#ppt_x"/>
                                          </p:val>
                                        </p:tav>
                                      </p:tavLst>
                                    </p:anim>
                                    <p:anim calcmode="lin" valueType="num">
                                      <p:cBhvr additive="base">
                                        <p:cTn id="66" dur="500" fill="hold"/>
                                        <p:tgtEl>
                                          <p:spTgt spid="28"/>
                                        </p:tgtEl>
                                        <p:attrNameLst>
                                          <p:attrName>ppt_y</p:attrName>
                                        </p:attrNameLst>
                                      </p:cBhvr>
                                      <p:tavLst>
                                        <p:tav tm="0">
                                          <p:val>
                                            <p:strVal val="#ppt_y"/>
                                          </p:val>
                                        </p:tav>
                                        <p:tav tm="100000">
                                          <p:val>
                                            <p:strVal val="#ppt_y"/>
                                          </p:val>
                                        </p:tav>
                                      </p:tavLst>
                                    </p:anim>
                                  </p:childTnLst>
                                </p:cTn>
                              </p:par>
                              <p:par>
                                <p:cTn id="67" presetID="53" presetClass="entr" presetSubtype="16"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2" presetClass="entr" presetSubtype="8"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 calcmode="lin" valueType="num">
                                      <p:cBhvr additive="base">
                                        <p:cTn id="78" dur="500" fill="hold"/>
                                        <p:tgtEl>
                                          <p:spTgt spid="29"/>
                                        </p:tgtEl>
                                        <p:attrNameLst>
                                          <p:attrName>ppt_x</p:attrName>
                                        </p:attrNameLst>
                                      </p:cBhvr>
                                      <p:tavLst>
                                        <p:tav tm="0">
                                          <p:val>
                                            <p:strVal val="0-#ppt_w/2"/>
                                          </p:val>
                                        </p:tav>
                                        <p:tav tm="100000">
                                          <p:val>
                                            <p:strVal val="#ppt_x"/>
                                          </p:val>
                                        </p:tav>
                                      </p:tavLst>
                                    </p:anim>
                                    <p:anim calcmode="lin" valueType="num">
                                      <p:cBhvr additive="base">
                                        <p:cTn id="79" dur="500" fill="hold"/>
                                        <p:tgtEl>
                                          <p:spTgt spid="29"/>
                                        </p:tgtEl>
                                        <p:attrNameLst>
                                          <p:attrName>ppt_y</p:attrName>
                                        </p:attrNameLst>
                                      </p:cBhvr>
                                      <p:tavLst>
                                        <p:tav tm="0">
                                          <p:val>
                                            <p:strVal val="#ppt_y"/>
                                          </p:val>
                                        </p:tav>
                                        <p:tav tm="100000">
                                          <p:val>
                                            <p:strVal val="#ppt_y"/>
                                          </p:val>
                                        </p:tav>
                                      </p:tavLst>
                                    </p:anim>
                                  </p:childTnLst>
                                </p:cTn>
                              </p:par>
                              <p:par>
                                <p:cTn id="80" presetID="53" presetClass="entr" presetSubtype="16" fill="hold"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16"/>
                                        </p:tgtEl>
                                        <p:attrNameLst>
                                          <p:attrName>style.visibility</p:attrName>
                                        </p:attrNameLst>
                                      </p:cBhvr>
                                      <p:to>
                                        <p:strVal val="hidden"/>
                                      </p:to>
                                    </p:set>
                                  </p:childTnLst>
                                </p:cTn>
                              </p:par>
                              <p:par>
                                <p:cTn id="89" presetID="2" presetClass="entr" presetSubtype="8"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fill="hold"/>
                                        <p:tgtEl>
                                          <p:spTgt spid="30"/>
                                        </p:tgtEl>
                                        <p:attrNameLst>
                                          <p:attrName>ppt_x</p:attrName>
                                        </p:attrNameLst>
                                      </p:cBhvr>
                                      <p:tavLst>
                                        <p:tav tm="0">
                                          <p:val>
                                            <p:strVal val="0-#ppt_w/2"/>
                                          </p:val>
                                        </p:tav>
                                        <p:tav tm="100000">
                                          <p:val>
                                            <p:strVal val="#ppt_x"/>
                                          </p:val>
                                        </p:tav>
                                      </p:tavLst>
                                    </p:anim>
                                    <p:anim calcmode="lin" valueType="num">
                                      <p:cBhvr additive="base">
                                        <p:cTn id="92" dur="500" fill="hold"/>
                                        <p:tgtEl>
                                          <p:spTgt spid="30"/>
                                        </p:tgtEl>
                                        <p:attrNameLst>
                                          <p:attrName>ppt_y</p:attrName>
                                        </p:attrNameLst>
                                      </p:cBhvr>
                                      <p:tavLst>
                                        <p:tav tm="0">
                                          <p:val>
                                            <p:strVal val="#ppt_y"/>
                                          </p:val>
                                        </p:tav>
                                        <p:tav tm="100000">
                                          <p:val>
                                            <p:strVal val="#ppt_y"/>
                                          </p:val>
                                        </p:tav>
                                      </p:tavLst>
                                    </p:anim>
                                  </p:childTnLst>
                                </p:cTn>
                              </p:par>
                              <p:par>
                                <p:cTn id="93" presetID="53" presetClass="entr" presetSubtype="16" fill="hold" nodeType="withEffect">
                                  <p:stCondLst>
                                    <p:cond delay="0"/>
                                  </p:stCondLst>
                                  <p:childTnLst>
                                    <p:set>
                                      <p:cBhvr>
                                        <p:cTn id="94" dur="1" fill="hold">
                                          <p:stCondLst>
                                            <p:cond delay="0"/>
                                          </p:stCondLst>
                                        </p:cTn>
                                        <p:tgtEl>
                                          <p:spTgt spid="19"/>
                                        </p:tgtEl>
                                        <p:attrNameLst>
                                          <p:attrName>style.visibility</p:attrName>
                                        </p:attrNameLst>
                                      </p:cBhvr>
                                      <p:to>
                                        <p:strVal val="visible"/>
                                      </p:to>
                                    </p:set>
                                    <p:anim calcmode="lin" valueType="num">
                                      <p:cBhvr>
                                        <p:cTn id="95" dur="500" fill="hold"/>
                                        <p:tgtEl>
                                          <p:spTgt spid="19"/>
                                        </p:tgtEl>
                                        <p:attrNameLst>
                                          <p:attrName>ppt_w</p:attrName>
                                        </p:attrNameLst>
                                      </p:cBhvr>
                                      <p:tavLst>
                                        <p:tav tm="0">
                                          <p:val>
                                            <p:fltVal val="0"/>
                                          </p:val>
                                        </p:tav>
                                        <p:tav tm="100000">
                                          <p:val>
                                            <p:strVal val="#ppt_w"/>
                                          </p:val>
                                        </p:tav>
                                      </p:tavLst>
                                    </p:anim>
                                    <p:anim calcmode="lin" valueType="num">
                                      <p:cBhvr>
                                        <p:cTn id="96" dur="500" fill="hold"/>
                                        <p:tgtEl>
                                          <p:spTgt spid="19"/>
                                        </p:tgtEl>
                                        <p:attrNameLst>
                                          <p:attrName>ppt_h</p:attrName>
                                        </p:attrNameLst>
                                      </p:cBhvr>
                                      <p:tavLst>
                                        <p:tav tm="0">
                                          <p:val>
                                            <p:fltVal val="0"/>
                                          </p:val>
                                        </p:tav>
                                        <p:tav tm="100000">
                                          <p:val>
                                            <p:strVal val="#ppt_h"/>
                                          </p:val>
                                        </p:tav>
                                      </p:tavLst>
                                    </p:anim>
                                    <p:animEffect transition="in" filter="fade">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6" grpId="0" animBg="1"/>
      <p:bldP spid="27" grpId="0" animBg="1"/>
      <p:bldP spid="28" grpId="0" animBg="1"/>
      <p:bldP spid="29" grpId="0" animBg="1"/>
      <p:bldP spid="30"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D:\shahzad\Background\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3"/>
            <a:ext cx="9144000" cy="5144406"/>
          </a:xfrm>
          <a:prstGeom prst="rect">
            <a:avLst/>
          </a:prstGeom>
          <a:noFill/>
          <a:extLst>
            <a:ext uri="{909E8E84-426E-40DD-AFC4-6F175D3DCCD1}">
              <a14:hiddenFill xmlns:a14="http://schemas.microsoft.com/office/drawing/2010/main">
                <a:solidFill>
                  <a:srgbClr val="FFFFFF"/>
                </a:solidFill>
              </a14:hiddenFill>
            </a:ext>
          </a:extLst>
        </p:spPr>
      </p:pic>
      <p:sp>
        <p:nvSpPr>
          <p:cNvPr id="34" name="Round Diagonal Corner Rectangle 33"/>
          <p:cNvSpPr/>
          <p:nvPr/>
        </p:nvSpPr>
        <p:spPr>
          <a:xfrm>
            <a:off x="502919" y="1036292"/>
            <a:ext cx="5593081" cy="724096"/>
          </a:xfrm>
          <a:prstGeom prst="round2DiagRect">
            <a:avLst/>
          </a:prstGeom>
          <a:gradFill>
            <a:gsLst>
              <a:gs pos="0">
                <a:schemeClr val="bg1"/>
              </a:gs>
              <a:gs pos="100000">
                <a:schemeClr val="bg1">
                  <a:alpha val="56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solidFill>
                  <a:schemeClr val="tx1"/>
                </a:solidFill>
                <a:latin typeface="Myriad Pro Light" pitchFamily="34" charset="0"/>
              </a:rPr>
              <a:t>The acid prepared form the minerals of the earth are called mineral acids.</a:t>
            </a:r>
          </a:p>
        </p:txBody>
      </p:sp>
      <p:sp>
        <p:nvSpPr>
          <p:cNvPr id="23" name="Snip Diagonal Corner Rectangle 22"/>
          <p:cNvSpPr/>
          <p:nvPr/>
        </p:nvSpPr>
        <p:spPr>
          <a:xfrm>
            <a:off x="5290164" y="3055787"/>
            <a:ext cx="3549035" cy="1722235"/>
          </a:xfrm>
          <a:prstGeom prst="snip2DiagRect">
            <a:avLst/>
          </a:prstGeom>
          <a:solidFill>
            <a:schemeClr val="bg1">
              <a:alpha val="40000"/>
            </a:scheme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r>
              <a:rPr lang="en-US" b="1" dirty="0">
                <a:solidFill>
                  <a:schemeClr val="tx1"/>
                </a:solidFill>
              </a:rPr>
              <a:t>Concentrated mineral acids are very dangerous. In laboratory acids are generally mixed with water to dilute them such acids are called dilute acids</a:t>
            </a:r>
          </a:p>
        </p:txBody>
      </p:sp>
      <p:grpSp>
        <p:nvGrpSpPr>
          <p:cNvPr id="30" name="Group 29"/>
          <p:cNvGrpSpPr/>
          <p:nvPr/>
        </p:nvGrpSpPr>
        <p:grpSpPr>
          <a:xfrm>
            <a:off x="5638800" y="3589188"/>
            <a:ext cx="2819400" cy="691349"/>
            <a:chOff x="1427113" y="-696297"/>
            <a:chExt cx="2819400" cy="691349"/>
          </a:xfrm>
        </p:grpSpPr>
        <p:sp>
          <p:nvSpPr>
            <p:cNvPr id="39" name="Rounded Rectangle 38"/>
            <p:cNvSpPr/>
            <p:nvPr/>
          </p:nvSpPr>
          <p:spPr>
            <a:xfrm>
              <a:off x="1427113" y="-696297"/>
              <a:ext cx="2819399" cy="691349"/>
            </a:xfrm>
            <a:prstGeom prst="roundRect">
              <a:avLst/>
            </a:prstGeom>
            <a:solidFill>
              <a:srgbClr val="C0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dirty="0">
                <a:solidFill>
                  <a:schemeClr val="bg1"/>
                </a:solidFill>
              </a:endParaRPr>
            </a:p>
          </p:txBody>
        </p:sp>
        <p:sp>
          <p:nvSpPr>
            <p:cNvPr id="40" name="TextBox 39"/>
            <p:cNvSpPr txBox="1"/>
            <p:nvPr/>
          </p:nvSpPr>
          <p:spPr>
            <a:xfrm>
              <a:off x="1427113" y="-689379"/>
              <a:ext cx="2819400" cy="646331"/>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square" rtlCol="0">
              <a:spAutoFit/>
            </a:bodyPr>
            <a:lstStyle/>
            <a:p>
              <a:pPr eaLnBrk="0" hangingPunct="0">
                <a:spcBef>
                  <a:spcPct val="20000"/>
                </a:spcBef>
                <a:buFont typeface="Arial" pitchFamily="34" charset="0"/>
                <a:buNone/>
                <a:defRPr/>
              </a:pPr>
              <a:r>
                <a:rPr lang="en-US" b="1" dirty="0" smtClean="0">
                  <a:solidFill>
                    <a:schemeClr val="bg1"/>
                  </a:solidFill>
                </a:rPr>
                <a:t>Always add acid into water to avoid any accident.</a:t>
              </a:r>
              <a:endParaRPr lang="en-US" b="1" baseline="30000" dirty="0">
                <a:solidFill>
                  <a:schemeClr val="bg1"/>
                </a:solidFill>
              </a:endParaRPr>
            </a:p>
          </p:txBody>
        </p:sp>
      </p:grpSp>
      <p:pic>
        <p:nvPicPr>
          <p:cNvPr id="11" name="Picture 10" descr="Image result for hydrochloric acid"/>
          <p:cNvPicPr>
            <a:picLocks noChangeArrowheads="1"/>
          </p:cNvPicPr>
          <p:nvPr/>
        </p:nvPicPr>
        <p:blipFill rotWithShape="1">
          <a:blip r:embed="rId4">
            <a:extLst>
              <a:ext uri="{28A0092B-C50C-407E-A947-70E740481C1C}">
                <a14:useLocalDpi xmlns:a14="http://schemas.microsoft.com/office/drawing/2010/main" val="0"/>
              </a:ext>
            </a:extLst>
          </a:blip>
          <a:srcRect l="16621" r="17964" b="8016"/>
          <a:stretch/>
        </p:blipFill>
        <p:spPr bwMode="auto">
          <a:xfrm>
            <a:off x="1883445" y="2192635"/>
            <a:ext cx="1645920" cy="21031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descr="Image result for Sulphuric acid"/>
          <p:cNvPicPr>
            <a:picLocks noChangeAspect="1" noChangeArrowheads="1"/>
          </p:cNvPicPr>
          <p:nvPr/>
        </p:nvPicPr>
        <p:blipFill rotWithShape="1">
          <a:blip r:embed="rId5">
            <a:extLst>
              <a:ext uri="{28A0092B-C50C-407E-A947-70E740481C1C}">
                <a14:useLocalDpi xmlns:a14="http://schemas.microsoft.com/office/drawing/2010/main" val="0"/>
              </a:ext>
            </a:extLst>
          </a:blip>
          <a:srcRect l="11598" r="11191" b="3833"/>
          <a:stretch/>
        </p:blipFill>
        <p:spPr bwMode="auto">
          <a:xfrm>
            <a:off x="240030" y="2192636"/>
            <a:ext cx="1645920" cy="21026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descr="Image result for Nitric acid "/>
          <p:cNvPicPr>
            <a:picLocks noChangeArrowheads="1"/>
          </p:cNvPicPr>
          <p:nvPr/>
        </p:nvPicPr>
        <p:blipFill rotWithShape="1">
          <a:blip r:embed="rId6" cstate="print">
            <a:extLst>
              <a:ext uri="{28A0092B-C50C-407E-A947-70E740481C1C}">
                <a14:useLocalDpi xmlns:a14="http://schemas.microsoft.com/office/drawing/2010/main" val="0"/>
              </a:ext>
            </a:extLst>
          </a:blip>
          <a:srcRect l="22413" r="32465" b="4878"/>
          <a:stretch/>
        </p:blipFill>
        <p:spPr bwMode="auto">
          <a:xfrm>
            <a:off x="3477618" y="2192635"/>
            <a:ext cx="1645920" cy="21031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1808830" y="4322654"/>
            <a:ext cx="1906353" cy="523220"/>
          </a:xfrm>
          <a:prstGeom prst="rect">
            <a:avLst/>
          </a:prstGeom>
        </p:spPr>
        <p:txBody>
          <a:bodyPr wrap="square">
            <a:spAutoFit/>
          </a:bodyPr>
          <a:lstStyle/>
          <a:p>
            <a:pPr algn="ctr"/>
            <a:r>
              <a:rPr lang="en-US" sz="1400" b="1" dirty="0">
                <a:latin typeface="Myriad Pro Light" pitchFamily="34" charset="0"/>
              </a:rPr>
              <a:t>Hydrochloric acid (</a:t>
            </a:r>
            <a:r>
              <a:rPr lang="en-US" sz="1400" b="1" dirty="0" err="1">
                <a:latin typeface="Myriad Pro Light" pitchFamily="34" charset="0"/>
              </a:rPr>
              <a:t>HCl</a:t>
            </a:r>
            <a:r>
              <a:rPr lang="en-US" sz="1400" b="1" dirty="0">
                <a:latin typeface="Myriad Pro Light" pitchFamily="34" charset="0"/>
              </a:rPr>
              <a:t>)</a:t>
            </a:r>
          </a:p>
        </p:txBody>
      </p:sp>
      <p:sp>
        <p:nvSpPr>
          <p:cNvPr id="3" name="Rectangle 2"/>
          <p:cNvSpPr/>
          <p:nvPr/>
        </p:nvSpPr>
        <p:spPr>
          <a:xfrm>
            <a:off x="3660098" y="4322654"/>
            <a:ext cx="1389298" cy="523220"/>
          </a:xfrm>
          <a:prstGeom prst="rect">
            <a:avLst/>
          </a:prstGeom>
        </p:spPr>
        <p:txBody>
          <a:bodyPr wrap="square">
            <a:spAutoFit/>
          </a:bodyPr>
          <a:lstStyle/>
          <a:p>
            <a:pPr algn="ctr"/>
            <a:r>
              <a:rPr lang="en-US" sz="1400" b="1" dirty="0">
                <a:latin typeface="Myriad Pro Light" pitchFamily="34" charset="0"/>
              </a:rPr>
              <a:t>Nitric acid (HNO</a:t>
            </a:r>
            <a:r>
              <a:rPr lang="en-US" sz="1400" b="1" baseline="-25000" dirty="0">
                <a:latin typeface="Myriad Pro Light" pitchFamily="34" charset="0"/>
              </a:rPr>
              <a:t>3</a:t>
            </a:r>
            <a:r>
              <a:rPr lang="en-US" sz="1400" b="1" dirty="0">
                <a:latin typeface="Myriad Pro Light" pitchFamily="34" charset="0"/>
              </a:rPr>
              <a:t>)</a:t>
            </a:r>
          </a:p>
        </p:txBody>
      </p:sp>
      <p:sp>
        <p:nvSpPr>
          <p:cNvPr id="5" name="Rectangle 4"/>
          <p:cNvSpPr/>
          <p:nvPr/>
        </p:nvSpPr>
        <p:spPr>
          <a:xfrm>
            <a:off x="104016" y="4322654"/>
            <a:ext cx="1821180" cy="523220"/>
          </a:xfrm>
          <a:prstGeom prst="rect">
            <a:avLst/>
          </a:prstGeom>
        </p:spPr>
        <p:txBody>
          <a:bodyPr wrap="square">
            <a:spAutoFit/>
          </a:bodyPr>
          <a:lstStyle/>
          <a:p>
            <a:pPr algn="ctr"/>
            <a:r>
              <a:rPr lang="en-US" sz="1400" b="1" dirty="0" err="1">
                <a:latin typeface="Myriad Pro Light" pitchFamily="34" charset="0"/>
              </a:rPr>
              <a:t>Sulphuric</a:t>
            </a:r>
            <a:r>
              <a:rPr lang="en-US" sz="1400" b="1" dirty="0">
                <a:latin typeface="Myriad Pro Light" pitchFamily="34" charset="0"/>
              </a:rPr>
              <a:t> acid (H</a:t>
            </a:r>
            <a:r>
              <a:rPr lang="en-US" sz="1400" b="1" baseline="-25000" dirty="0">
                <a:latin typeface="Myriad Pro Light" pitchFamily="34" charset="0"/>
              </a:rPr>
              <a:t>2</a:t>
            </a:r>
            <a:r>
              <a:rPr lang="en-US" sz="1400" b="1" dirty="0">
                <a:latin typeface="Myriad Pro Light" pitchFamily="34" charset="0"/>
              </a:rPr>
              <a:t>SO</a:t>
            </a:r>
            <a:r>
              <a:rPr lang="en-US" sz="1400" b="1" baseline="-25000" dirty="0">
                <a:latin typeface="Myriad Pro Light" pitchFamily="34" charset="0"/>
              </a:rPr>
              <a:t>4</a:t>
            </a:r>
            <a:r>
              <a:rPr lang="en-US" sz="1400" b="1" dirty="0">
                <a:latin typeface="Myriad Pro Light" pitchFamily="34" charset="0"/>
              </a:rPr>
              <a:t>)</a:t>
            </a:r>
          </a:p>
        </p:txBody>
      </p:sp>
      <p:sp>
        <p:nvSpPr>
          <p:cNvPr id="6" name="Rectangle 5"/>
          <p:cNvSpPr/>
          <p:nvPr/>
        </p:nvSpPr>
        <p:spPr>
          <a:xfrm>
            <a:off x="525120" y="1708092"/>
            <a:ext cx="1414170" cy="369332"/>
          </a:xfrm>
          <a:prstGeom prst="rect">
            <a:avLst/>
          </a:prstGeom>
        </p:spPr>
        <p:txBody>
          <a:bodyPr wrap="none">
            <a:spAutoFit/>
          </a:bodyPr>
          <a:lstStyle/>
          <a:p>
            <a:r>
              <a:rPr lang="en-US" b="1" u="sng" dirty="0">
                <a:solidFill>
                  <a:srgbClr val="0000FF"/>
                </a:solidFill>
                <a:latin typeface="Bookman Old Style" pitchFamily="18" charset="0"/>
              </a:rPr>
              <a:t>Examples </a:t>
            </a:r>
          </a:p>
        </p:txBody>
      </p:sp>
      <p:pic>
        <p:nvPicPr>
          <p:cNvPr id="1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31107" y="1898481"/>
            <a:ext cx="3091328" cy="2737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Content Placeholder 2"/>
          <p:cNvSpPr txBox="1">
            <a:spLocks/>
          </p:cNvSpPr>
          <p:nvPr/>
        </p:nvSpPr>
        <p:spPr>
          <a:xfrm>
            <a:off x="3490229" y="252699"/>
            <a:ext cx="2163542"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smtClean="0">
                <a:solidFill>
                  <a:srgbClr val="FFFF00"/>
                </a:solidFill>
                <a:latin typeface="HandelGotDBol"/>
              </a:rPr>
              <a:t>MINERAL ACIDS </a:t>
            </a:r>
            <a:endParaRPr lang="en-US" dirty="0">
              <a:solidFill>
                <a:srgbClr val="FFFF00"/>
              </a:solidFill>
              <a:latin typeface="HandelGotDBol"/>
            </a:endParaRPr>
          </a:p>
        </p:txBody>
      </p:sp>
    </p:spTree>
    <p:extLst>
      <p:ext uri="{BB962C8B-B14F-4D97-AF65-F5344CB8AC3E}">
        <p14:creationId xmlns:p14="http://schemas.microsoft.com/office/powerpoint/2010/main" val="194012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left)">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500"/>
                            </p:stCondLst>
                            <p:childTnLst>
                              <p:par>
                                <p:cTn id="29" presetID="47"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anim calcmode="lin" valueType="num">
                                      <p:cBhvr>
                                        <p:cTn id="32" dur="500" fill="hold"/>
                                        <p:tgtEl>
                                          <p:spTgt spid="5"/>
                                        </p:tgtEl>
                                        <p:attrNameLst>
                                          <p:attrName>ppt_x</p:attrName>
                                        </p:attrNameLst>
                                      </p:cBhvr>
                                      <p:tavLst>
                                        <p:tav tm="0">
                                          <p:val>
                                            <p:strVal val="#ppt_x"/>
                                          </p:val>
                                        </p:tav>
                                        <p:tav tm="100000">
                                          <p:val>
                                            <p:strVal val="#ppt_x"/>
                                          </p:val>
                                        </p:tav>
                                      </p:tavLst>
                                    </p:anim>
                                    <p:anim calcmode="lin" valueType="num">
                                      <p:cBhvr>
                                        <p:cTn id="33"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par>
                          <p:cTn id="41" fill="hold">
                            <p:stCondLst>
                              <p:cond delay="500"/>
                            </p:stCondLst>
                            <p:childTnLst>
                              <p:par>
                                <p:cTn id="42" presetID="47"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anim calcmode="lin" valueType="num">
                                      <p:cBhvr>
                                        <p:cTn id="45" dur="500" fill="hold"/>
                                        <p:tgtEl>
                                          <p:spTgt spid="2"/>
                                        </p:tgtEl>
                                        <p:attrNameLst>
                                          <p:attrName>ppt_x</p:attrName>
                                        </p:attrNameLst>
                                      </p:cBhvr>
                                      <p:tavLst>
                                        <p:tav tm="0">
                                          <p:val>
                                            <p:strVal val="#ppt_x"/>
                                          </p:val>
                                        </p:tav>
                                        <p:tav tm="100000">
                                          <p:val>
                                            <p:strVal val="#ppt_x"/>
                                          </p:val>
                                        </p:tav>
                                      </p:tavLst>
                                    </p:anim>
                                    <p:anim calcmode="lin" valueType="num">
                                      <p:cBhvr>
                                        <p:cTn id="46"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fltVal val="0"/>
                                          </p:val>
                                        </p:tav>
                                        <p:tav tm="100000">
                                          <p:val>
                                            <p:strVal val="#ppt_w"/>
                                          </p:val>
                                        </p:tav>
                                      </p:tavLst>
                                    </p:anim>
                                    <p:anim calcmode="lin" valueType="num">
                                      <p:cBhvr>
                                        <p:cTn id="52" dur="500" fill="hold"/>
                                        <p:tgtEl>
                                          <p:spTgt spid="13"/>
                                        </p:tgtEl>
                                        <p:attrNameLst>
                                          <p:attrName>ppt_h</p:attrName>
                                        </p:attrNameLst>
                                      </p:cBhvr>
                                      <p:tavLst>
                                        <p:tav tm="0">
                                          <p:val>
                                            <p:fltVal val="0"/>
                                          </p:val>
                                        </p:tav>
                                        <p:tav tm="100000">
                                          <p:val>
                                            <p:strVal val="#ppt_h"/>
                                          </p:val>
                                        </p:tav>
                                      </p:tavLst>
                                    </p:anim>
                                    <p:animEffect transition="in" filter="fade">
                                      <p:cBhvr>
                                        <p:cTn id="53" dur="500"/>
                                        <p:tgtEl>
                                          <p:spTgt spid="13"/>
                                        </p:tgtEl>
                                      </p:cBhvr>
                                    </p:animEffect>
                                  </p:childTnLst>
                                </p:cTn>
                              </p:par>
                            </p:childTnLst>
                          </p:cTn>
                        </p:par>
                        <p:par>
                          <p:cTn id="54" fill="hold">
                            <p:stCondLst>
                              <p:cond delay="500"/>
                            </p:stCondLst>
                            <p:childTnLst>
                              <p:par>
                                <p:cTn id="55" presetID="47" presetClass="entr" presetSubtype="0" fill="hold" grpId="0"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anim calcmode="lin" valueType="num">
                                      <p:cBhvr>
                                        <p:cTn id="58" dur="500" fill="hold"/>
                                        <p:tgtEl>
                                          <p:spTgt spid="3"/>
                                        </p:tgtEl>
                                        <p:attrNameLst>
                                          <p:attrName>ppt_x</p:attrName>
                                        </p:attrNameLst>
                                      </p:cBhvr>
                                      <p:tavLst>
                                        <p:tav tm="0">
                                          <p:val>
                                            <p:strVal val="#ppt_x"/>
                                          </p:val>
                                        </p:tav>
                                        <p:tav tm="100000">
                                          <p:val>
                                            <p:strVal val="#ppt_x"/>
                                          </p:val>
                                        </p:tav>
                                      </p:tavLst>
                                    </p:anim>
                                    <p:anim calcmode="lin" valueType="num">
                                      <p:cBhvr>
                                        <p:cTn id="5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left)">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3"/>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1"/>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3" grpId="0" animBg="1"/>
      <p:bldP spid="23" grpId="1" animBg="1"/>
      <p:bldP spid="2" grpId="0"/>
      <p:bldP spid="2" grpId="1"/>
      <p:bldP spid="3" grpId="0"/>
      <p:bldP spid="3" grpId="1"/>
      <p:bldP spid="5" grpId="0"/>
      <p:bldP spid="5" grpId="1"/>
      <p:bldP spid="6" grpId="0"/>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81300"/>
            <a:ext cx="4789842" cy="155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000" dirty="0" smtClean="0">
                <a:solidFill>
                  <a:srgbClr val="FF6600"/>
                </a:solidFill>
                <a:latin typeface="Bookman Old Style" pitchFamily="18" charset="0"/>
              </a:rPr>
              <a:t>Classification of acids and bases :</a:t>
            </a:r>
          </a:p>
          <a:p>
            <a:pPr indent="342900"/>
            <a:r>
              <a:rPr lang="en-US" altLang="en-US" sz="2000" dirty="0" smtClean="0">
                <a:solidFill>
                  <a:srgbClr val="FF6600"/>
                </a:solidFill>
                <a:latin typeface="Bookman Old Style" pitchFamily="18" charset="0"/>
              </a:rPr>
              <a:t>Strong acids, </a:t>
            </a:r>
          </a:p>
          <a:p>
            <a:pPr indent="342900"/>
            <a:r>
              <a:rPr lang="en-US" altLang="en-US" sz="2000" dirty="0" smtClean="0">
                <a:solidFill>
                  <a:srgbClr val="FF6600"/>
                </a:solidFill>
                <a:latin typeface="Bookman Old Style" pitchFamily="18" charset="0"/>
              </a:rPr>
              <a:t>Weak </a:t>
            </a:r>
            <a:r>
              <a:rPr lang="en-US" altLang="en-US" sz="2000" dirty="0">
                <a:solidFill>
                  <a:srgbClr val="FF6600"/>
                </a:solidFill>
                <a:latin typeface="Bookman Old Style" pitchFamily="18" charset="0"/>
              </a:rPr>
              <a:t>acids, </a:t>
            </a:r>
            <a:endParaRPr lang="en-US" altLang="en-US" sz="2000" dirty="0" smtClean="0">
              <a:solidFill>
                <a:srgbClr val="FF6600"/>
              </a:solidFill>
              <a:latin typeface="Bookman Old Style" pitchFamily="18" charset="0"/>
            </a:endParaRPr>
          </a:p>
          <a:p>
            <a:pPr indent="342900"/>
            <a:r>
              <a:rPr lang="en-US" altLang="en-US" sz="2000" dirty="0" smtClean="0">
                <a:solidFill>
                  <a:srgbClr val="FF6600"/>
                </a:solidFill>
                <a:latin typeface="Bookman Old Style" pitchFamily="18" charset="0"/>
              </a:rPr>
              <a:t>Physical </a:t>
            </a:r>
            <a:r>
              <a:rPr lang="en-US" altLang="en-US" sz="2000" dirty="0">
                <a:solidFill>
                  <a:srgbClr val="FF6600"/>
                </a:solidFill>
                <a:latin typeface="Bookman Old Style" pitchFamily="18" charset="0"/>
              </a:rPr>
              <a:t>properties of </a:t>
            </a:r>
            <a:r>
              <a:rPr lang="en-US" altLang="en-US" sz="2000" dirty="0" smtClean="0">
                <a:solidFill>
                  <a:srgbClr val="FF6600"/>
                </a:solidFill>
                <a:latin typeface="Bookman Old Style" pitchFamily="18" charset="0"/>
              </a:rPr>
              <a:t>acids</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2419579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 y="-28026"/>
            <a:ext cx="9235440" cy="51995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6"/>
          <p:cNvSpPr>
            <a:spLocks noChangeArrowheads="1"/>
          </p:cNvSpPr>
          <p:nvPr/>
        </p:nvSpPr>
        <p:spPr bwMode="auto">
          <a:xfrm>
            <a:off x="247652" y="725713"/>
            <a:ext cx="1986634" cy="369332"/>
          </a:xfrm>
          <a:prstGeom prst="rect">
            <a:avLst/>
          </a:prstGeom>
          <a:noFill/>
          <a:ln w="9525">
            <a:noFill/>
            <a:miter lim="800000"/>
            <a:headEnd/>
            <a:tailEnd/>
          </a:ln>
        </p:spPr>
        <p:txBody>
          <a:bodyPr wrap="none">
            <a:spAutoFit/>
          </a:bodyPr>
          <a:lstStyle/>
          <a:p>
            <a:r>
              <a:rPr lang="en-US" b="1" u="sng" dirty="0">
                <a:solidFill>
                  <a:srgbClr val="FFC000"/>
                </a:solidFill>
                <a:latin typeface="HandelGotDBol"/>
              </a:rPr>
              <a:t>STRONG ACIDS</a:t>
            </a:r>
            <a:r>
              <a:rPr lang="en-US" b="1" dirty="0" smtClean="0">
                <a:solidFill>
                  <a:srgbClr val="FFC000"/>
                </a:solidFill>
                <a:latin typeface="HandelGotDBol"/>
              </a:rPr>
              <a:t>:-</a:t>
            </a:r>
            <a:endParaRPr lang="en-US" b="1" dirty="0">
              <a:solidFill>
                <a:srgbClr val="FFC000"/>
              </a:solidFill>
              <a:latin typeface="HandelGotDBol"/>
            </a:endParaRPr>
          </a:p>
        </p:txBody>
      </p:sp>
      <p:sp>
        <p:nvSpPr>
          <p:cNvPr id="4" name="TextBox 3"/>
          <p:cNvSpPr txBox="1"/>
          <p:nvPr/>
        </p:nvSpPr>
        <p:spPr>
          <a:xfrm>
            <a:off x="2228850" y="733035"/>
            <a:ext cx="1770036" cy="369332"/>
          </a:xfrm>
          <a:prstGeom prst="rect">
            <a:avLst/>
          </a:prstGeom>
          <a:noFill/>
        </p:spPr>
        <p:txBody>
          <a:bodyPr wrap="none" rtlCol="0">
            <a:spAutoFit/>
          </a:bodyPr>
          <a:lstStyle/>
          <a:p>
            <a:r>
              <a:rPr lang="en-US" b="1" dirty="0" err="1" smtClean="0">
                <a:solidFill>
                  <a:srgbClr val="FFFF00"/>
                </a:solidFill>
                <a:latin typeface="Agency FB" panose="020B0503020202020204" pitchFamily="34" charset="0"/>
              </a:rPr>
              <a:t>Eg</a:t>
            </a:r>
            <a:r>
              <a:rPr lang="en-US" b="1" dirty="0" smtClean="0">
                <a:solidFill>
                  <a:srgbClr val="FFFF00"/>
                </a:solidFill>
                <a:latin typeface="Agency FB" panose="020B0503020202020204" pitchFamily="34" charset="0"/>
              </a:rPr>
              <a:t>. </a:t>
            </a:r>
            <a:r>
              <a:rPr lang="en-US" b="1" dirty="0" err="1" smtClean="0">
                <a:solidFill>
                  <a:srgbClr val="FFFF00"/>
                </a:solidFill>
                <a:latin typeface="Agency FB" panose="020B0503020202020204" pitchFamily="34" charset="0"/>
              </a:rPr>
              <a:t>HCl</a:t>
            </a:r>
            <a:r>
              <a:rPr lang="en-US" b="1" dirty="0" smtClean="0">
                <a:solidFill>
                  <a:srgbClr val="FFFF00"/>
                </a:solidFill>
                <a:latin typeface="Agency FB" panose="020B0503020202020204" pitchFamily="34" charset="0"/>
              </a:rPr>
              <a:t>, HNO</a:t>
            </a:r>
            <a:r>
              <a:rPr lang="en-US" b="1" baseline="-25000" dirty="0" smtClean="0">
                <a:solidFill>
                  <a:srgbClr val="FFFF00"/>
                </a:solidFill>
                <a:latin typeface="Agency FB" panose="020B0503020202020204" pitchFamily="34" charset="0"/>
              </a:rPr>
              <a:t>3</a:t>
            </a:r>
            <a:r>
              <a:rPr lang="en-US" b="1" dirty="0" smtClean="0">
                <a:solidFill>
                  <a:srgbClr val="FFFF00"/>
                </a:solidFill>
                <a:latin typeface="Agency FB" panose="020B0503020202020204" pitchFamily="34" charset="0"/>
              </a:rPr>
              <a:t>, H</a:t>
            </a:r>
            <a:r>
              <a:rPr lang="en-US" b="1" baseline="-25000" dirty="0" smtClean="0">
                <a:solidFill>
                  <a:srgbClr val="FFFF00"/>
                </a:solidFill>
                <a:latin typeface="Agency FB" panose="020B0503020202020204" pitchFamily="34" charset="0"/>
              </a:rPr>
              <a:t>2</a:t>
            </a:r>
            <a:r>
              <a:rPr lang="en-US" b="1" dirty="0" smtClean="0">
                <a:solidFill>
                  <a:srgbClr val="FFFF00"/>
                </a:solidFill>
                <a:latin typeface="Agency FB" panose="020B0503020202020204" pitchFamily="34" charset="0"/>
              </a:rPr>
              <a:t>SO</a:t>
            </a:r>
            <a:r>
              <a:rPr lang="en-US" b="1" baseline="-25000" dirty="0" smtClean="0">
                <a:solidFill>
                  <a:srgbClr val="FFFF00"/>
                </a:solidFill>
                <a:latin typeface="Agency FB" panose="020B0503020202020204" pitchFamily="34" charset="0"/>
              </a:rPr>
              <a:t>4</a:t>
            </a:r>
            <a:endParaRPr lang="en-US" b="1" baseline="-25000" dirty="0">
              <a:solidFill>
                <a:srgbClr val="FFFF00"/>
              </a:solidFill>
              <a:latin typeface="Agency FB" panose="020B0503020202020204" pitchFamily="34" charset="0"/>
            </a:endParaRPr>
          </a:p>
        </p:txBody>
      </p:sp>
      <p:sp>
        <p:nvSpPr>
          <p:cNvPr id="5" name="Rectangle 6"/>
          <p:cNvSpPr>
            <a:spLocks noChangeArrowheads="1"/>
          </p:cNvSpPr>
          <p:nvPr/>
        </p:nvSpPr>
        <p:spPr bwMode="auto">
          <a:xfrm>
            <a:off x="266702" y="392121"/>
            <a:ext cx="5570756" cy="369332"/>
          </a:xfrm>
          <a:prstGeom prst="rect">
            <a:avLst/>
          </a:prstGeom>
          <a:noFill/>
          <a:ln w="9525">
            <a:noFill/>
            <a:miter lim="800000"/>
            <a:headEnd/>
            <a:tailEnd/>
          </a:ln>
        </p:spPr>
        <p:txBody>
          <a:bodyPr wrap="none">
            <a:spAutoFit/>
          </a:bodyPr>
          <a:lstStyle/>
          <a:p>
            <a:r>
              <a:rPr lang="en-US" sz="1600" b="1" dirty="0" smtClean="0">
                <a:solidFill>
                  <a:schemeClr val="bg1"/>
                </a:solidFill>
                <a:latin typeface="Agency FB" panose="020B0503020202020204" pitchFamily="34" charset="0"/>
              </a:rPr>
              <a:t>Classification of acids and bases depending on </a:t>
            </a:r>
            <a:r>
              <a:rPr lang="en-US" b="1" dirty="0" smtClean="0">
                <a:solidFill>
                  <a:schemeClr val="bg1"/>
                </a:solidFill>
                <a:latin typeface="Agency FB" panose="020B0503020202020204" pitchFamily="34" charset="0"/>
              </a:rPr>
              <a:t>the</a:t>
            </a:r>
            <a:r>
              <a:rPr lang="en-US" sz="1600" b="1" dirty="0" smtClean="0">
                <a:solidFill>
                  <a:schemeClr val="bg1"/>
                </a:solidFill>
                <a:latin typeface="Agency FB" panose="020B0503020202020204" pitchFamily="34" charset="0"/>
              </a:rPr>
              <a:t> </a:t>
            </a:r>
            <a:r>
              <a:rPr lang="en-US" sz="1600" b="1" dirty="0" smtClean="0">
                <a:solidFill>
                  <a:srgbClr val="FFFF00"/>
                </a:solidFill>
                <a:latin typeface="Agency FB" panose="020B0503020202020204" pitchFamily="34" charset="0"/>
              </a:rPr>
              <a:t>number of H</a:t>
            </a:r>
            <a:r>
              <a:rPr lang="en-US" sz="1600" b="1" baseline="30000" dirty="0" smtClean="0">
                <a:solidFill>
                  <a:srgbClr val="FFFF00"/>
                </a:solidFill>
                <a:latin typeface="Agency FB" panose="020B0503020202020204" pitchFamily="34" charset="0"/>
              </a:rPr>
              <a:t>+</a:t>
            </a:r>
            <a:r>
              <a:rPr lang="en-US" sz="1600" b="1" dirty="0" smtClean="0">
                <a:solidFill>
                  <a:srgbClr val="FFFF00"/>
                </a:solidFill>
                <a:latin typeface="Agency FB" panose="020B0503020202020204" pitchFamily="34" charset="0"/>
              </a:rPr>
              <a:t> and OH</a:t>
            </a:r>
            <a:r>
              <a:rPr lang="en-US" sz="1600" b="1" baseline="30000" dirty="0" smtClean="0">
                <a:solidFill>
                  <a:srgbClr val="FFFF00"/>
                </a:solidFill>
                <a:latin typeface="Agency FB" panose="020B0503020202020204" pitchFamily="34" charset="0"/>
              </a:rPr>
              <a:t>–</a:t>
            </a:r>
            <a:r>
              <a:rPr lang="en-US" sz="1600" b="1" dirty="0" smtClean="0">
                <a:solidFill>
                  <a:srgbClr val="FFFF00"/>
                </a:solidFill>
                <a:latin typeface="Agency FB" panose="020B0503020202020204" pitchFamily="34" charset="0"/>
              </a:rPr>
              <a:t> ions</a:t>
            </a:r>
            <a:endParaRPr lang="en-US" sz="1600" b="1" dirty="0">
              <a:solidFill>
                <a:srgbClr val="FFFF00"/>
              </a:solidFill>
              <a:latin typeface="Agency FB" panose="020B0503020202020204" pitchFamily="34" charset="0"/>
            </a:endParaRPr>
          </a:p>
        </p:txBody>
      </p:sp>
      <p:sp>
        <p:nvSpPr>
          <p:cNvPr id="8" name="Rectangle 7"/>
          <p:cNvSpPr>
            <a:spLocks noChangeArrowheads="1"/>
          </p:cNvSpPr>
          <p:nvPr/>
        </p:nvSpPr>
        <p:spPr bwMode="auto">
          <a:xfrm>
            <a:off x="311150" y="1165731"/>
            <a:ext cx="4165600" cy="674031"/>
          </a:xfrm>
          <a:prstGeom prst="rect">
            <a:avLst/>
          </a:prstGeom>
          <a:noFill/>
          <a:ln w="9525">
            <a:noFill/>
            <a:miter lim="800000"/>
            <a:headEnd/>
            <a:tailEnd/>
          </a:ln>
        </p:spPr>
        <p:txBody>
          <a:bodyPr wrap="square">
            <a:spAutoFit/>
          </a:bodyPr>
          <a:lstStyle/>
          <a:p>
            <a:pPr>
              <a:lnSpc>
                <a:spcPct val="105000"/>
              </a:lnSpc>
            </a:pPr>
            <a:r>
              <a:rPr lang="en-US" b="1" dirty="0" smtClean="0">
                <a:solidFill>
                  <a:schemeClr val="bg1"/>
                </a:solidFill>
                <a:latin typeface="Agency FB" panose="020B0503020202020204" pitchFamily="34" charset="0"/>
              </a:rPr>
              <a:t>The </a:t>
            </a:r>
            <a:r>
              <a:rPr lang="en-US" b="1" dirty="0">
                <a:solidFill>
                  <a:schemeClr val="bg1"/>
                </a:solidFill>
                <a:latin typeface="Agency FB" panose="020B0503020202020204" pitchFamily="34" charset="0"/>
              </a:rPr>
              <a:t>acids which give </a:t>
            </a:r>
            <a:r>
              <a:rPr lang="en-US" b="1" u="sng" dirty="0">
                <a:solidFill>
                  <a:schemeClr val="bg1"/>
                </a:solidFill>
                <a:latin typeface="Agency FB" panose="020B0503020202020204" pitchFamily="34" charset="0"/>
              </a:rPr>
              <a:t>more </a:t>
            </a:r>
            <a:r>
              <a:rPr lang="en-US" b="1" u="sng" dirty="0" smtClean="0">
                <a:solidFill>
                  <a:schemeClr val="bg1"/>
                </a:solidFill>
                <a:latin typeface="Agency FB" panose="020B0503020202020204" pitchFamily="34" charset="0"/>
              </a:rPr>
              <a:t>number </a:t>
            </a:r>
            <a:r>
              <a:rPr lang="en-US" b="1" dirty="0" smtClean="0">
                <a:solidFill>
                  <a:schemeClr val="bg1"/>
                </a:solidFill>
                <a:latin typeface="Agency FB" panose="020B0503020202020204" pitchFamily="34" charset="0"/>
              </a:rPr>
              <a:t> of HYDROGEN ions in </a:t>
            </a:r>
            <a:r>
              <a:rPr lang="en-US" b="1" dirty="0">
                <a:solidFill>
                  <a:schemeClr val="bg1"/>
                </a:solidFill>
                <a:latin typeface="Agency FB" panose="020B0503020202020204" pitchFamily="34" charset="0"/>
              </a:rPr>
              <a:t>aqueous solution </a:t>
            </a:r>
            <a:r>
              <a:rPr lang="en-US" b="1" dirty="0" smtClean="0">
                <a:solidFill>
                  <a:schemeClr val="bg1"/>
                </a:solidFill>
                <a:latin typeface="Agency FB" panose="020B0503020202020204" pitchFamily="34" charset="0"/>
              </a:rPr>
              <a:t>are </a:t>
            </a:r>
            <a:r>
              <a:rPr lang="en-US" b="1" dirty="0">
                <a:solidFill>
                  <a:schemeClr val="bg1"/>
                </a:solidFill>
                <a:latin typeface="Agency FB" panose="020B0503020202020204" pitchFamily="34" charset="0"/>
              </a:rPr>
              <a:t>called </a:t>
            </a:r>
            <a:r>
              <a:rPr lang="en-US" b="1" u="sng" dirty="0">
                <a:solidFill>
                  <a:schemeClr val="bg1"/>
                </a:solidFill>
                <a:latin typeface="Agency FB" panose="020B0503020202020204" pitchFamily="34" charset="0"/>
              </a:rPr>
              <a:t>STRONG ACIDS</a:t>
            </a:r>
            <a:r>
              <a:rPr lang="en-US" b="1" dirty="0" smtClean="0">
                <a:solidFill>
                  <a:schemeClr val="bg1"/>
                </a:solidFill>
                <a:latin typeface="Agency FB" panose="020B0503020202020204" pitchFamily="34" charset="0"/>
              </a:rPr>
              <a:t>.                         </a:t>
            </a:r>
            <a:endParaRPr lang="en-US" sz="3600" b="1" dirty="0">
              <a:solidFill>
                <a:schemeClr val="bg1"/>
              </a:solidFill>
              <a:latin typeface="Agency FB" panose="020B0503020202020204" pitchFamily="34" charset="0"/>
            </a:endParaRPr>
          </a:p>
        </p:txBody>
      </p:sp>
      <p:sp>
        <p:nvSpPr>
          <p:cNvPr id="9" name="Rectangle 8"/>
          <p:cNvSpPr>
            <a:spLocks noChangeArrowheads="1"/>
          </p:cNvSpPr>
          <p:nvPr/>
        </p:nvSpPr>
        <p:spPr bwMode="auto">
          <a:xfrm>
            <a:off x="254402" y="2447028"/>
            <a:ext cx="2198038" cy="400110"/>
          </a:xfrm>
          <a:prstGeom prst="rect">
            <a:avLst/>
          </a:prstGeom>
          <a:noFill/>
          <a:ln w="9525">
            <a:noFill/>
            <a:miter lim="800000"/>
            <a:headEnd/>
            <a:tailEnd/>
          </a:ln>
        </p:spPr>
        <p:txBody>
          <a:bodyPr wrap="none">
            <a:spAutoFit/>
          </a:bodyPr>
          <a:lstStyle/>
          <a:p>
            <a:r>
              <a:rPr lang="en-US" sz="2000" b="1" u="sng" dirty="0">
                <a:solidFill>
                  <a:srgbClr val="FFC000"/>
                </a:solidFill>
                <a:latin typeface="Bookman Old Style" pitchFamily="18" charset="0"/>
              </a:rPr>
              <a:t>WEAK ACIDS :-</a:t>
            </a:r>
          </a:p>
        </p:txBody>
      </p:sp>
      <p:sp>
        <p:nvSpPr>
          <p:cNvPr id="10" name="Rectangle 9"/>
          <p:cNvSpPr>
            <a:spLocks noChangeArrowheads="1"/>
          </p:cNvSpPr>
          <p:nvPr/>
        </p:nvSpPr>
        <p:spPr bwMode="auto">
          <a:xfrm>
            <a:off x="273050" y="3146301"/>
            <a:ext cx="3692048" cy="923330"/>
          </a:xfrm>
          <a:prstGeom prst="rect">
            <a:avLst/>
          </a:prstGeom>
          <a:noFill/>
          <a:ln w="9525">
            <a:noFill/>
            <a:miter lim="800000"/>
            <a:headEnd/>
            <a:tailEnd/>
          </a:ln>
        </p:spPr>
        <p:txBody>
          <a:bodyPr wrap="square">
            <a:spAutoFit/>
          </a:bodyPr>
          <a:lstStyle/>
          <a:p>
            <a:r>
              <a:rPr lang="en-US" b="1" dirty="0">
                <a:solidFill>
                  <a:schemeClr val="bg1"/>
                </a:solidFill>
                <a:latin typeface="Agency FB" panose="020B0503020202020204" pitchFamily="34" charset="0"/>
                <a:ea typeface="MingLiU" panose="02020509000000000000" pitchFamily="49" charset="-120"/>
              </a:rPr>
              <a:t>The acids which gives </a:t>
            </a:r>
            <a:r>
              <a:rPr lang="en-US" b="1" u="sng" dirty="0">
                <a:solidFill>
                  <a:schemeClr val="bg1"/>
                </a:solidFill>
                <a:latin typeface="Agency FB" panose="020B0503020202020204" pitchFamily="34" charset="0"/>
                <a:ea typeface="MingLiU" panose="02020509000000000000" pitchFamily="49" charset="-120"/>
              </a:rPr>
              <a:t>less </a:t>
            </a:r>
            <a:r>
              <a:rPr lang="en-US" b="1" u="sng" dirty="0" smtClean="0">
                <a:solidFill>
                  <a:schemeClr val="bg1"/>
                </a:solidFill>
                <a:latin typeface="Agency FB" panose="020B0503020202020204" pitchFamily="34" charset="0"/>
                <a:ea typeface="MingLiU" panose="02020509000000000000" pitchFamily="49" charset="-120"/>
              </a:rPr>
              <a:t>number</a:t>
            </a:r>
            <a:r>
              <a:rPr lang="en-US" b="1" dirty="0" smtClean="0">
                <a:solidFill>
                  <a:schemeClr val="bg1"/>
                </a:solidFill>
                <a:latin typeface="Agency FB" panose="020B0503020202020204" pitchFamily="34" charset="0"/>
                <a:ea typeface="MingLiU" panose="02020509000000000000" pitchFamily="49" charset="-120"/>
              </a:rPr>
              <a:t> of </a:t>
            </a:r>
          </a:p>
          <a:p>
            <a:r>
              <a:rPr lang="en-US" b="1" dirty="0" smtClean="0">
                <a:solidFill>
                  <a:schemeClr val="bg1"/>
                </a:solidFill>
                <a:latin typeface="Agency FB" panose="020B0503020202020204" pitchFamily="34" charset="0"/>
                <a:ea typeface="MingLiU" panose="02020509000000000000" pitchFamily="49" charset="-120"/>
              </a:rPr>
              <a:t>HYDROGEN </a:t>
            </a:r>
            <a:r>
              <a:rPr lang="en-US" b="1" dirty="0">
                <a:solidFill>
                  <a:schemeClr val="bg1"/>
                </a:solidFill>
                <a:latin typeface="Agency FB" panose="020B0503020202020204" pitchFamily="34" charset="0"/>
                <a:ea typeface="MingLiU" panose="02020509000000000000" pitchFamily="49" charset="-120"/>
              </a:rPr>
              <a:t>IONS in aqueous solution </a:t>
            </a:r>
            <a:r>
              <a:rPr lang="en-US" b="1" dirty="0" smtClean="0">
                <a:solidFill>
                  <a:schemeClr val="bg1"/>
                </a:solidFill>
                <a:latin typeface="Agency FB" panose="020B0503020202020204" pitchFamily="34" charset="0"/>
                <a:ea typeface="MingLiU" panose="02020509000000000000" pitchFamily="49" charset="-120"/>
              </a:rPr>
              <a:t>are </a:t>
            </a:r>
            <a:r>
              <a:rPr lang="en-US" b="1" dirty="0">
                <a:solidFill>
                  <a:schemeClr val="bg1"/>
                </a:solidFill>
                <a:latin typeface="Agency FB" panose="020B0503020202020204" pitchFamily="34" charset="0"/>
                <a:ea typeface="MingLiU" panose="02020509000000000000" pitchFamily="49" charset="-120"/>
              </a:rPr>
              <a:t>called </a:t>
            </a:r>
            <a:r>
              <a:rPr lang="en-US" b="1" u="sng" dirty="0">
                <a:solidFill>
                  <a:schemeClr val="bg1"/>
                </a:solidFill>
                <a:latin typeface="Agency FB" panose="020B0503020202020204" pitchFamily="34" charset="0"/>
                <a:ea typeface="MingLiU" panose="02020509000000000000" pitchFamily="49" charset="-120"/>
              </a:rPr>
              <a:t>WEAK ACIDS</a:t>
            </a:r>
            <a:r>
              <a:rPr lang="en-US" b="1" dirty="0">
                <a:solidFill>
                  <a:schemeClr val="bg1"/>
                </a:solidFill>
                <a:latin typeface="Agency FB" panose="020B0503020202020204" pitchFamily="34" charset="0"/>
                <a:ea typeface="MingLiU" panose="02020509000000000000" pitchFamily="49" charset="-120"/>
              </a:rPr>
              <a:t>.</a:t>
            </a:r>
          </a:p>
        </p:txBody>
      </p:sp>
      <p:sp>
        <p:nvSpPr>
          <p:cNvPr id="14" name="Rectangle 29"/>
          <p:cNvSpPr>
            <a:spLocks noChangeArrowheads="1"/>
          </p:cNvSpPr>
          <p:nvPr/>
        </p:nvSpPr>
        <p:spPr bwMode="auto">
          <a:xfrm>
            <a:off x="228602" y="4165600"/>
            <a:ext cx="1125629" cy="369332"/>
          </a:xfrm>
          <a:prstGeom prst="rect">
            <a:avLst/>
          </a:prstGeom>
          <a:noFill/>
          <a:ln w="9525">
            <a:noFill/>
            <a:miter lim="800000"/>
            <a:headEnd/>
            <a:tailEnd/>
          </a:ln>
        </p:spPr>
        <p:txBody>
          <a:bodyPr wrap="none">
            <a:spAutoFit/>
          </a:bodyPr>
          <a:lstStyle/>
          <a:p>
            <a:r>
              <a:rPr lang="en-US" b="1" dirty="0">
                <a:solidFill>
                  <a:srgbClr val="FFFF00"/>
                </a:solidFill>
                <a:latin typeface="Agency FB" panose="020B0503020202020204" pitchFamily="34" charset="0"/>
              </a:rPr>
              <a:t>CH</a:t>
            </a:r>
            <a:r>
              <a:rPr lang="en-US" b="1" baseline="-25000" dirty="0">
                <a:solidFill>
                  <a:srgbClr val="FFFF00"/>
                </a:solidFill>
                <a:latin typeface="Agency FB" panose="020B0503020202020204" pitchFamily="34" charset="0"/>
              </a:rPr>
              <a:t>3</a:t>
            </a:r>
            <a:r>
              <a:rPr lang="en-US" b="1" dirty="0">
                <a:solidFill>
                  <a:srgbClr val="FFFF00"/>
                </a:solidFill>
                <a:latin typeface="Agency FB" panose="020B0503020202020204" pitchFamily="34" charset="0"/>
              </a:rPr>
              <a:t>COOH</a:t>
            </a:r>
            <a:r>
              <a:rPr lang="en-US" b="1" baseline="-25000" dirty="0">
                <a:solidFill>
                  <a:srgbClr val="FFFF00"/>
                </a:solidFill>
                <a:latin typeface="Agency FB" panose="020B0503020202020204" pitchFamily="34" charset="0"/>
              </a:rPr>
              <a:t>(</a:t>
            </a:r>
            <a:r>
              <a:rPr lang="en-US" b="1" baseline="-25000" dirty="0" err="1">
                <a:solidFill>
                  <a:srgbClr val="FFFF00"/>
                </a:solidFill>
                <a:latin typeface="Agency FB" panose="020B0503020202020204" pitchFamily="34" charset="0"/>
              </a:rPr>
              <a:t>aq</a:t>
            </a:r>
            <a:r>
              <a:rPr lang="en-US" b="1" baseline="-25000" dirty="0" smtClean="0">
                <a:solidFill>
                  <a:srgbClr val="FFFF00"/>
                </a:solidFill>
                <a:latin typeface="Agency FB" panose="020B0503020202020204" pitchFamily="34" charset="0"/>
              </a:rPr>
              <a:t>)</a:t>
            </a:r>
            <a:endParaRPr lang="en-IN" b="1" baseline="-25000" dirty="0">
              <a:solidFill>
                <a:srgbClr val="FFFF00"/>
              </a:solidFill>
              <a:latin typeface="Agency FB" panose="020B0503020202020204" pitchFamily="34" charset="0"/>
            </a:endParaRPr>
          </a:p>
        </p:txBody>
      </p:sp>
      <p:pic>
        <p:nvPicPr>
          <p:cNvPr id="15" name="Picture 3" descr="C:\Users\SADEEQA\Desktop\tired-runner-cartoon.jpg"/>
          <p:cNvPicPr>
            <a:picLocks noChangeAspect="1" noChangeArrowheads="1"/>
          </p:cNvPicPr>
          <p:nvPr/>
        </p:nvPicPr>
        <p:blipFill>
          <a:blip r:embed="rId4" cstate="print"/>
          <a:srcRect/>
          <a:stretch>
            <a:fillRect/>
          </a:stretch>
        </p:blipFill>
        <p:spPr bwMode="auto">
          <a:xfrm>
            <a:off x="3965098" y="3232750"/>
            <a:ext cx="1768952" cy="1358300"/>
          </a:xfrm>
          <a:prstGeom prst="rect">
            <a:avLst/>
          </a:prstGeom>
          <a:noFill/>
          <a:ln>
            <a:noFill/>
          </a:ln>
        </p:spPr>
      </p:pic>
      <p:sp>
        <p:nvSpPr>
          <p:cNvPr id="16" name="TextBox 15"/>
          <p:cNvSpPr txBox="1"/>
          <p:nvPr/>
        </p:nvSpPr>
        <p:spPr>
          <a:xfrm>
            <a:off x="2381253" y="2457725"/>
            <a:ext cx="1371597" cy="369332"/>
          </a:xfrm>
          <a:prstGeom prst="rect">
            <a:avLst/>
          </a:prstGeom>
          <a:noFill/>
        </p:spPr>
        <p:txBody>
          <a:bodyPr wrap="square" rtlCol="0">
            <a:spAutoFit/>
          </a:bodyPr>
          <a:lstStyle/>
          <a:p>
            <a:r>
              <a:rPr lang="en-US" b="1" dirty="0" err="1" smtClean="0">
                <a:solidFill>
                  <a:srgbClr val="FFFF00"/>
                </a:solidFill>
                <a:latin typeface="Agency FB" panose="020B0503020202020204" pitchFamily="34" charset="0"/>
              </a:rPr>
              <a:t>Eg</a:t>
            </a:r>
            <a:r>
              <a:rPr lang="en-US" b="1" dirty="0" smtClean="0">
                <a:solidFill>
                  <a:srgbClr val="FFFF00"/>
                </a:solidFill>
                <a:latin typeface="Agency FB" panose="020B0503020202020204" pitchFamily="34" charset="0"/>
              </a:rPr>
              <a:t>. CH</a:t>
            </a:r>
            <a:r>
              <a:rPr lang="en-US" b="1" baseline="-25000" dirty="0" smtClean="0">
                <a:solidFill>
                  <a:srgbClr val="FFFF00"/>
                </a:solidFill>
                <a:latin typeface="Agency FB" panose="020B0503020202020204" pitchFamily="34" charset="0"/>
              </a:rPr>
              <a:t>3</a:t>
            </a:r>
            <a:r>
              <a:rPr lang="en-US" b="1" dirty="0" smtClean="0">
                <a:solidFill>
                  <a:srgbClr val="FFFF00"/>
                </a:solidFill>
                <a:latin typeface="Agency FB" panose="020B0503020202020204" pitchFamily="34" charset="0"/>
              </a:rPr>
              <a:t>COOH</a:t>
            </a:r>
            <a:endParaRPr lang="en-US" b="1" dirty="0">
              <a:solidFill>
                <a:srgbClr val="FFFF00"/>
              </a:solidFill>
              <a:latin typeface="Agency FB" panose="020B0503020202020204" pitchFamily="34" charset="0"/>
            </a:endParaRPr>
          </a:p>
        </p:txBody>
      </p:sp>
      <p:sp>
        <p:nvSpPr>
          <p:cNvPr id="17" name="Rectangle 29"/>
          <p:cNvSpPr>
            <a:spLocks noChangeArrowheads="1"/>
          </p:cNvSpPr>
          <p:nvPr/>
        </p:nvSpPr>
        <p:spPr bwMode="auto">
          <a:xfrm>
            <a:off x="1937468" y="2027620"/>
            <a:ext cx="1223412" cy="369332"/>
          </a:xfrm>
          <a:prstGeom prst="rect">
            <a:avLst/>
          </a:prstGeom>
          <a:noFill/>
          <a:ln w="9525">
            <a:noFill/>
            <a:miter lim="800000"/>
            <a:headEnd/>
            <a:tailEnd/>
          </a:ln>
        </p:spPr>
        <p:txBody>
          <a:bodyPr wrap="none">
            <a:spAutoFit/>
          </a:bodyPr>
          <a:lstStyle/>
          <a:p>
            <a:r>
              <a:rPr lang="en-US" b="1" dirty="0" smtClean="0">
                <a:solidFill>
                  <a:srgbClr val="FFFF00"/>
                </a:solidFill>
                <a:latin typeface="Agency FB" panose="020B0503020202020204" pitchFamily="34" charset="0"/>
              </a:rPr>
              <a:t>H</a:t>
            </a:r>
            <a:r>
              <a:rPr lang="en-US" b="1" baseline="30000" dirty="0">
                <a:solidFill>
                  <a:srgbClr val="FFFF00"/>
                </a:solidFill>
                <a:latin typeface="Agency FB" panose="020B0503020202020204" pitchFamily="34" charset="0"/>
              </a:rPr>
              <a:t>+</a:t>
            </a:r>
            <a:r>
              <a:rPr lang="en-US" b="1" baseline="-25000" dirty="0">
                <a:solidFill>
                  <a:srgbClr val="FFFF00"/>
                </a:solidFill>
                <a:latin typeface="Agency FB" panose="020B0503020202020204" pitchFamily="34" charset="0"/>
              </a:rPr>
              <a:t>(</a:t>
            </a:r>
            <a:r>
              <a:rPr lang="en-US" b="1" baseline="-25000" dirty="0" err="1">
                <a:solidFill>
                  <a:srgbClr val="FFFF00"/>
                </a:solidFill>
                <a:latin typeface="Agency FB" panose="020B0503020202020204" pitchFamily="34" charset="0"/>
              </a:rPr>
              <a:t>aq</a:t>
            </a:r>
            <a:r>
              <a:rPr lang="en-US" b="1" baseline="-25000" dirty="0">
                <a:solidFill>
                  <a:srgbClr val="FFFF00"/>
                </a:solidFill>
                <a:latin typeface="Agency FB" panose="020B0503020202020204" pitchFamily="34" charset="0"/>
              </a:rPr>
              <a:t>)</a:t>
            </a:r>
            <a:r>
              <a:rPr lang="en-US" b="1" dirty="0">
                <a:solidFill>
                  <a:srgbClr val="FFFF00"/>
                </a:solidFill>
                <a:latin typeface="Agency FB" panose="020B0503020202020204" pitchFamily="34" charset="0"/>
              </a:rPr>
              <a:t> + Cl</a:t>
            </a:r>
            <a:r>
              <a:rPr lang="en-US" b="1" baseline="30000" dirty="0" smtClean="0">
                <a:solidFill>
                  <a:srgbClr val="FFFF00"/>
                </a:solidFill>
                <a:latin typeface="Agency FB" panose="020B0503020202020204" pitchFamily="34" charset="0"/>
              </a:rPr>
              <a:t>–</a:t>
            </a:r>
            <a:r>
              <a:rPr lang="en-US" b="1" baseline="-25000" dirty="0" smtClean="0">
                <a:solidFill>
                  <a:srgbClr val="FFFF00"/>
                </a:solidFill>
                <a:latin typeface="Agency FB" panose="020B0503020202020204" pitchFamily="34" charset="0"/>
              </a:rPr>
              <a:t>(</a:t>
            </a:r>
            <a:r>
              <a:rPr lang="en-US" b="1" baseline="-25000" dirty="0" err="1">
                <a:solidFill>
                  <a:srgbClr val="FFFF00"/>
                </a:solidFill>
                <a:latin typeface="Agency FB" panose="020B0503020202020204" pitchFamily="34" charset="0"/>
              </a:rPr>
              <a:t>aq</a:t>
            </a:r>
            <a:r>
              <a:rPr lang="en-US" b="1" baseline="-25000" dirty="0">
                <a:solidFill>
                  <a:srgbClr val="FFFF00"/>
                </a:solidFill>
                <a:latin typeface="Agency FB" panose="020B0503020202020204" pitchFamily="34" charset="0"/>
              </a:rPr>
              <a:t>)</a:t>
            </a:r>
            <a:endParaRPr lang="en-IN" b="1" baseline="-25000" dirty="0">
              <a:solidFill>
                <a:srgbClr val="FFFF00"/>
              </a:solidFill>
              <a:latin typeface="Agency FB" panose="020B0503020202020204" pitchFamily="34" charset="0"/>
            </a:endParaRPr>
          </a:p>
        </p:txBody>
      </p:sp>
      <p:sp>
        <p:nvSpPr>
          <p:cNvPr id="19" name="Rectangle 29"/>
          <p:cNvSpPr>
            <a:spLocks noChangeArrowheads="1"/>
          </p:cNvSpPr>
          <p:nvPr/>
        </p:nvSpPr>
        <p:spPr bwMode="auto">
          <a:xfrm>
            <a:off x="2319817" y="4165602"/>
            <a:ext cx="1670651" cy="369332"/>
          </a:xfrm>
          <a:prstGeom prst="rect">
            <a:avLst/>
          </a:prstGeom>
          <a:noFill/>
          <a:ln w="9525">
            <a:noFill/>
            <a:miter lim="800000"/>
            <a:headEnd/>
            <a:tailEnd/>
          </a:ln>
        </p:spPr>
        <p:txBody>
          <a:bodyPr wrap="none">
            <a:spAutoFit/>
          </a:bodyPr>
          <a:lstStyle/>
          <a:p>
            <a:r>
              <a:rPr lang="en-US" b="1" dirty="0" smtClean="0">
                <a:solidFill>
                  <a:srgbClr val="FFFF00"/>
                </a:solidFill>
                <a:latin typeface="Agency FB" panose="020B0503020202020204" pitchFamily="34" charset="0"/>
              </a:rPr>
              <a:t>H</a:t>
            </a:r>
            <a:r>
              <a:rPr lang="en-US" b="1" baseline="30000" dirty="0">
                <a:solidFill>
                  <a:srgbClr val="FFFF00"/>
                </a:solidFill>
                <a:latin typeface="Agency FB" panose="020B0503020202020204" pitchFamily="34" charset="0"/>
              </a:rPr>
              <a:t>+</a:t>
            </a:r>
            <a:r>
              <a:rPr lang="en-US" b="1" baseline="-25000" dirty="0">
                <a:solidFill>
                  <a:srgbClr val="FFFF00"/>
                </a:solidFill>
                <a:latin typeface="Agency FB" panose="020B0503020202020204" pitchFamily="34" charset="0"/>
              </a:rPr>
              <a:t>(</a:t>
            </a:r>
            <a:r>
              <a:rPr lang="en-US" b="1" baseline="-25000" dirty="0" err="1">
                <a:solidFill>
                  <a:srgbClr val="FFFF00"/>
                </a:solidFill>
                <a:latin typeface="Agency FB" panose="020B0503020202020204" pitchFamily="34" charset="0"/>
              </a:rPr>
              <a:t>aq</a:t>
            </a:r>
            <a:r>
              <a:rPr lang="en-US" b="1" baseline="-25000" dirty="0">
                <a:solidFill>
                  <a:srgbClr val="FFFF00"/>
                </a:solidFill>
                <a:latin typeface="Agency FB" panose="020B0503020202020204" pitchFamily="34" charset="0"/>
              </a:rPr>
              <a:t>) </a:t>
            </a:r>
            <a:r>
              <a:rPr lang="en-US" b="1" dirty="0">
                <a:solidFill>
                  <a:srgbClr val="FFFF00"/>
                </a:solidFill>
                <a:latin typeface="Agency FB" panose="020B0503020202020204" pitchFamily="34" charset="0"/>
              </a:rPr>
              <a:t>+ CH</a:t>
            </a:r>
            <a:r>
              <a:rPr lang="en-US" b="1" baseline="-25000" dirty="0">
                <a:solidFill>
                  <a:srgbClr val="FFFF00"/>
                </a:solidFill>
                <a:latin typeface="Agency FB" panose="020B0503020202020204" pitchFamily="34" charset="0"/>
              </a:rPr>
              <a:t>3</a:t>
            </a:r>
            <a:r>
              <a:rPr lang="en-US" b="1" dirty="0">
                <a:solidFill>
                  <a:srgbClr val="FFFF00"/>
                </a:solidFill>
                <a:latin typeface="Agency FB" panose="020B0503020202020204" pitchFamily="34" charset="0"/>
              </a:rPr>
              <a:t>COO</a:t>
            </a:r>
            <a:r>
              <a:rPr lang="en-US" b="1" baseline="30000" dirty="0" smtClean="0">
                <a:solidFill>
                  <a:srgbClr val="FFFF00"/>
                </a:solidFill>
                <a:latin typeface="Agency FB" panose="020B0503020202020204" pitchFamily="34" charset="0"/>
              </a:rPr>
              <a:t>–</a:t>
            </a:r>
            <a:r>
              <a:rPr lang="en-US" b="1" baseline="-25000" dirty="0" smtClean="0">
                <a:solidFill>
                  <a:srgbClr val="FFFF00"/>
                </a:solidFill>
                <a:latin typeface="Agency FB" panose="020B0503020202020204" pitchFamily="34" charset="0"/>
              </a:rPr>
              <a:t>(</a:t>
            </a:r>
            <a:r>
              <a:rPr lang="en-US" b="1" baseline="-25000" dirty="0" err="1">
                <a:solidFill>
                  <a:srgbClr val="FFFF00"/>
                </a:solidFill>
                <a:latin typeface="Agency FB" panose="020B0503020202020204" pitchFamily="34" charset="0"/>
              </a:rPr>
              <a:t>aq</a:t>
            </a:r>
            <a:r>
              <a:rPr lang="en-US" b="1" baseline="-25000" dirty="0">
                <a:solidFill>
                  <a:srgbClr val="FFFF00"/>
                </a:solidFill>
                <a:latin typeface="Agency FB" panose="020B0503020202020204" pitchFamily="34" charset="0"/>
              </a:rPr>
              <a:t>)</a:t>
            </a:r>
            <a:endParaRPr lang="en-IN" b="1" baseline="-25000" dirty="0">
              <a:solidFill>
                <a:srgbClr val="FFFF00"/>
              </a:solidFill>
              <a:latin typeface="Agency FB" panose="020B0503020202020204" pitchFamily="34" charset="0"/>
            </a:endParaRPr>
          </a:p>
        </p:txBody>
      </p:sp>
      <p:sp>
        <p:nvSpPr>
          <p:cNvPr id="21" name="Rounded Rectangle 20"/>
          <p:cNvSpPr/>
          <p:nvPr/>
        </p:nvSpPr>
        <p:spPr>
          <a:xfrm>
            <a:off x="1847850" y="2484778"/>
            <a:ext cx="2866098" cy="702922"/>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r>
              <a:rPr lang="en-US" b="1" dirty="0">
                <a:solidFill>
                  <a:schemeClr val="bg1"/>
                </a:solidFill>
              </a:rPr>
              <a:t>All mineral acids are strong except carbonic acid</a:t>
            </a:r>
          </a:p>
        </p:txBody>
      </p:sp>
      <p:sp>
        <p:nvSpPr>
          <p:cNvPr id="22" name="Rounded Rectangle 21"/>
          <p:cNvSpPr/>
          <p:nvPr/>
        </p:nvSpPr>
        <p:spPr>
          <a:xfrm>
            <a:off x="5943666" y="3921556"/>
            <a:ext cx="2866098" cy="712940"/>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r>
              <a:rPr lang="en-US" b="1" dirty="0">
                <a:solidFill>
                  <a:schemeClr val="bg1"/>
                </a:solidFill>
              </a:rPr>
              <a:t>All organic acids are weak acid</a:t>
            </a:r>
          </a:p>
        </p:txBody>
      </p:sp>
      <p:sp>
        <p:nvSpPr>
          <p:cNvPr id="23" name="Rounded Rectangle 22"/>
          <p:cNvSpPr/>
          <p:nvPr/>
        </p:nvSpPr>
        <p:spPr>
          <a:xfrm>
            <a:off x="5824530" y="3855012"/>
            <a:ext cx="2985234" cy="724483"/>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r>
              <a:rPr lang="en-US" b="1" dirty="0">
                <a:solidFill>
                  <a:schemeClr val="bg1"/>
                </a:solidFill>
              </a:rPr>
              <a:t>The dilute solution of weak acids are quite safe to drink</a:t>
            </a:r>
          </a:p>
        </p:txBody>
      </p:sp>
      <p:sp>
        <p:nvSpPr>
          <p:cNvPr id="24" name="Rounded Rectangle 23"/>
          <p:cNvSpPr/>
          <p:nvPr/>
        </p:nvSpPr>
        <p:spPr>
          <a:xfrm>
            <a:off x="6096000" y="3867712"/>
            <a:ext cx="2328893" cy="761438"/>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r>
              <a:rPr lang="en-US" b="1" dirty="0">
                <a:solidFill>
                  <a:schemeClr val="bg1"/>
                </a:solidFill>
              </a:rPr>
              <a:t>Hence they are use as food ingredients</a:t>
            </a:r>
          </a:p>
        </p:txBody>
      </p:sp>
      <p:sp>
        <p:nvSpPr>
          <p:cNvPr id="12" name="Rectangle 29"/>
          <p:cNvSpPr>
            <a:spLocks noChangeArrowheads="1"/>
          </p:cNvSpPr>
          <p:nvPr/>
        </p:nvSpPr>
        <p:spPr bwMode="auto">
          <a:xfrm>
            <a:off x="270197" y="2027617"/>
            <a:ext cx="662361" cy="369332"/>
          </a:xfrm>
          <a:prstGeom prst="rect">
            <a:avLst/>
          </a:prstGeom>
          <a:noFill/>
          <a:ln w="9525">
            <a:noFill/>
            <a:miter lim="800000"/>
            <a:headEnd/>
            <a:tailEnd/>
          </a:ln>
        </p:spPr>
        <p:txBody>
          <a:bodyPr wrap="none">
            <a:spAutoFit/>
          </a:bodyPr>
          <a:lstStyle/>
          <a:p>
            <a:r>
              <a:rPr lang="en-US" b="1" dirty="0" err="1" smtClean="0">
                <a:solidFill>
                  <a:srgbClr val="FFFF00"/>
                </a:solidFill>
                <a:latin typeface="Agency FB" panose="020B0503020202020204" pitchFamily="34" charset="0"/>
              </a:rPr>
              <a:t>HCl</a:t>
            </a:r>
            <a:r>
              <a:rPr lang="en-US" b="1" baseline="-25000" dirty="0" smtClean="0">
                <a:solidFill>
                  <a:srgbClr val="FFFF00"/>
                </a:solidFill>
                <a:latin typeface="Agency FB" panose="020B0503020202020204" pitchFamily="34" charset="0"/>
              </a:rPr>
              <a:t>(</a:t>
            </a:r>
            <a:r>
              <a:rPr lang="en-US" b="1" baseline="-25000" dirty="0" err="1" smtClean="0">
                <a:solidFill>
                  <a:srgbClr val="FFFF00"/>
                </a:solidFill>
                <a:latin typeface="Agency FB" panose="020B0503020202020204" pitchFamily="34" charset="0"/>
              </a:rPr>
              <a:t>aq</a:t>
            </a:r>
            <a:r>
              <a:rPr lang="en-US" b="1" baseline="-25000" dirty="0" smtClean="0">
                <a:solidFill>
                  <a:srgbClr val="FFFF00"/>
                </a:solidFill>
                <a:latin typeface="Agency FB" panose="020B0503020202020204" pitchFamily="34" charset="0"/>
              </a:rPr>
              <a:t>)</a:t>
            </a:r>
            <a:endParaRPr lang="en-IN" b="1" baseline="-25000" dirty="0">
              <a:solidFill>
                <a:srgbClr val="FFFF00"/>
              </a:solidFill>
              <a:latin typeface="Agency FB" panose="020B0503020202020204" pitchFamily="34" charset="0"/>
            </a:endParaRPr>
          </a:p>
        </p:txBody>
      </p:sp>
      <p:cxnSp>
        <p:nvCxnSpPr>
          <p:cNvPr id="26" name="Straight Arrow Connector 25"/>
          <p:cNvCxnSpPr/>
          <p:nvPr/>
        </p:nvCxnSpPr>
        <p:spPr>
          <a:xfrm>
            <a:off x="1092600" y="2200341"/>
            <a:ext cx="808410" cy="0"/>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451389" y="4321916"/>
            <a:ext cx="808410" cy="0"/>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59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slide(from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p:tgtEl>
                                          <p:spTgt spid="17"/>
                                        </p:tgtEl>
                                        <p:attrNameLst>
                                          <p:attrName>ppt_x</p:attrName>
                                        </p:attrNameLst>
                                      </p:cBhvr>
                                      <p:tavLst>
                                        <p:tav tm="0">
                                          <p:val>
                                            <p:strVal val="#ppt_x-#ppt_w*1.125000"/>
                                          </p:val>
                                        </p:tav>
                                        <p:tav tm="100000">
                                          <p:val>
                                            <p:strVal val="#ppt_x"/>
                                          </p:val>
                                        </p:tav>
                                      </p:tavLst>
                                    </p:anim>
                                    <p:animEffect transition="in" filter="wipe(righ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xit" presetSubtype="32" fill="hold" grpId="1" nodeType="clickEffect">
                                  <p:stCondLst>
                                    <p:cond delay="0"/>
                                  </p:stCondLst>
                                  <p:childTnLst>
                                    <p:anim calcmode="lin" valueType="num">
                                      <p:cBhvr>
                                        <p:cTn id="55" dur="500"/>
                                        <p:tgtEl>
                                          <p:spTgt spid="21"/>
                                        </p:tgtEl>
                                        <p:attrNameLst>
                                          <p:attrName>ppt_w</p:attrName>
                                        </p:attrNameLst>
                                      </p:cBhvr>
                                      <p:tavLst>
                                        <p:tav tm="0">
                                          <p:val>
                                            <p:strVal val="ppt_w"/>
                                          </p:val>
                                        </p:tav>
                                        <p:tav tm="100000">
                                          <p:val>
                                            <p:fltVal val="0"/>
                                          </p:val>
                                        </p:tav>
                                      </p:tavLst>
                                    </p:anim>
                                    <p:anim calcmode="lin" valueType="num">
                                      <p:cBhvr>
                                        <p:cTn id="56" dur="500"/>
                                        <p:tgtEl>
                                          <p:spTgt spid="21"/>
                                        </p:tgtEl>
                                        <p:attrNameLst>
                                          <p:attrName>ppt_h</p:attrName>
                                        </p:attrNameLst>
                                      </p:cBhvr>
                                      <p:tavLst>
                                        <p:tav tm="0">
                                          <p:val>
                                            <p:strVal val="ppt_h"/>
                                          </p:val>
                                        </p:tav>
                                        <p:tav tm="100000">
                                          <p:val>
                                            <p:fltVal val="0"/>
                                          </p:val>
                                        </p:tav>
                                      </p:tavLst>
                                    </p:anim>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500" fill="hold"/>
                                        <p:tgtEl>
                                          <p:spTgt spid="9"/>
                                        </p:tgtEl>
                                        <p:attrNameLst>
                                          <p:attrName>ppt_w</p:attrName>
                                        </p:attrNameLst>
                                      </p:cBhvr>
                                      <p:tavLst>
                                        <p:tav tm="0">
                                          <p:val>
                                            <p:fltVal val="0"/>
                                          </p:val>
                                        </p:tav>
                                        <p:tav tm="100000">
                                          <p:val>
                                            <p:strVal val="#ppt_w"/>
                                          </p:val>
                                        </p:tav>
                                      </p:tavLst>
                                    </p:anim>
                                    <p:anim calcmode="lin" valueType="num">
                                      <p:cBhvr>
                                        <p:cTn id="64" dur="500" fill="hold"/>
                                        <p:tgtEl>
                                          <p:spTgt spid="9"/>
                                        </p:tgtEl>
                                        <p:attrNameLst>
                                          <p:attrName>ppt_h</p:attrName>
                                        </p:attrNameLst>
                                      </p:cBhvr>
                                      <p:tavLst>
                                        <p:tav tm="0">
                                          <p:val>
                                            <p:fltVal val="0"/>
                                          </p:val>
                                        </p:tav>
                                        <p:tav tm="100000">
                                          <p:val>
                                            <p:strVal val="#ppt_h"/>
                                          </p:val>
                                        </p:tav>
                                      </p:tavLst>
                                    </p:anim>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4"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slide(fromBottom)">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0-#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2" presetClass="entr" presetSubtype="8" fill="hold" grpId="0"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slide(fromLeft)">
                                      <p:cBhvr>
                                        <p:cTn id="81" dur="500"/>
                                        <p:tgtEl>
                                          <p:spTgt spid="16"/>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 calcmode="lin" valueType="num">
                                      <p:cBhvr>
                                        <p:cTn id="86" dur="500" fill="hold"/>
                                        <p:tgtEl>
                                          <p:spTgt spid="14"/>
                                        </p:tgtEl>
                                        <p:attrNameLst>
                                          <p:attrName>ppt_w</p:attrName>
                                        </p:attrNameLst>
                                      </p:cBhvr>
                                      <p:tavLst>
                                        <p:tav tm="0">
                                          <p:val>
                                            <p:fltVal val="0"/>
                                          </p:val>
                                        </p:tav>
                                        <p:tav tm="100000">
                                          <p:val>
                                            <p:strVal val="#ppt_w"/>
                                          </p:val>
                                        </p:tav>
                                      </p:tavLst>
                                    </p:anim>
                                    <p:anim calcmode="lin" valueType="num">
                                      <p:cBhvr>
                                        <p:cTn id="87" dur="500" fill="hold"/>
                                        <p:tgtEl>
                                          <p:spTgt spid="14"/>
                                        </p:tgtEl>
                                        <p:attrNameLst>
                                          <p:attrName>ppt_h</p:attrName>
                                        </p:attrNameLst>
                                      </p:cBhvr>
                                      <p:tavLst>
                                        <p:tav tm="0">
                                          <p:val>
                                            <p:fltVal val="0"/>
                                          </p:val>
                                        </p:tav>
                                        <p:tav tm="100000">
                                          <p:val>
                                            <p:strVal val="#ppt_h"/>
                                          </p:val>
                                        </p:tav>
                                      </p:tavLst>
                                    </p:anim>
                                    <p:animEffect transition="in" filter="fade">
                                      <p:cBhvr>
                                        <p:cTn id="88" dur="500"/>
                                        <p:tgtEl>
                                          <p:spTgt spid="1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wipe(left)">
                                      <p:cBhvr>
                                        <p:cTn id="93" dur="500"/>
                                        <p:tgtEl>
                                          <p:spTgt spid="28"/>
                                        </p:tgtEl>
                                      </p:cBhvr>
                                    </p:animEffect>
                                  </p:childTnLst>
                                </p:cTn>
                              </p:par>
                            </p:childTnLst>
                          </p:cTn>
                        </p:par>
                      </p:childTnLst>
                    </p:cTn>
                  </p:par>
                  <p:par>
                    <p:cTn id="94" fill="hold">
                      <p:stCondLst>
                        <p:cond delay="indefinite"/>
                      </p:stCondLst>
                      <p:childTnLst>
                        <p:par>
                          <p:cTn id="95" fill="hold">
                            <p:stCondLst>
                              <p:cond delay="0"/>
                            </p:stCondLst>
                            <p:childTnLst>
                              <p:par>
                                <p:cTn id="96" presetID="1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 calcmode="lin" valueType="num">
                                      <p:cBhvr additive="base">
                                        <p:cTn id="98" dur="500"/>
                                        <p:tgtEl>
                                          <p:spTgt spid="19"/>
                                        </p:tgtEl>
                                        <p:attrNameLst>
                                          <p:attrName>ppt_x</p:attrName>
                                        </p:attrNameLst>
                                      </p:cBhvr>
                                      <p:tavLst>
                                        <p:tav tm="0">
                                          <p:val>
                                            <p:strVal val="#ppt_x-#ppt_w*1.125000"/>
                                          </p:val>
                                        </p:tav>
                                        <p:tav tm="100000">
                                          <p:val>
                                            <p:strVal val="#ppt_x"/>
                                          </p:val>
                                        </p:tav>
                                      </p:tavLst>
                                    </p:anim>
                                    <p:animEffect transition="in" filter="wipe(right)">
                                      <p:cBhvr>
                                        <p:cTn id="99" dur="500"/>
                                        <p:tgtEl>
                                          <p:spTgt spid="1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p:cTn id="102" dur="500" fill="hold"/>
                                        <p:tgtEl>
                                          <p:spTgt spid="22"/>
                                        </p:tgtEl>
                                        <p:attrNameLst>
                                          <p:attrName>ppt_w</p:attrName>
                                        </p:attrNameLst>
                                      </p:cBhvr>
                                      <p:tavLst>
                                        <p:tav tm="0">
                                          <p:val>
                                            <p:fltVal val="0"/>
                                          </p:val>
                                        </p:tav>
                                        <p:tav tm="100000">
                                          <p:val>
                                            <p:strVal val="#ppt_w"/>
                                          </p:val>
                                        </p:tav>
                                      </p:tavLst>
                                    </p:anim>
                                    <p:anim calcmode="lin" valueType="num">
                                      <p:cBhvr>
                                        <p:cTn id="103" dur="500" fill="hold"/>
                                        <p:tgtEl>
                                          <p:spTgt spid="22"/>
                                        </p:tgtEl>
                                        <p:attrNameLst>
                                          <p:attrName>ppt_h</p:attrName>
                                        </p:attrNameLst>
                                      </p:cBhvr>
                                      <p:tavLst>
                                        <p:tav tm="0">
                                          <p:val>
                                            <p:fltVal val="0"/>
                                          </p:val>
                                        </p:tav>
                                        <p:tav tm="100000">
                                          <p:val>
                                            <p:strVal val="#ppt_h"/>
                                          </p:val>
                                        </p:tav>
                                      </p:tavLst>
                                    </p:anim>
                                    <p:animEffect transition="in" filter="fade">
                                      <p:cBhvr>
                                        <p:cTn id="104" dur="500"/>
                                        <p:tgtEl>
                                          <p:spTgt spid="22"/>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xit" presetSubtype="32" fill="hold" grpId="1" nodeType="clickEffect">
                                  <p:stCondLst>
                                    <p:cond delay="0"/>
                                  </p:stCondLst>
                                  <p:childTnLst>
                                    <p:anim calcmode="lin" valueType="num">
                                      <p:cBhvr>
                                        <p:cTn id="108" dur="500"/>
                                        <p:tgtEl>
                                          <p:spTgt spid="22"/>
                                        </p:tgtEl>
                                        <p:attrNameLst>
                                          <p:attrName>ppt_w</p:attrName>
                                        </p:attrNameLst>
                                      </p:cBhvr>
                                      <p:tavLst>
                                        <p:tav tm="0">
                                          <p:val>
                                            <p:strVal val="ppt_w"/>
                                          </p:val>
                                        </p:tav>
                                        <p:tav tm="100000">
                                          <p:val>
                                            <p:fltVal val="0"/>
                                          </p:val>
                                        </p:tav>
                                      </p:tavLst>
                                    </p:anim>
                                    <p:anim calcmode="lin" valueType="num">
                                      <p:cBhvr>
                                        <p:cTn id="109" dur="500"/>
                                        <p:tgtEl>
                                          <p:spTgt spid="22"/>
                                        </p:tgtEl>
                                        <p:attrNameLst>
                                          <p:attrName>ppt_h</p:attrName>
                                        </p:attrNameLst>
                                      </p:cBhvr>
                                      <p:tavLst>
                                        <p:tav tm="0">
                                          <p:val>
                                            <p:strVal val="ppt_h"/>
                                          </p:val>
                                        </p:tav>
                                        <p:tav tm="100000">
                                          <p:val>
                                            <p:fltVal val="0"/>
                                          </p:val>
                                        </p:tav>
                                      </p:tavLst>
                                    </p:anim>
                                    <p:animEffect transition="out" filter="fade">
                                      <p:cBhvr>
                                        <p:cTn id="110" dur="500"/>
                                        <p:tgtEl>
                                          <p:spTgt spid="22"/>
                                        </p:tgtEl>
                                      </p:cBhvr>
                                    </p:animEffect>
                                    <p:set>
                                      <p:cBhvr>
                                        <p:cTn id="111" dur="1" fill="hold">
                                          <p:stCondLst>
                                            <p:cond delay="499"/>
                                          </p:stCondLst>
                                        </p:cTn>
                                        <p:tgtEl>
                                          <p:spTgt spid="22"/>
                                        </p:tgtEl>
                                        <p:attrNameLst>
                                          <p:attrName>style.visibility</p:attrName>
                                        </p:attrNameLst>
                                      </p:cBhvr>
                                      <p:to>
                                        <p:strVal val="hidden"/>
                                      </p:to>
                                    </p:set>
                                  </p:childTnLst>
                                </p:cTn>
                              </p:par>
                              <p:par>
                                <p:cTn id="112" presetID="53" presetClass="entr" presetSubtype="16"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 calcmode="lin" valueType="num">
                                      <p:cBhvr>
                                        <p:cTn id="114" dur="500" fill="hold"/>
                                        <p:tgtEl>
                                          <p:spTgt spid="23"/>
                                        </p:tgtEl>
                                        <p:attrNameLst>
                                          <p:attrName>ppt_w</p:attrName>
                                        </p:attrNameLst>
                                      </p:cBhvr>
                                      <p:tavLst>
                                        <p:tav tm="0">
                                          <p:val>
                                            <p:fltVal val="0"/>
                                          </p:val>
                                        </p:tav>
                                        <p:tav tm="100000">
                                          <p:val>
                                            <p:strVal val="#ppt_w"/>
                                          </p:val>
                                        </p:tav>
                                      </p:tavLst>
                                    </p:anim>
                                    <p:anim calcmode="lin" valueType="num">
                                      <p:cBhvr>
                                        <p:cTn id="115" dur="500" fill="hold"/>
                                        <p:tgtEl>
                                          <p:spTgt spid="23"/>
                                        </p:tgtEl>
                                        <p:attrNameLst>
                                          <p:attrName>ppt_h</p:attrName>
                                        </p:attrNameLst>
                                      </p:cBhvr>
                                      <p:tavLst>
                                        <p:tav tm="0">
                                          <p:val>
                                            <p:fltVal val="0"/>
                                          </p:val>
                                        </p:tav>
                                        <p:tav tm="100000">
                                          <p:val>
                                            <p:strVal val="#ppt_h"/>
                                          </p:val>
                                        </p:tav>
                                      </p:tavLst>
                                    </p:anim>
                                    <p:animEffect transition="in" filter="fade">
                                      <p:cBhvr>
                                        <p:cTn id="116" dur="500"/>
                                        <p:tgtEl>
                                          <p:spTgt spid="23"/>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xit" presetSubtype="32" fill="hold" grpId="1" nodeType="clickEffect">
                                  <p:stCondLst>
                                    <p:cond delay="0"/>
                                  </p:stCondLst>
                                  <p:childTnLst>
                                    <p:anim calcmode="lin" valueType="num">
                                      <p:cBhvr>
                                        <p:cTn id="120" dur="500"/>
                                        <p:tgtEl>
                                          <p:spTgt spid="23"/>
                                        </p:tgtEl>
                                        <p:attrNameLst>
                                          <p:attrName>ppt_w</p:attrName>
                                        </p:attrNameLst>
                                      </p:cBhvr>
                                      <p:tavLst>
                                        <p:tav tm="0">
                                          <p:val>
                                            <p:strVal val="ppt_w"/>
                                          </p:val>
                                        </p:tav>
                                        <p:tav tm="100000">
                                          <p:val>
                                            <p:fltVal val="0"/>
                                          </p:val>
                                        </p:tav>
                                      </p:tavLst>
                                    </p:anim>
                                    <p:anim calcmode="lin" valueType="num">
                                      <p:cBhvr>
                                        <p:cTn id="121" dur="500"/>
                                        <p:tgtEl>
                                          <p:spTgt spid="23"/>
                                        </p:tgtEl>
                                        <p:attrNameLst>
                                          <p:attrName>ppt_h</p:attrName>
                                        </p:attrNameLst>
                                      </p:cBhvr>
                                      <p:tavLst>
                                        <p:tav tm="0">
                                          <p:val>
                                            <p:strVal val="ppt_h"/>
                                          </p:val>
                                        </p:tav>
                                        <p:tav tm="100000">
                                          <p:val>
                                            <p:fltVal val="0"/>
                                          </p:val>
                                        </p:tav>
                                      </p:tavLst>
                                    </p:anim>
                                    <p:animEffect transition="out" filter="fade">
                                      <p:cBhvr>
                                        <p:cTn id="122" dur="500"/>
                                        <p:tgtEl>
                                          <p:spTgt spid="23"/>
                                        </p:tgtEl>
                                      </p:cBhvr>
                                    </p:animEffect>
                                    <p:set>
                                      <p:cBhvr>
                                        <p:cTn id="123" dur="1" fill="hold">
                                          <p:stCondLst>
                                            <p:cond delay="499"/>
                                          </p:stCondLst>
                                        </p:cTn>
                                        <p:tgtEl>
                                          <p:spTgt spid="23"/>
                                        </p:tgtEl>
                                        <p:attrNameLst>
                                          <p:attrName>style.visibility</p:attrName>
                                        </p:attrNameLst>
                                      </p:cBhvr>
                                      <p:to>
                                        <p:strVal val="hidden"/>
                                      </p:to>
                                    </p:set>
                                  </p:childTnLst>
                                </p:cTn>
                              </p:par>
                              <p:par>
                                <p:cTn id="124" presetID="53" presetClass="entr" presetSubtype="16" fill="hold" grpId="0" nodeType="withEffect">
                                  <p:stCondLst>
                                    <p:cond delay="0"/>
                                  </p:stCondLst>
                                  <p:childTnLst>
                                    <p:set>
                                      <p:cBhvr>
                                        <p:cTn id="125" dur="1" fill="hold">
                                          <p:stCondLst>
                                            <p:cond delay="0"/>
                                          </p:stCondLst>
                                        </p:cTn>
                                        <p:tgtEl>
                                          <p:spTgt spid="24"/>
                                        </p:tgtEl>
                                        <p:attrNameLst>
                                          <p:attrName>style.visibility</p:attrName>
                                        </p:attrNameLst>
                                      </p:cBhvr>
                                      <p:to>
                                        <p:strVal val="visible"/>
                                      </p:to>
                                    </p:set>
                                    <p:anim calcmode="lin" valueType="num">
                                      <p:cBhvr>
                                        <p:cTn id="126" dur="500" fill="hold"/>
                                        <p:tgtEl>
                                          <p:spTgt spid="24"/>
                                        </p:tgtEl>
                                        <p:attrNameLst>
                                          <p:attrName>ppt_w</p:attrName>
                                        </p:attrNameLst>
                                      </p:cBhvr>
                                      <p:tavLst>
                                        <p:tav tm="0">
                                          <p:val>
                                            <p:fltVal val="0"/>
                                          </p:val>
                                        </p:tav>
                                        <p:tav tm="100000">
                                          <p:val>
                                            <p:strVal val="#ppt_w"/>
                                          </p:val>
                                        </p:tav>
                                      </p:tavLst>
                                    </p:anim>
                                    <p:anim calcmode="lin" valueType="num">
                                      <p:cBhvr>
                                        <p:cTn id="127" dur="500" fill="hold"/>
                                        <p:tgtEl>
                                          <p:spTgt spid="24"/>
                                        </p:tgtEl>
                                        <p:attrNameLst>
                                          <p:attrName>ppt_h</p:attrName>
                                        </p:attrNameLst>
                                      </p:cBhvr>
                                      <p:tavLst>
                                        <p:tav tm="0">
                                          <p:val>
                                            <p:fltVal val="0"/>
                                          </p:val>
                                        </p:tav>
                                        <p:tav tm="100000">
                                          <p:val>
                                            <p:strVal val="#ppt_h"/>
                                          </p:val>
                                        </p:tav>
                                      </p:tavLst>
                                    </p:anim>
                                    <p:animEffect transition="in" filter="fade">
                                      <p:cBhvr>
                                        <p:cTn id="128" dur="500"/>
                                        <p:tgtEl>
                                          <p:spTgt spid="24"/>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xit" presetSubtype="32" fill="hold" grpId="1" nodeType="clickEffect">
                                  <p:stCondLst>
                                    <p:cond delay="0"/>
                                  </p:stCondLst>
                                  <p:childTnLst>
                                    <p:anim calcmode="lin" valueType="num">
                                      <p:cBhvr>
                                        <p:cTn id="132" dur="500"/>
                                        <p:tgtEl>
                                          <p:spTgt spid="24"/>
                                        </p:tgtEl>
                                        <p:attrNameLst>
                                          <p:attrName>ppt_w</p:attrName>
                                        </p:attrNameLst>
                                      </p:cBhvr>
                                      <p:tavLst>
                                        <p:tav tm="0">
                                          <p:val>
                                            <p:strVal val="ppt_w"/>
                                          </p:val>
                                        </p:tav>
                                        <p:tav tm="100000">
                                          <p:val>
                                            <p:fltVal val="0"/>
                                          </p:val>
                                        </p:tav>
                                      </p:tavLst>
                                    </p:anim>
                                    <p:anim calcmode="lin" valueType="num">
                                      <p:cBhvr>
                                        <p:cTn id="133" dur="500"/>
                                        <p:tgtEl>
                                          <p:spTgt spid="24"/>
                                        </p:tgtEl>
                                        <p:attrNameLst>
                                          <p:attrName>ppt_h</p:attrName>
                                        </p:attrNameLst>
                                      </p:cBhvr>
                                      <p:tavLst>
                                        <p:tav tm="0">
                                          <p:val>
                                            <p:strVal val="ppt_h"/>
                                          </p:val>
                                        </p:tav>
                                        <p:tav tm="100000">
                                          <p:val>
                                            <p:fltVal val="0"/>
                                          </p:val>
                                        </p:tav>
                                      </p:tavLst>
                                    </p:anim>
                                    <p:animEffect transition="out" filter="fade">
                                      <p:cBhvr>
                                        <p:cTn id="134" dur="500"/>
                                        <p:tgtEl>
                                          <p:spTgt spid="24"/>
                                        </p:tgtEl>
                                      </p:cBhvr>
                                    </p:animEffect>
                                    <p:set>
                                      <p:cBhvr>
                                        <p:cTn id="135"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9" grpId="0"/>
      <p:bldP spid="10" grpId="0"/>
      <p:bldP spid="14" grpId="0"/>
      <p:bldP spid="16" grpId="0"/>
      <p:bldP spid="17" grpId="0"/>
      <p:bldP spid="19" grpId="0"/>
      <p:bldP spid="21" grpId="0" animBg="1"/>
      <p:bldP spid="21" grpId="1" animBg="1"/>
      <p:bldP spid="22" grpId="0" animBg="1"/>
      <p:bldP spid="22" grpId="1" animBg="1"/>
      <p:bldP spid="23" grpId="0" animBg="1"/>
      <p:bldP spid="23" grpId="1" animBg="1"/>
      <p:bldP spid="24" grpId="0" animBg="1"/>
      <p:bldP spid="24" grpId="1"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ounded Rectangle 8"/>
          <p:cNvSpPr/>
          <p:nvPr/>
        </p:nvSpPr>
        <p:spPr>
          <a:xfrm>
            <a:off x="444535" y="3350999"/>
            <a:ext cx="5544990" cy="468411"/>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p:cNvSpPr/>
          <p:nvPr/>
        </p:nvSpPr>
        <p:spPr>
          <a:xfrm>
            <a:off x="566453" y="3400538"/>
            <a:ext cx="748282" cy="369332"/>
          </a:xfrm>
          <a:prstGeom prst="rect">
            <a:avLst/>
          </a:prstGeom>
        </p:spPr>
        <p:txBody>
          <a:bodyPr wrap="none">
            <a:spAutoFit/>
          </a:bodyPr>
          <a:lstStyle/>
          <a:p>
            <a:r>
              <a:rPr lang="en-US" b="1" dirty="0" smtClean="0"/>
              <a:t>Metal</a:t>
            </a:r>
            <a:endParaRPr lang="en-US" dirty="0"/>
          </a:p>
        </p:txBody>
      </p:sp>
      <p:sp>
        <p:nvSpPr>
          <p:cNvPr id="12" name="Rectangle 11"/>
          <p:cNvSpPr/>
          <p:nvPr/>
        </p:nvSpPr>
        <p:spPr>
          <a:xfrm>
            <a:off x="1294709" y="3400538"/>
            <a:ext cx="300082" cy="369332"/>
          </a:xfrm>
          <a:prstGeom prst="rect">
            <a:avLst/>
          </a:prstGeom>
        </p:spPr>
        <p:txBody>
          <a:bodyPr wrap="none">
            <a:spAutoFit/>
          </a:bodyPr>
          <a:lstStyle/>
          <a:p>
            <a:r>
              <a:rPr lang="en-US" b="1" dirty="0" smtClean="0"/>
              <a:t>+</a:t>
            </a:r>
            <a:endParaRPr lang="en-US" dirty="0"/>
          </a:p>
        </p:txBody>
      </p:sp>
      <p:sp>
        <p:nvSpPr>
          <p:cNvPr id="13" name="Rectangle 12"/>
          <p:cNvSpPr/>
          <p:nvPr/>
        </p:nvSpPr>
        <p:spPr>
          <a:xfrm>
            <a:off x="1608216" y="3400538"/>
            <a:ext cx="599844" cy="369332"/>
          </a:xfrm>
          <a:prstGeom prst="rect">
            <a:avLst/>
          </a:prstGeom>
        </p:spPr>
        <p:txBody>
          <a:bodyPr wrap="none">
            <a:spAutoFit/>
          </a:bodyPr>
          <a:lstStyle/>
          <a:p>
            <a:r>
              <a:rPr lang="en-US" b="1" dirty="0" smtClean="0"/>
              <a:t>Acid</a:t>
            </a:r>
            <a:endParaRPr lang="en-US" dirty="0"/>
          </a:p>
        </p:txBody>
      </p:sp>
      <p:sp>
        <p:nvSpPr>
          <p:cNvPr id="14" name="Rectangle 13"/>
          <p:cNvSpPr/>
          <p:nvPr/>
        </p:nvSpPr>
        <p:spPr>
          <a:xfrm>
            <a:off x="3189272" y="3400538"/>
            <a:ext cx="1213153" cy="369332"/>
          </a:xfrm>
          <a:prstGeom prst="rect">
            <a:avLst/>
          </a:prstGeom>
        </p:spPr>
        <p:txBody>
          <a:bodyPr wrap="none">
            <a:spAutoFit/>
          </a:bodyPr>
          <a:lstStyle/>
          <a:p>
            <a:r>
              <a:rPr lang="en-US" b="1" dirty="0" smtClean="0"/>
              <a:t>Metal Salt </a:t>
            </a:r>
            <a:endParaRPr lang="en-US" dirty="0"/>
          </a:p>
        </p:txBody>
      </p:sp>
      <p:sp>
        <p:nvSpPr>
          <p:cNvPr id="15" name="Rectangle 14"/>
          <p:cNvSpPr/>
          <p:nvPr/>
        </p:nvSpPr>
        <p:spPr>
          <a:xfrm>
            <a:off x="4255432" y="3400538"/>
            <a:ext cx="300082" cy="369332"/>
          </a:xfrm>
          <a:prstGeom prst="rect">
            <a:avLst/>
          </a:prstGeom>
        </p:spPr>
        <p:txBody>
          <a:bodyPr wrap="none">
            <a:spAutoFit/>
          </a:bodyPr>
          <a:lstStyle/>
          <a:p>
            <a:r>
              <a:rPr lang="en-US" b="1" dirty="0" smtClean="0"/>
              <a:t>+</a:t>
            </a:r>
            <a:endParaRPr lang="en-US" dirty="0"/>
          </a:p>
        </p:txBody>
      </p:sp>
      <p:sp>
        <p:nvSpPr>
          <p:cNvPr id="16" name="Rectangle 15"/>
          <p:cNvSpPr/>
          <p:nvPr/>
        </p:nvSpPr>
        <p:spPr>
          <a:xfrm>
            <a:off x="4473993" y="3400538"/>
            <a:ext cx="1471237" cy="369332"/>
          </a:xfrm>
          <a:prstGeom prst="rect">
            <a:avLst/>
          </a:prstGeom>
        </p:spPr>
        <p:txBody>
          <a:bodyPr wrap="none">
            <a:spAutoFit/>
          </a:bodyPr>
          <a:lstStyle/>
          <a:p>
            <a:r>
              <a:rPr lang="en-US" b="1" dirty="0" smtClean="0"/>
              <a:t>Hydrogen gas</a:t>
            </a:r>
            <a:endParaRPr lang="en-US" dirty="0"/>
          </a:p>
        </p:txBody>
      </p:sp>
      <p:cxnSp>
        <p:nvCxnSpPr>
          <p:cNvPr id="18" name="Straight Arrow Connector 17"/>
          <p:cNvCxnSpPr/>
          <p:nvPr/>
        </p:nvCxnSpPr>
        <p:spPr>
          <a:xfrm>
            <a:off x="2586066" y="3585204"/>
            <a:ext cx="541853" cy="0"/>
          </a:xfrm>
          <a:prstGeom prst="straightConnector1">
            <a:avLst/>
          </a:prstGeom>
          <a:ln w="28575">
            <a:solidFill>
              <a:srgbClr val="000099"/>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45433" y="3911089"/>
            <a:ext cx="5580612" cy="468411"/>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a:off x="600185" y="3960628"/>
            <a:ext cx="575799" cy="369332"/>
          </a:xfrm>
          <a:prstGeom prst="rect">
            <a:avLst/>
          </a:prstGeom>
        </p:spPr>
        <p:txBody>
          <a:bodyPr wrap="none">
            <a:spAutoFit/>
          </a:bodyPr>
          <a:lstStyle/>
          <a:p>
            <a:r>
              <a:rPr lang="en-US" b="1" dirty="0" smtClean="0"/>
              <a:t>Zn</a:t>
            </a:r>
            <a:r>
              <a:rPr lang="en-US" b="1" baseline="-25000" dirty="0" smtClean="0"/>
              <a:t>(s)</a:t>
            </a:r>
            <a:endParaRPr lang="en-US" baseline="-25000" dirty="0"/>
          </a:p>
        </p:txBody>
      </p:sp>
      <p:sp>
        <p:nvSpPr>
          <p:cNvPr id="22" name="Rectangle 21"/>
          <p:cNvSpPr/>
          <p:nvPr/>
        </p:nvSpPr>
        <p:spPr>
          <a:xfrm>
            <a:off x="1294709" y="3960628"/>
            <a:ext cx="300082" cy="369332"/>
          </a:xfrm>
          <a:prstGeom prst="rect">
            <a:avLst/>
          </a:prstGeom>
        </p:spPr>
        <p:txBody>
          <a:bodyPr wrap="none">
            <a:spAutoFit/>
          </a:bodyPr>
          <a:lstStyle/>
          <a:p>
            <a:r>
              <a:rPr lang="en-US" b="1" dirty="0" smtClean="0"/>
              <a:t>+</a:t>
            </a:r>
            <a:endParaRPr lang="en-US" dirty="0"/>
          </a:p>
        </p:txBody>
      </p:sp>
      <p:sp>
        <p:nvSpPr>
          <p:cNvPr id="23" name="Rectangle 22"/>
          <p:cNvSpPr/>
          <p:nvPr/>
        </p:nvSpPr>
        <p:spPr>
          <a:xfrm>
            <a:off x="1608216" y="3960628"/>
            <a:ext cx="1007007" cy="369332"/>
          </a:xfrm>
          <a:prstGeom prst="rect">
            <a:avLst/>
          </a:prstGeom>
        </p:spPr>
        <p:txBody>
          <a:bodyPr wrap="none">
            <a:spAutoFit/>
          </a:bodyPr>
          <a:lstStyle/>
          <a:p>
            <a:r>
              <a:rPr lang="en-US" b="1" dirty="0" smtClean="0"/>
              <a:t>H</a:t>
            </a:r>
            <a:r>
              <a:rPr lang="en-US" b="1" baseline="-25000" dirty="0" smtClean="0"/>
              <a:t>2</a:t>
            </a:r>
            <a:r>
              <a:rPr lang="en-US" b="1" dirty="0" smtClean="0"/>
              <a:t>SO</a:t>
            </a:r>
            <a:r>
              <a:rPr lang="en-US" b="1" baseline="-25000" dirty="0" smtClean="0"/>
              <a:t>4</a:t>
            </a:r>
            <a:r>
              <a:rPr lang="en-US" b="1" baseline="-50000" dirty="0" smtClean="0"/>
              <a:t>(</a:t>
            </a:r>
            <a:r>
              <a:rPr lang="en-US" b="1" baseline="-50000" dirty="0" err="1" smtClean="0"/>
              <a:t>aq</a:t>
            </a:r>
            <a:r>
              <a:rPr lang="en-US" b="1" baseline="-50000" dirty="0" smtClean="0"/>
              <a:t>)</a:t>
            </a:r>
            <a:endParaRPr lang="en-US" baseline="-50000" dirty="0"/>
          </a:p>
        </p:txBody>
      </p:sp>
      <p:sp>
        <p:nvSpPr>
          <p:cNvPr id="24" name="Rectangle 23"/>
          <p:cNvSpPr/>
          <p:nvPr/>
        </p:nvSpPr>
        <p:spPr>
          <a:xfrm>
            <a:off x="3189272" y="3960628"/>
            <a:ext cx="1016625" cy="369332"/>
          </a:xfrm>
          <a:prstGeom prst="rect">
            <a:avLst/>
          </a:prstGeom>
        </p:spPr>
        <p:txBody>
          <a:bodyPr wrap="none">
            <a:spAutoFit/>
          </a:bodyPr>
          <a:lstStyle/>
          <a:p>
            <a:r>
              <a:rPr lang="en-US" b="1" dirty="0" smtClean="0"/>
              <a:t>ZnSO</a:t>
            </a:r>
            <a:r>
              <a:rPr lang="en-US" b="1" baseline="-25000" dirty="0" smtClean="0"/>
              <a:t>4(</a:t>
            </a:r>
            <a:r>
              <a:rPr lang="en-US" b="1" baseline="-25000" dirty="0" err="1" smtClean="0"/>
              <a:t>aq</a:t>
            </a:r>
            <a:r>
              <a:rPr lang="en-US" b="1" baseline="-25000" dirty="0"/>
              <a:t>)</a:t>
            </a:r>
            <a:endParaRPr lang="en-US" baseline="-25000" dirty="0"/>
          </a:p>
        </p:txBody>
      </p:sp>
      <p:sp>
        <p:nvSpPr>
          <p:cNvPr id="25" name="Rectangle 24"/>
          <p:cNvSpPr/>
          <p:nvPr/>
        </p:nvSpPr>
        <p:spPr>
          <a:xfrm>
            <a:off x="4452282" y="3960628"/>
            <a:ext cx="300082" cy="369332"/>
          </a:xfrm>
          <a:prstGeom prst="rect">
            <a:avLst/>
          </a:prstGeom>
        </p:spPr>
        <p:txBody>
          <a:bodyPr wrap="none">
            <a:spAutoFit/>
          </a:bodyPr>
          <a:lstStyle/>
          <a:p>
            <a:r>
              <a:rPr lang="en-US" b="1" dirty="0" smtClean="0"/>
              <a:t>+</a:t>
            </a:r>
            <a:endParaRPr lang="en-US" dirty="0"/>
          </a:p>
        </p:txBody>
      </p:sp>
      <p:sp>
        <p:nvSpPr>
          <p:cNvPr id="26" name="Rectangle 25"/>
          <p:cNvSpPr/>
          <p:nvPr/>
        </p:nvSpPr>
        <p:spPr>
          <a:xfrm>
            <a:off x="5086228" y="3960628"/>
            <a:ext cx="548548" cy="369332"/>
          </a:xfrm>
          <a:prstGeom prst="rect">
            <a:avLst/>
          </a:prstGeom>
        </p:spPr>
        <p:txBody>
          <a:bodyPr wrap="none">
            <a:spAutoFit/>
          </a:bodyPr>
          <a:lstStyle/>
          <a:p>
            <a:r>
              <a:rPr lang="en-US" b="1" dirty="0" smtClean="0"/>
              <a:t>H</a:t>
            </a:r>
            <a:r>
              <a:rPr lang="en-US" b="1" baseline="-25000" dirty="0" smtClean="0"/>
              <a:t>2</a:t>
            </a:r>
            <a:r>
              <a:rPr lang="en-US" b="1" dirty="0" smtClean="0">
                <a:sym typeface="Symbol"/>
              </a:rPr>
              <a:t></a:t>
            </a:r>
            <a:endParaRPr lang="en-US" dirty="0"/>
          </a:p>
        </p:txBody>
      </p:sp>
      <p:cxnSp>
        <p:nvCxnSpPr>
          <p:cNvPr id="27" name="Straight Arrow Connector 26"/>
          <p:cNvCxnSpPr/>
          <p:nvPr/>
        </p:nvCxnSpPr>
        <p:spPr>
          <a:xfrm>
            <a:off x="2579224" y="4145294"/>
            <a:ext cx="548640" cy="0"/>
          </a:xfrm>
          <a:prstGeom prst="straightConnector1">
            <a:avLst/>
          </a:prstGeom>
          <a:ln w="28575">
            <a:solidFill>
              <a:srgbClr val="000099"/>
            </a:solidFill>
            <a:tailEnd type="arrow"/>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453414" y="834486"/>
            <a:ext cx="3585186" cy="538734"/>
            <a:chOff x="609600" y="719310"/>
            <a:chExt cx="3585186" cy="538734"/>
          </a:xfrm>
        </p:grpSpPr>
        <p:sp>
          <p:nvSpPr>
            <p:cNvPr id="10" name="Rectangle 9"/>
            <p:cNvSpPr/>
            <p:nvPr/>
          </p:nvSpPr>
          <p:spPr>
            <a:xfrm>
              <a:off x="609600" y="719310"/>
              <a:ext cx="3585186" cy="538734"/>
            </a:xfrm>
            <a:prstGeom prst="rect">
              <a:avLst/>
            </a:prstGeom>
            <a:gradFill>
              <a:gsLst>
                <a:gs pos="0">
                  <a:schemeClr val="bg1">
                    <a:alpha val="90000"/>
                  </a:schemeClr>
                </a:gs>
                <a:gs pos="100000">
                  <a:schemeClr val="bg1">
                    <a:alpha val="3700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7" name="Rectangle 16"/>
            <p:cNvSpPr/>
            <p:nvPr/>
          </p:nvSpPr>
          <p:spPr>
            <a:xfrm>
              <a:off x="628077" y="778304"/>
              <a:ext cx="2657907" cy="369332"/>
            </a:xfrm>
            <a:prstGeom prst="rect">
              <a:avLst/>
            </a:prstGeom>
          </p:spPr>
          <p:txBody>
            <a:bodyPr wrap="none">
              <a:spAutoFit/>
            </a:bodyPr>
            <a:lstStyle/>
            <a:p>
              <a:pPr>
                <a:buFont typeface="+mj-lt"/>
                <a:buAutoNum type="arabicPeriod"/>
              </a:pPr>
              <a:r>
                <a:rPr lang="en-US" b="1" dirty="0" smtClean="0"/>
                <a:t> Acids </a:t>
              </a:r>
              <a:r>
                <a:rPr lang="en-US" b="1" dirty="0"/>
                <a:t>have a sour taste.</a:t>
              </a:r>
            </a:p>
          </p:txBody>
        </p:sp>
      </p:grpSp>
      <p:grpSp>
        <p:nvGrpSpPr>
          <p:cNvPr id="44" name="Group 43"/>
          <p:cNvGrpSpPr/>
          <p:nvPr/>
        </p:nvGrpSpPr>
        <p:grpSpPr>
          <a:xfrm>
            <a:off x="444506" y="1433854"/>
            <a:ext cx="3594094" cy="538734"/>
            <a:chOff x="664192" y="1387411"/>
            <a:chExt cx="3594094" cy="538734"/>
          </a:xfrm>
        </p:grpSpPr>
        <p:sp>
          <p:nvSpPr>
            <p:cNvPr id="32" name="Rectangle 31"/>
            <p:cNvSpPr/>
            <p:nvPr/>
          </p:nvSpPr>
          <p:spPr>
            <a:xfrm>
              <a:off x="664192" y="1387411"/>
              <a:ext cx="3594094" cy="538734"/>
            </a:xfrm>
            <a:prstGeom prst="rect">
              <a:avLst/>
            </a:prstGeom>
            <a:gradFill>
              <a:gsLst>
                <a:gs pos="0">
                  <a:schemeClr val="bg1">
                    <a:alpha val="90000"/>
                  </a:schemeClr>
                </a:gs>
                <a:gs pos="100000">
                  <a:schemeClr val="bg1">
                    <a:alpha val="3700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9" name="Rectangle 18"/>
            <p:cNvSpPr/>
            <p:nvPr/>
          </p:nvSpPr>
          <p:spPr>
            <a:xfrm>
              <a:off x="689586" y="1447141"/>
              <a:ext cx="3188693" cy="369332"/>
            </a:xfrm>
            <a:prstGeom prst="rect">
              <a:avLst/>
            </a:prstGeom>
          </p:spPr>
          <p:txBody>
            <a:bodyPr wrap="none">
              <a:spAutoFit/>
            </a:bodyPr>
            <a:lstStyle/>
            <a:p>
              <a:r>
                <a:rPr lang="en-US" b="1" dirty="0" smtClean="0"/>
                <a:t>2. Acids </a:t>
              </a:r>
              <a:r>
                <a:rPr lang="en-US" b="1" dirty="0"/>
                <a:t>turn blue litmus to red.</a:t>
              </a:r>
            </a:p>
          </p:txBody>
        </p:sp>
      </p:grpSp>
      <p:grpSp>
        <p:nvGrpSpPr>
          <p:cNvPr id="45" name="Group 44"/>
          <p:cNvGrpSpPr/>
          <p:nvPr/>
        </p:nvGrpSpPr>
        <p:grpSpPr>
          <a:xfrm>
            <a:off x="426314" y="1976339"/>
            <a:ext cx="4056792" cy="646331"/>
            <a:chOff x="646000" y="1990243"/>
            <a:chExt cx="4056792" cy="646331"/>
          </a:xfrm>
        </p:grpSpPr>
        <p:sp>
          <p:nvSpPr>
            <p:cNvPr id="33" name="Rectangle 32"/>
            <p:cNvSpPr/>
            <p:nvPr/>
          </p:nvSpPr>
          <p:spPr>
            <a:xfrm>
              <a:off x="669880" y="2040132"/>
              <a:ext cx="3588406" cy="577596"/>
            </a:xfrm>
            <a:prstGeom prst="rect">
              <a:avLst/>
            </a:prstGeom>
            <a:gradFill>
              <a:gsLst>
                <a:gs pos="0">
                  <a:schemeClr val="bg1">
                    <a:alpha val="90000"/>
                  </a:schemeClr>
                </a:gs>
                <a:gs pos="100000">
                  <a:schemeClr val="bg1">
                    <a:alpha val="3700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34" name="Rectangle 33"/>
            <p:cNvSpPr/>
            <p:nvPr/>
          </p:nvSpPr>
          <p:spPr>
            <a:xfrm>
              <a:off x="646000" y="1990243"/>
              <a:ext cx="4056792" cy="646331"/>
            </a:xfrm>
            <a:prstGeom prst="rect">
              <a:avLst/>
            </a:prstGeom>
          </p:spPr>
          <p:txBody>
            <a:bodyPr wrap="square">
              <a:spAutoFit/>
            </a:bodyPr>
            <a:lstStyle/>
            <a:p>
              <a:r>
                <a:rPr lang="en-US" b="1" dirty="0" smtClean="0"/>
                <a:t>3. Acid </a:t>
              </a:r>
              <a:r>
                <a:rPr lang="en-US" b="1" dirty="0"/>
                <a:t>solutions conduct </a:t>
              </a:r>
              <a:r>
                <a:rPr lang="en-US" b="1" dirty="0" smtClean="0"/>
                <a:t>electricity       </a:t>
              </a:r>
            </a:p>
            <a:p>
              <a:r>
                <a:rPr lang="en-US" b="1" dirty="0">
                  <a:solidFill>
                    <a:srgbClr val="FFFF00"/>
                  </a:solidFill>
                </a:rPr>
                <a:t> </a:t>
              </a:r>
              <a:r>
                <a:rPr lang="en-US" b="1" dirty="0" smtClean="0">
                  <a:solidFill>
                    <a:srgbClr val="FFFF00"/>
                  </a:solidFill>
                </a:rPr>
                <a:t>   </a:t>
              </a:r>
              <a:r>
                <a:rPr lang="en-US" b="1" dirty="0" smtClean="0">
                  <a:solidFill>
                    <a:srgbClr val="0000FF"/>
                  </a:solidFill>
                </a:rPr>
                <a:t>(</a:t>
              </a:r>
              <a:r>
                <a:rPr lang="en-US" b="1" dirty="0">
                  <a:solidFill>
                    <a:srgbClr val="0000FF"/>
                  </a:solidFill>
                </a:rPr>
                <a:t>They are electrolytes).</a:t>
              </a:r>
            </a:p>
          </p:txBody>
        </p:sp>
      </p:grpSp>
      <p:grpSp>
        <p:nvGrpSpPr>
          <p:cNvPr id="46" name="Group 45"/>
          <p:cNvGrpSpPr/>
          <p:nvPr/>
        </p:nvGrpSpPr>
        <p:grpSpPr>
          <a:xfrm>
            <a:off x="426314" y="2621168"/>
            <a:ext cx="4056792" cy="646331"/>
            <a:chOff x="646000" y="2001260"/>
            <a:chExt cx="4056792" cy="646331"/>
          </a:xfrm>
        </p:grpSpPr>
        <p:sp>
          <p:nvSpPr>
            <p:cNvPr id="47" name="Rectangle 46"/>
            <p:cNvSpPr/>
            <p:nvPr/>
          </p:nvSpPr>
          <p:spPr>
            <a:xfrm>
              <a:off x="669880" y="2034327"/>
              <a:ext cx="3588406" cy="589206"/>
            </a:xfrm>
            <a:prstGeom prst="rect">
              <a:avLst/>
            </a:prstGeom>
            <a:gradFill>
              <a:gsLst>
                <a:gs pos="0">
                  <a:schemeClr val="bg1">
                    <a:alpha val="90000"/>
                  </a:schemeClr>
                </a:gs>
                <a:gs pos="100000">
                  <a:schemeClr val="bg1">
                    <a:alpha val="3700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48" name="Rectangle 47"/>
            <p:cNvSpPr/>
            <p:nvPr/>
          </p:nvSpPr>
          <p:spPr>
            <a:xfrm>
              <a:off x="646000" y="2001260"/>
              <a:ext cx="4056792" cy="646331"/>
            </a:xfrm>
            <a:prstGeom prst="rect">
              <a:avLst/>
            </a:prstGeom>
          </p:spPr>
          <p:txBody>
            <a:bodyPr wrap="square">
              <a:spAutoFit/>
            </a:bodyPr>
            <a:lstStyle/>
            <a:p>
              <a:r>
                <a:rPr lang="en-US" b="1" dirty="0" smtClean="0"/>
                <a:t>4. Acids </a:t>
              </a:r>
              <a:r>
                <a:rPr lang="en-US" b="1" dirty="0"/>
                <a:t>react with metals to form              </a:t>
              </a:r>
            </a:p>
            <a:p>
              <a:r>
                <a:rPr lang="en-US" b="1" dirty="0" smtClean="0"/>
                <a:t>    hydrogen </a:t>
              </a:r>
              <a:endParaRPr lang="en-US" b="1" dirty="0">
                <a:solidFill>
                  <a:srgbClr val="FFFF00"/>
                </a:solidFill>
              </a:endParaRPr>
            </a:p>
          </p:txBody>
        </p:sp>
      </p:grpSp>
      <p:sp>
        <p:nvSpPr>
          <p:cNvPr id="2" name="Rectangle 1"/>
          <p:cNvSpPr/>
          <p:nvPr/>
        </p:nvSpPr>
        <p:spPr>
          <a:xfrm>
            <a:off x="304800" y="4395501"/>
            <a:ext cx="1169424" cy="523220"/>
          </a:xfrm>
          <a:prstGeom prst="rect">
            <a:avLst/>
          </a:prstGeom>
        </p:spPr>
        <p:txBody>
          <a:bodyPr wrap="square">
            <a:spAutoFit/>
          </a:bodyPr>
          <a:lstStyle/>
          <a:p>
            <a:pPr algn="ctr"/>
            <a:r>
              <a:rPr lang="en-US" sz="1400" b="1" dirty="0">
                <a:solidFill>
                  <a:srgbClr val="FFFF00"/>
                </a:solidFill>
              </a:rPr>
              <a:t>Zinc</a:t>
            </a:r>
          </a:p>
          <a:p>
            <a:pPr algn="ctr"/>
            <a:r>
              <a:rPr lang="en-US" sz="1400" b="1" dirty="0">
                <a:solidFill>
                  <a:srgbClr val="FFFF00"/>
                </a:solidFill>
              </a:rPr>
              <a:t>( A metal)</a:t>
            </a:r>
          </a:p>
        </p:txBody>
      </p:sp>
      <p:sp>
        <p:nvSpPr>
          <p:cNvPr id="49" name="Rectangle 48"/>
          <p:cNvSpPr/>
          <p:nvPr/>
        </p:nvSpPr>
        <p:spPr>
          <a:xfrm>
            <a:off x="1313876" y="4395501"/>
            <a:ext cx="1298538" cy="523220"/>
          </a:xfrm>
          <a:prstGeom prst="rect">
            <a:avLst/>
          </a:prstGeom>
        </p:spPr>
        <p:txBody>
          <a:bodyPr wrap="square">
            <a:spAutoFit/>
          </a:bodyPr>
          <a:lstStyle/>
          <a:p>
            <a:pPr algn="ctr"/>
            <a:r>
              <a:rPr lang="en-US" sz="1400" b="1" dirty="0" err="1">
                <a:solidFill>
                  <a:srgbClr val="FFFF00"/>
                </a:solidFill>
              </a:rPr>
              <a:t>Sulphuric</a:t>
            </a:r>
            <a:r>
              <a:rPr lang="en-US" sz="1400" b="1" dirty="0">
                <a:solidFill>
                  <a:srgbClr val="FFFF00"/>
                </a:solidFill>
              </a:rPr>
              <a:t> acid</a:t>
            </a:r>
          </a:p>
          <a:p>
            <a:pPr algn="ctr"/>
            <a:r>
              <a:rPr lang="en-US" sz="1400" b="1" dirty="0">
                <a:solidFill>
                  <a:srgbClr val="FFFF00"/>
                </a:solidFill>
              </a:rPr>
              <a:t>(Dilute)</a:t>
            </a:r>
          </a:p>
        </p:txBody>
      </p:sp>
      <p:sp>
        <p:nvSpPr>
          <p:cNvPr id="50" name="Rectangle 49"/>
          <p:cNvSpPr/>
          <p:nvPr/>
        </p:nvSpPr>
        <p:spPr>
          <a:xfrm>
            <a:off x="3015676" y="4395501"/>
            <a:ext cx="1298538" cy="523220"/>
          </a:xfrm>
          <a:prstGeom prst="rect">
            <a:avLst/>
          </a:prstGeom>
        </p:spPr>
        <p:txBody>
          <a:bodyPr wrap="square">
            <a:spAutoFit/>
          </a:bodyPr>
          <a:lstStyle/>
          <a:p>
            <a:pPr algn="ctr"/>
            <a:r>
              <a:rPr lang="en-US" sz="1400" b="1" dirty="0">
                <a:solidFill>
                  <a:srgbClr val="FFFF00"/>
                </a:solidFill>
              </a:rPr>
              <a:t>Zinc </a:t>
            </a:r>
            <a:r>
              <a:rPr lang="en-US" sz="1400" b="1" dirty="0" err="1">
                <a:solidFill>
                  <a:srgbClr val="FFFF00"/>
                </a:solidFill>
              </a:rPr>
              <a:t>Sulphate</a:t>
            </a:r>
            <a:r>
              <a:rPr lang="en-US" sz="1400" b="1" dirty="0">
                <a:solidFill>
                  <a:srgbClr val="FFFF00"/>
                </a:solidFill>
              </a:rPr>
              <a:t> </a:t>
            </a:r>
          </a:p>
          <a:p>
            <a:pPr algn="ctr"/>
            <a:r>
              <a:rPr lang="en-US" sz="1400" b="1" dirty="0">
                <a:solidFill>
                  <a:srgbClr val="FFFF00"/>
                </a:solidFill>
              </a:rPr>
              <a:t>(A salt)</a:t>
            </a:r>
          </a:p>
        </p:txBody>
      </p:sp>
      <p:sp>
        <p:nvSpPr>
          <p:cNvPr id="51" name="Rectangle 50"/>
          <p:cNvSpPr/>
          <p:nvPr/>
        </p:nvSpPr>
        <p:spPr>
          <a:xfrm>
            <a:off x="4733273" y="4503223"/>
            <a:ext cx="1298538" cy="307777"/>
          </a:xfrm>
          <a:prstGeom prst="rect">
            <a:avLst/>
          </a:prstGeom>
        </p:spPr>
        <p:txBody>
          <a:bodyPr wrap="square">
            <a:spAutoFit/>
          </a:bodyPr>
          <a:lstStyle/>
          <a:p>
            <a:pPr algn="ctr"/>
            <a:r>
              <a:rPr lang="en-US" sz="1400" b="1" dirty="0">
                <a:solidFill>
                  <a:srgbClr val="FFFF00"/>
                </a:solidFill>
              </a:rPr>
              <a:t>Hydrogen gas</a:t>
            </a:r>
          </a:p>
        </p:txBody>
      </p:sp>
      <p:sp>
        <p:nvSpPr>
          <p:cNvPr id="37" name="Content Placeholder 2"/>
          <p:cNvSpPr txBox="1">
            <a:spLocks/>
          </p:cNvSpPr>
          <p:nvPr/>
        </p:nvSpPr>
        <p:spPr>
          <a:xfrm>
            <a:off x="2923368" y="238730"/>
            <a:ext cx="3297264"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PROPERTIES OF </a:t>
            </a:r>
            <a:r>
              <a:rPr lang="en-US" dirty="0" smtClean="0">
                <a:solidFill>
                  <a:srgbClr val="FFFF00"/>
                </a:solidFill>
                <a:latin typeface="HandelGotDBol"/>
              </a:rPr>
              <a:t>ACIDS</a:t>
            </a:r>
            <a:endParaRPr lang="en-US" dirty="0">
              <a:solidFill>
                <a:srgbClr val="FFFF00"/>
              </a:solidFill>
              <a:latin typeface="HandelGotDBol"/>
            </a:endParaRPr>
          </a:p>
        </p:txBody>
      </p:sp>
      <p:grpSp>
        <p:nvGrpSpPr>
          <p:cNvPr id="36" name="Group 100"/>
          <p:cNvGrpSpPr>
            <a:grpSpLocks/>
          </p:cNvGrpSpPr>
          <p:nvPr/>
        </p:nvGrpSpPr>
        <p:grpSpPr bwMode="auto">
          <a:xfrm>
            <a:off x="4526634" y="434090"/>
            <a:ext cx="896399" cy="2396329"/>
            <a:chOff x="2217064" y="582968"/>
            <a:chExt cx="895860" cy="2396677"/>
          </a:xfrm>
        </p:grpSpPr>
        <p:sp>
          <p:nvSpPr>
            <p:cNvPr id="39" name="Rectangle 38"/>
            <p:cNvSpPr/>
            <p:nvPr/>
          </p:nvSpPr>
          <p:spPr>
            <a:xfrm>
              <a:off x="2311988" y="1333485"/>
              <a:ext cx="228463" cy="16461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sp>
          <p:nvSpPr>
            <p:cNvPr id="40" name="Rectangle 102"/>
            <p:cNvSpPr>
              <a:spLocks noChangeArrowheads="1"/>
            </p:cNvSpPr>
            <p:nvPr/>
          </p:nvSpPr>
          <p:spPr bwMode="auto">
            <a:xfrm rot="20481522">
              <a:off x="2217064" y="582968"/>
              <a:ext cx="895860" cy="1169722"/>
            </a:xfrm>
            <a:prstGeom prst="rect">
              <a:avLst/>
            </a:prstGeom>
            <a:noFill/>
            <a:ln w="9525">
              <a:noFill/>
              <a:miter lim="800000"/>
              <a:headEnd/>
              <a:tailEnd/>
            </a:ln>
          </p:spPr>
          <p:txBody>
            <a:bodyPr wrap="none">
              <a:spAutoFit/>
            </a:bodyPr>
            <a:lstStyle/>
            <a:p>
              <a:r>
                <a:rPr lang="en-US" sz="7000" dirty="0">
                  <a:solidFill>
                    <a:schemeClr val="bg1"/>
                  </a:solidFill>
                  <a:latin typeface="Bookman Old Style" pitchFamily="18" charset="0"/>
                  <a:sym typeface="Wingdings" pitchFamily="2" charset="2"/>
                </a:rPr>
                <a:t></a:t>
              </a:r>
              <a:endParaRPr lang="en-US" sz="7000" dirty="0">
                <a:solidFill>
                  <a:schemeClr val="bg1"/>
                </a:solidFill>
                <a:latin typeface="Bookman Old Style" pitchFamily="18" charset="0"/>
              </a:endParaRPr>
            </a:p>
          </p:txBody>
        </p:sp>
      </p:grpSp>
      <p:grpSp>
        <p:nvGrpSpPr>
          <p:cNvPr id="41" name="Group 100"/>
          <p:cNvGrpSpPr>
            <a:grpSpLocks/>
          </p:cNvGrpSpPr>
          <p:nvPr/>
        </p:nvGrpSpPr>
        <p:grpSpPr bwMode="auto">
          <a:xfrm>
            <a:off x="5301211" y="455752"/>
            <a:ext cx="896399" cy="2409592"/>
            <a:chOff x="2217064" y="569701"/>
            <a:chExt cx="895860" cy="2409944"/>
          </a:xfrm>
        </p:grpSpPr>
        <p:sp>
          <p:nvSpPr>
            <p:cNvPr id="42" name="Rectangle 41"/>
            <p:cNvSpPr/>
            <p:nvPr/>
          </p:nvSpPr>
          <p:spPr>
            <a:xfrm>
              <a:off x="2311988" y="1333485"/>
              <a:ext cx="228463" cy="164616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sp>
          <p:nvSpPr>
            <p:cNvPr id="52" name="Rectangle 102"/>
            <p:cNvSpPr>
              <a:spLocks noChangeArrowheads="1"/>
            </p:cNvSpPr>
            <p:nvPr/>
          </p:nvSpPr>
          <p:spPr bwMode="auto">
            <a:xfrm rot="20481522">
              <a:off x="2217064" y="569701"/>
              <a:ext cx="895860" cy="1169722"/>
            </a:xfrm>
            <a:prstGeom prst="rect">
              <a:avLst/>
            </a:prstGeom>
            <a:noFill/>
            <a:ln w="9525">
              <a:noFill/>
              <a:miter lim="800000"/>
              <a:headEnd/>
              <a:tailEnd/>
            </a:ln>
          </p:spPr>
          <p:txBody>
            <a:bodyPr wrap="none">
              <a:spAutoFit/>
            </a:bodyPr>
            <a:lstStyle/>
            <a:p>
              <a:r>
                <a:rPr lang="en-US" sz="7000" dirty="0">
                  <a:solidFill>
                    <a:schemeClr val="bg1"/>
                  </a:solidFill>
                  <a:latin typeface="Bookman Old Style" pitchFamily="18" charset="0"/>
                  <a:sym typeface="Wingdings" pitchFamily="2" charset="2"/>
                </a:rPr>
                <a:t></a:t>
              </a:r>
              <a:endParaRPr lang="en-US" sz="7000" dirty="0">
                <a:solidFill>
                  <a:schemeClr val="bg1"/>
                </a:solidFill>
                <a:latin typeface="Bookman Old Style" pitchFamily="18" charset="0"/>
              </a:endParaRPr>
            </a:p>
          </p:txBody>
        </p:sp>
      </p:grpSp>
      <p:sp>
        <p:nvSpPr>
          <p:cNvPr id="53" name="Rectangle 52"/>
          <p:cNvSpPr/>
          <p:nvPr/>
        </p:nvSpPr>
        <p:spPr>
          <a:xfrm>
            <a:off x="5396190" y="3992788"/>
            <a:ext cx="228600" cy="593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grpSp>
        <p:nvGrpSpPr>
          <p:cNvPr id="54" name="Group 68"/>
          <p:cNvGrpSpPr>
            <a:grpSpLocks/>
          </p:cNvGrpSpPr>
          <p:nvPr/>
        </p:nvGrpSpPr>
        <p:grpSpPr bwMode="auto">
          <a:xfrm>
            <a:off x="4140478" y="3011712"/>
            <a:ext cx="1957388" cy="1784352"/>
            <a:chOff x="1447787" y="3810000"/>
            <a:chExt cx="1957345" cy="1784489"/>
          </a:xfrm>
        </p:grpSpPr>
        <p:grpSp>
          <p:nvGrpSpPr>
            <p:cNvPr id="55" name="Group 12"/>
            <p:cNvGrpSpPr>
              <a:grpSpLocks/>
            </p:cNvGrpSpPr>
            <p:nvPr/>
          </p:nvGrpSpPr>
          <p:grpSpPr bwMode="auto">
            <a:xfrm>
              <a:off x="1447787" y="3810000"/>
              <a:ext cx="1957345" cy="1784489"/>
              <a:chOff x="481055" y="3438876"/>
              <a:chExt cx="1957345" cy="1784489"/>
            </a:xfrm>
          </p:grpSpPr>
          <p:sp>
            <p:nvSpPr>
              <p:cNvPr id="67" name="Freeform 8"/>
              <p:cNvSpPr>
                <a:spLocks/>
              </p:cNvSpPr>
              <p:nvPr/>
            </p:nvSpPr>
            <p:spPr bwMode="auto">
              <a:xfrm>
                <a:off x="488993" y="3475393"/>
                <a:ext cx="1949407" cy="1747972"/>
              </a:xfrm>
              <a:custGeom>
                <a:avLst/>
                <a:gdLst/>
                <a:ahLst/>
                <a:cxnLst>
                  <a:cxn ang="0">
                    <a:pos x="45" y="32"/>
                  </a:cxn>
                  <a:cxn ang="0">
                    <a:pos x="109" y="65"/>
                  </a:cxn>
                  <a:cxn ang="0">
                    <a:pos x="148" y="94"/>
                  </a:cxn>
                  <a:cxn ang="0">
                    <a:pos x="169" y="1338"/>
                  </a:cxn>
                  <a:cxn ang="0">
                    <a:pos x="180" y="1371"/>
                  </a:cxn>
                  <a:cxn ang="0">
                    <a:pos x="195" y="1402"/>
                  </a:cxn>
                  <a:cxn ang="0">
                    <a:pos x="214" y="1428"/>
                  </a:cxn>
                  <a:cxn ang="0">
                    <a:pos x="235" y="1450"/>
                  </a:cxn>
                  <a:cxn ang="0">
                    <a:pos x="260" y="1470"/>
                  </a:cxn>
                  <a:cxn ang="0">
                    <a:pos x="284" y="1484"/>
                  </a:cxn>
                  <a:cxn ang="0">
                    <a:pos x="310" y="1494"/>
                  </a:cxn>
                  <a:cxn ang="0">
                    <a:pos x="338" y="1497"/>
                  </a:cxn>
                  <a:cxn ang="0">
                    <a:pos x="1211" y="1493"/>
                  </a:cxn>
                  <a:cxn ang="0">
                    <a:pos x="1298" y="1496"/>
                  </a:cxn>
                  <a:cxn ang="0">
                    <a:pos x="1358" y="1494"/>
                  </a:cxn>
                  <a:cxn ang="0">
                    <a:pos x="1414" y="1486"/>
                  </a:cxn>
                  <a:cxn ang="0">
                    <a:pos x="1451" y="1473"/>
                  </a:cxn>
                  <a:cxn ang="0">
                    <a:pos x="1474" y="1460"/>
                  </a:cxn>
                  <a:cxn ang="0">
                    <a:pos x="1493" y="1445"/>
                  </a:cxn>
                  <a:cxn ang="0">
                    <a:pos x="1508" y="1424"/>
                  </a:cxn>
                  <a:cxn ang="0">
                    <a:pos x="1521" y="1402"/>
                  </a:cxn>
                  <a:cxn ang="0">
                    <a:pos x="1529" y="1372"/>
                  </a:cxn>
                  <a:cxn ang="0">
                    <a:pos x="1532" y="1298"/>
                  </a:cxn>
                  <a:cxn ang="0">
                    <a:pos x="1542" y="126"/>
                  </a:cxn>
                  <a:cxn ang="0">
                    <a:pos x="1565" y="89"/>
                  </a:cxn>
                  <a:cxn ang="0">
                    <a:pos x="1597" y="53"/>
                  </a:cxn>
                  <a:cxn ang="0">
                    <a:pos x="1641" y="17"/>
                  </a:cxn>
                  <a:cxn ang="0">
                    <a:pos x="1552" y="37"/>
                  </a:cxn>
                  <a:cxn ang="0">
                    <a:pos x="1386" y="84"/>
                  </a:cxn>
                  <a:cxn ang="0">
                    <a:pos x="1280" y="108"/>
                  </a:cxn>
                  <a:cxn ang="0">
                    <a:pos x="1180" y="130"/>
                  </a:cxn>
                  <a:cxn ang="0">
                    <a:pos x="1079" y="147"/>
                  </a:cxn>
                  <a:cxn ang="0">
                    <a:pos x="981" y="159"/>
                  </a:cxn>
                  <a:cxn ang="0">
                    <a:pos x="884" y="165"/>
                  </a:cxn>
                  <a:cxn ang="0">
                    <a:pos x="786" y="167"/>
                  </a:cxn>
                  <a:cxn ang="0">
                    <a:pos x="689" y="164"/>
                  </a:cxn>
                  <a:cxn ang="0">
                    <a:pos x="591" y="154"/>
                  </a:cxn>
                  <a:cxn ang="0">
                    <a:pos x="491" y="141"/>
                  </a:cxn>
                  <a:cxn ang="0">
                    <a:pos x="388" y="121"/>
                  </a:cxn>
                  <a:cxn ang="0">
                    <a:pos x="282" y="95"/>
                  </a:cxn>
                  <a:cxn ang="0">
                    <a:pos x="174" y="65"/>
                  </a:cxn>
                  <a:cxn ang="0">
                    <a:pos x="60" y="29"/>
                  </a:cxn>
                </a:cxnLst>
                <a:rect l="0" t="0" r="r" b="b"/>
                <a:pathLst>
                  <a:path w="1669" h="1497">
                    <a:moveTo>
                      <a:pt x="0" y="8"/>
                    </a:moveTo>
                    <a:lnTo>
                      <a:pt x="45" y="32"/>
                    </a:lnTo>
                    <a:lnTo>
                      <a:pt x="87" y="53"/>
                    </a:lnTo>
                    <a:lnTo>
                      <a:pt x="109" y="65"/>
                    </a:lnTo>
                    <a:lnTo>
                      <a:pt x="128" y="78"/>
                    </a:lnTo>
                    <a:lnTo>
                      <a:pt x="148" y="94"/>
                    </a:lnTo>
                    <a:lnTo>
                      <a:pt x="169" y="112"/>
                    </a:lnTo>
                    <a:lnTo>
                      <a:pt x="169" y="1338"/>
                    </a:lnTo>
                    <a:lnTo>
                      <a:pt x="174" y="1354"/>
                    </a:lnTo>
                    <a:lnTo>
                      <a:pt x="180" y="1371"/>
                    </a:lnTo>
                    <a:lnTo>
                      <a:pt x="187" y="1387"/>
                    </a:lnTo>
                    <a:lnTo>
                      <a:pt x="195" y="1402"/>
                    </a:lnTo>
                    <a:lnTo>
                      <a:pt x="204" y="1415"/>
                    </a:lnTo>
                    <a:lnTo>
                      <a:pt x="214" y="1428"/>
                    </a:lnTo>
                    <a:lnTo>
                      <a:pt x="224" y="1441"/>
                    </a:lnTo>
                    <a:lnTo>
                      <a:pt x="235" y="1450"/>
                    </a:lnTo>
                    <a:lnTo>
                      <a:pt x="247" y="1462"/>
                    </a:lnTo>
                    <a:lnTo>
                      <a:pt x="260" y="1470"/>
                    </a:lnTo>
                    <a:lnTo>
                      <a:pt x="271" y="1478"/>
                    </a:lnTo>
                    <a:lnTo>
                      <a:pt x="284" y="1484"/>
                    </a:lnTo>
                    <a:lnTo>
                      <a:pt x="297" y="1489"/>
                    </a:lnTo>
                    <a:lnTo>
                      <a:pt x="310" y="1494"/>
                    </a:lnTo>
                    <a:lnTo>
                      <a:pt x="323" y="1496"/>
                    </a:lnTo>
                    <a:lnTo>
                      <a:pt x="338" y="1497"/>
                    </a:lnTo>
                    <a:lnTo>
                      <a:pt x="1159" y="1493"/>
                    </a:lnTo>
                    <a:lnTo>
                      <a:pt x="1211" y="1493"/>
                    </a:lnTo>
                    <a:lnTo>
                      <a:pt x="1269" y="1496"/>
                    </a:lnTo>
                    <a:lnTo>
                      <a:pt x="1298" y="1496"/>
                    </a:lnTo>
                    <a:lnTo>
                      <a:pt x="1329" y="1496"/>
                    </a:lnTo>
                    <a:lnTo>
                      <a:pt x="1358" y="1494"/>
                    </a:lnTo>
                    <a:lnTo>
                      <a:pt x="1386" y="1491"/>
                    </a:lnTo>
                    <a:lnTo>
                      <a:pt x="1414" y="1486"/>
                    </a:lnTo>
                    <a:lnTo>
                      <a:pt x="1440" y="1478"/>
                    </a:lnTo>
                    <a:lnTo>
                      <a:pt x="1451" y="1473"/>
                    </a:lnTo>
                    <a:lnTo>
                      <a:pt x="1463" y="1467"/>
                    </a:lnTo>
                    <a:lnTo>
                      <a:pt x="1474" y="1460"/>
                    </a:lnTo>
                    <a:lnTo>
                      <a:pt x="1484" y="1454"/>
                    </a:lnTo>
                    <a:lnTo>
                      <a:pt x="1493" y="1445"/>
                    </a:lnTo>
                    <a:lnTo>
                      <a:pt x="1502" y="1436"/>
                    </a:lnTo>
                    <a:lnTo>
                      <a:pt x="1508" y="1424"/>
                    </a:lnTo>
                    <a:lnTo>
                      <a:pt x="1516" y="1413"/>
                    </a:lnTo>
                    <a:lnTo>
                      <a:pt x="1521" y="1402"/>
                    </a:lnTo>
                    <a:lnTo>
                      <a:pt x="1526" y="1387"/>
                    </a:lnTo>
                    <a:lnTo>
                      <a:pt x="1529" y="1372"/>
                    </a:lnTo>
                    <a:lnTo>
                      <a:pt x="1532" y="1356"/>
                    </a:lnTo>
                    <a:lnTo>
                      <a:pt x="1532" y="1298"/>
                    </a:lnTo>
                    <a:lnTo>
                      <a:pt x="1532" y="144"/>
                    </a:lnTo>
                    <a:lnTo>
                      <a:pt x="1542" y="126"/>
                    </a:lnTo>
                    <a:lnTo>
                      <a:pt x="1554" y="108"/>
                    </a:lnTo>
                    <a:lnTo>
                      <a:pt x="1565" y="89"/>
                    </a:lnTo>
                    <a:lnTo>
                      <a:pt x="1580" y="71"/>
                    </a:lnTo>
                    <a:lnTo>
                      <a:pt x="1597" y="53"/>
                    </a:lnTo>
                    <a:lnTo>
                      <a:pt x="1619" y="35"/>
                    </a:lnTo>
                    <a:lnTo>
                      <a:pt x="1641" y="17"/>
                    </a:lnTo>
                    <a:lnTo>
                      <a:pt x="1669" y="0"/>
                    </a:lnTo>
                    <a:lnTo>
                      <a:pt x="1552" y="37"/>
                    </a:lnTo>
                    <a:lnTo>
                      <a:pt x="1441" y="69"/>
                    </a:lnTo>
                    <a:lnTo>
                      <a:pt x="1386" y="84"/>
                    </a:lnTo>
                    <a:lnTo>
                      <a:pt x="1334" y="97"/>
                    </a:lnTo>
                    <a:lnTo>
                      <a:pt x="1280" y="108"/>
                    </a:lnTo>
                    <a:lnTo>
                      <a:pt x="1230" y="120"/>
                    </a:lnTo>
                    <a:lnTo>
                      <a:pt x="1180" y="130"/>
                    </a:lnTo>
                    <a:lnTo>
                      <a:pt x="1129" y="139"/>
                    </a:lnTo>
                    <a:lnTo>
                      <a:pt x="1079" y="147"/>
                    </a:lnTo>
                    <a:lnTo>
                      <a:pt x="1030" y="154"/>
                    </a:lnTo>
                    <a:lnTo>
                      <a:pt x="981" y="159"/>
                    </a:lnTo>
                    <a:lnTo>
                      <a:pt x="933" y="162"/>
                    </a:lnTo>
                    <a:lnTo>
                      <a:pt x="884" y="165"/>
                    </a:lnTo>
                    <a:lnTo>
                      <a:pt x="835" y="167"/>
                    </a:lnTo>
                    <a:lnTo>
                      <a:pt x="786" y="167"/>
                    </a:lnTo>
                    <a:lnTo>
                      <a:pt x="738" y="165"/>
                    </a:lnTo>
                    <a:lnTo>
                      <a:pt x="689" y="164"/>
                    </a:lnTo>
                    <a:lnTo>
                      <a:pt x="640" y="160"/>
                    </a:lnTo>
                    <a:lnTo>
                      <a:pt x="591" y="154"/>
                    </a:lnTo>
                    <a:lnTo>
                      <a:pt x="541" y="149"/>
                    </a:lnTo>
                    <a:lnTo>
                      <a:pt x="491" y="141"/>
                    </a:lnTo>
                    <a:lnTo>
                      <a:pt x="440" y="131"/>
                    </a:lnTo>
                    <a:lnTo>
                      <a:pt x="388" y="121"/>
                    </a:lnTo>
                    <a:lnTo>
                      <a:pt x="336" y="108"/>
                    </a:lnTo>
                    <a:lnTo>
                      <a:pt x="282" y="95"/>
                    </a:lnTo>
                    <a:lnTo>
                      <a:pt x="229" y="81"/>
                    </a:lnTo>
                    <a:lnTo>
                      <a:pt x="174" y="65"/>
                    </a:lnTo>
                    <a:lnTo>
                      <a:pt x="117" y="47"/>
                    </a:lnTo>
                    <a:lnTo>
                      <a:pt x="60" y="29"/>
                    </a:lnTo>
                    <a:lnTo>
                      <a:pt x="0" y="8"/>
                    </a:lnTo>
                    <a:close/>
                  </a:path>
                </a:pathLst>
              </a:custGeom>
              <a:solidFill>
                <a:schemeClr val="bg1">
                  <a:lumMod val="75000"/>
                  <a:alpha val="22000"/>
                </a:schemeClr>
              </a:solidFill>
              <a:ln w="19050">
                <a:solidFill>
                  <a:schemeClr val="bg1"/>
                </a:solidFill>
                <a:headEnd/>
                <a:tailEnd/>
              </a:ln>
            </p:spPr>
            <p:style>
              <a:lnRef idx="1">
                <a:schemeClr val="accent3"/>
              </a:lnRef>
              <a:fillRef idx="2">
                <a:schemeClr val="accent3"/>
              </a:fillRef>
              <a:effectRef idx="1">
                <a:schemeClr val="accent3"/>
              </a:effectRef>
              <a:fontRef idx="minor">
                <a:schemeClr val="dk1"/>
              </a:fontRef>
            </p:style>
            <p:txBody>
              <a:bodyPr/>
              <a:lstStyle/>
              <a:p>
                <a:pPr>
                  <a:defRPr/>
                </a:pPr>
                <a:endParaRPr lang="en-US" dirty="0">
                  <a:latin typeface="Bookman Old Style" pitchFamily="18" charset="0"/>
                </a:endParaRPr>
              </a:p>
            </p:txBody>
          </p:sp>
          <p:sp>
            <p:nvSpPr>
              <p:cNvPr id="68" name="Freeform 9"/>
              <p:cNvSpPr>
                <a:spLocks/>
              </p:cNvSpPr>
              <p:nvPr/>
            </p:nvSpPr>
            <p:spPr bwMode="auto">
              <a:xfrm>
                <a:off x="481055" y="3438876"/>
                <a:ext cx="1947820" cy="46042"/>
              </a:xfrm>
              <a:custGeom>
                <a:avLst/>
                <a:gdLst/>
                <a:ahLst/>
                <a:cxnLst>
                  <a:cxn ang="0">
                    <a:pos x="0" y="39"/>
                  </a:cxn>
                  <a:cxn ang="0">
                    <a:pos x="104" y="29"/>
                  </a:cxn>
                  <a:cxn ang="0">
                    <a:pos x="207" y="21"/>
                  </a:cxn>
                  <a:cxn ang="0">
                    <a:pos x="309" y="13"/>
                  </a:cxn>
                  <a:cxn ang="0">
                    <a:pos x="413" y="8"/>
                  </a:cxn>
                  <a:cxn ang="0">
                    <a:pos x="515" y="5"/>
                  </a:cxn>
                  <a:cxn ang="0">
                    <a:pos x="618" y="1"/>
                  </a:cxn>
                  <a:cxn ang="0">
                    <a:pos x="722" y="0"/>
                  </a:cxn>
                  <a:cxn ang="0">
                    <a:pos x="826" y="0"/>
                  </a:cxn>
                  <a:cxn ang="0">
                    <a:pos x="930" y="0"/>
                  </a:cxn>
                  <a:cxn ang="0">
                    <a:pos x="1036" y="1"/>
                  </a:cxn>
                  <a:cxn ang="0">
                    <a:pos x="1141" y="3"/>
                  </a:cxn>
                  <a:cxn ang="0">
                    <a:pos x="1247" y="6"/>
                  </a:cxn>
                  <a:cxn ang="0">
                    <a:pos x="1352" y="11"/>
                  </a:cxn>
                  <a:cxn ang="0">
                    <a:pos x="1458" y="18"/>
                  </a:cxn>
                  <a:cxn ang="0">
                    <a:pos x="1564" y="26"/>
                  </a:cxn>
                  <a:cxn ang="0">
                    <a:pos x="1668" y="34"/>
                  </a:cxn>
                </a:cxnLst>
                <a:rect l="0" t="0" r="r" b="b"/>
                <a:pathLst>
                  <a:path w="1668" h="39">
                    <a:moveTo>
                      <a:pt x="0" y="39"/>
                    </a:moveTo>
                    <a:lnTo>
                      <a:pt x="104" y="29"/>
                    </a:lnTo>
                    <a:lnTo>
                      <a:pt x="207" y="21"/>
                    </a:lnTo>
                    <a:lnTo>
                      <a:pt x="309" y="13"/>
                    </a:lnTo>
                    <a:lnTo>
                      <a:pt x="413" y="8"/>
                    </a:lnTo>
                    <a:lnTo>
                      <a:pt x="515" y="5"/>
                    </a:lnTo>
                    <a:lnTo>
                      <a:pt x="618" y="1"/>
                    </a:lnTo>
                    <a:lnTo>
                      <a:pt x="722" y="0"/>
                    </a:lnTo>
                    <a:lnTo>
                      <a:pt x="826" y="0"/>
                    </a:lnTo>
                    <a:lnTo>
                      <a:pt x="930" y="0"/>
                    </a:lnTo>
                    <a:lnTo>
                      <a:pt x="1036" y="1"/>
                    </a:lnTo>
                    <a:lnTo>
                      <a:pt x="1141" y="3"/>
                    </a:lnTo>
                    <a:lnTo>
                      <a:pt x="1247" y="6"/>
                    </a:lnTo>
                    <a:lnTo>
                      <a:pt x="1352" y="11"/>
                    </a:lnTo>
                    <a:lnTo>
                      <a:pt x="1458" y="18"/>
                    </a:lnTo>
                    <a:lnTo>
                      <a:pt x="1564" y="26"/>
                    </a:lnTo>
                    <a:lnTo>
                      <a:pt x="1668" y="34"/>
                    </a:lnTo>
                  </a:path>
                </a:pathLst>
              </a:custGeom>
              <a:ln w="19050">
                <a:solidFill>
                  <a:schemeClr val="bg1"/>
                </a:solidFill>
                <a:headEnd/>
                <a:tailEnd/>
              </a:ln>
            </p:spPr>
            <p:style>
              <a:lnRef idx="1">
                <a:schemeClr val="accent3"/>
              </a:lnRef>
              <a:fillRef idx="0">
                <a:schemeClr val="accent3"/>
              </a:fillRef>
              <a:effectRef idx="0">
                <a:schemeClr val="accent3"/>
              </a:effectRef>
              <a:fontRef idx="minor">
                <a:schemeClr val="tx1"/>
              </a:fontRef>
            </p:style>
            <p:txBody>
              <a:bodyPr/>
              <a:lstStyle/>
              <a:p>
                <a:pPr>
                  <a:defRPr/>
                </a:pPr>
                <a:endParaRPr lang="en-US" dirty="0">
                  <a:latin typeface="Bookman Old Style" pitchFamily="18" charset="0"/>
                </a:endParaRPr>
              </a:p>
            </p:txBody>
          </p:sp>
        </p:grpSp>
        <p:cxnSp>
          <p:nvCxnSpPr>
            <p:cNvPr id="56" name="Straight Connector 55"/>
            <p:cNvCxnSpPr/>
            <p:nvPr/>
          </p:nvCxnSpPr>
          <p:spPr>
            <a:xfrm flipV="1">
              <a:off x="1676382" y="4748285"/>
              <a:ext cx="1523967"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1752580" y="4824491"/>
              <a:ext cx="146364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676382" y="4900697"/>
              <a:ext cx="1523967"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1752580" y="4976903"/>
              <a:ext cx="146364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676382" y="5053108"/>
              <a:ext cx="1523967"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752580" y="5129314"/>
              <a:ext cx="146364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676382" y="5205520"/>
              <a:ext cx="1523967"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752580" y="5281726"/>
              <a:ext cx="146364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676382" y="5357932"/>
              <a:ext cx="1523967"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752580" y="5434138"/>
              <a:ext cx="146364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738299" y="5515107"/>
              <a:ext cx="1463008"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69" name="Can 3"/>
          <p:cNvSpPr/>
          <p:nvPr/>
        </p:nvSpPr>
        <p:spPr>
          <a:xfrm>
            <a:off x="4331819" y="3744853"/>
            <a:ext cx="1627934" cy="1051124"/>
          </a:xfrm>
          <a:custGeom>
            <a:avLst/>
            <a:gdLst>
              <a:gd name="connsiteX0" fmla="*/ 0 w 1627934"/>
              <a:gd name="connsiteY0" fmla="*/ 130980 h 1047836"/>
              <a:gd name="connsiteX1" fmla="*/ 813967 w 1627934"/>
              <a:gd name="connsiteY1" fmla="*/ 261960 h 1047836"/>
              <a:gd name="connsiteX2" fmla="*/ 1627934 w 1627934"/>
              <a:gd name="connsiteY2" fmla="*/ 130980 h 1047836"/>
              <a:gd name="connsiteX3" fmla="*/ 1627934 w 1627934"/>
              <a:gd name="connsiteY3" fmla="*/ 916857 h 1047836"/>
              <a:gd name="connsiteX4" fmla="*/ 813967 w 1627934"/>
              <a:gd name="connsiteY4" fmla="*/ 1047837 h 1047836"/>
              <a:gd name="connsiteX5" fmla="*/ 0 w 1627934"/>
              <a:gd name="connsiteY5" fmla="*/ 916857 h 1047836"/>
              <a:gd name="connsiteX6" fmla="*/ 0 w 1627934"/>
              <a:gd name="connsiteY6" fmla="*/ 130980 h 1047836"/>
              <a:gd name="connsiteX0" fmla="*/ 0 w 1627934"/>
              <a:gd name="connsiteY0" fmla="*/ 130980 h 1047836"/>
              <a:gd name="connsiteX1" fmla="*/ 813967 w 1627934"/>
              <a:gd name="connsiteY1" fmla="*/ 0 h 1047836"/>
              <a:gd name="connsiteX2" fmla="*/ 1627934 w 1627934"/>
              <a:gd name="connsiteY2" fmla="*/ 130980 h 1047836"/>
              <a:gd name="connsiteX3" fmla="*/ 813967 w 1627934"/>
              <a:gd name="connsiteY3" fmla="*/ 261960 h 1047836"/>
              <a:gd name="connsiteX4" fmla="*/ 0 w 1627934"/>
              <a:gd name="connsiteY4" fmla="*/ 130980 h 1047836"/>
              <a:gd name="connsiteX0" fmla="*/ 1627934 w 1627934"/>
              <a:gd name="connsiteY0" fmla="*/ 130980 h 1047836"/>
              <a:gd name="connsiteX1" fmla="*/ 813967 w 1627934"/>
              <a:gd name="connsiteY1" fmla="*/ 261960 h 1047836"/>
              <a:gd name="connsiteX2" fmla="*/ 0 w 1627934"/>
              <a:gd name="connsiteY2" fmla="*/ 130980 h 1047836"/>
              <a:gd name="connsiteX3" fmla="*/ 813967 w 1627934"/>
              <a:gd name="connsiteY3" fmla="*/ 0 h 1047836"/>
              <a:gd name="connsiteX4" fmla="*/ 1627934 w 1627934"/>
              <a:gd name="connsiteY4" fmla="*/ 130980 h 1047836"/>
              <a:gd name="connsiteX5" fmla="*/ 1627934 w 1627934"/>
              <a:gd name="connsiteY5" fmla="*/ 916857 h 1047836"/>
              <a:gd name="connsiteX6" fmla="*/ 813967 w 1627934"/>
              <a:gd name="connsiteY6" fmla="*/ 1047837 h 1047836"/>
              <a:gd name="connsiteX7" fmla="*/ 0 w 1627934"/>
              <a:gd name="connsiteY7" fmla="*/ 916857 h 1047836"/>
              <a:gd name="connsiteX8" fmla="*/ 0 w 1627934"/>
              <a:gd name="connsiteY8" fmla="*/ 130980 h 1047836"/>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0 w 1627934"/>
              <a:gd name="connsiteY5" fmla="*/ 916857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88106 w 1627934"/>
              <a:gd name="connsiteY5" fmla="*/ 995438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88106 w 1627934"/>
              <a:gd name="connsiteY5" fmla="*/ 995438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1122"/>
              <a:gd name="connsiteX1" fmla="*/ 813967 w 1627934"/>
              <a:gd name="connsiteY1" fmla="*/ 261960 h 1051122"/>
              <a:gd name="connsiteX2" fmla="*/ 1627934 w 1627934"/>
              <a:gd name="connsiteY2" fmla="*/ 130980 h 1051122"/>
              <a:gd name="connsiteX3" fmla="*/ 1627934 w 1627934"/>
              <a:gd name="connsiteY3" fmla="*/ 916857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68403 w 1627934"/>
              <a:gd name="connsiteY5" fmla="*/ 974007 h 1051122"/>
              <a:gd name="connsiteX6" fmla="*/ 813967 w 1627934"/>
              <a:gd name="connsiteY6" fmla="*/ 1047837 h 1051122"/>
              <a:gd name="connsiteX7" fmla="*/ 85725 w 1627934"/>
              <a:gd name="connsiteY7" fmla="*/ 993057 h 1051122"/>
              <a:gd name="connsiteX8" fmla="*/ 0 w 1627934"/>
              <a:gd name="connsiteY8"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68403 w 1627934"/>
              <a:gd name="connsiteY5" fmla="*/ 974007 h 1051122"/>
              <a:gd name="connsiteX6" fmla="*/ 813967 w 1627934"/>
              <a:gd name="connsiteY6" fmla="*/ 1047837 h 1051122"/>
              <a:gd name="connsiteX7" fmla="*/ 85725 w 1627934"/>
              <a:gd name="connsiteY7" fmla="*/ 993057 h 1051122"/>
              <a:gd name="connsiteX8" fmla="*/ 0 w 1627934"/>
              <a:gd name="connsiteY8"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01740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592216 w 1627934"/>
              <a:gd name="connsiteY0" fmla="*/ 128599 h 1051122"/>
              <a:gd name="connsiteX1" fmla="*/ 813967 w 1627934"/>
              <a:gd name="connsiteY1" fmla="*/ 261960 h 1051122"/>
              <a:gd name="connsiteX2" fmla="*/ 0 w 1627934"/>
              <a:gd name="connsiteY2" fmla="*/ 130980 h 1051122"/>
              <a:gd name="connsiteX3" fmla="*/ 813967 w 1627934"/>
              <a:gd name="connsiteY3" fmla="*/ 0 h 1051122"/>
              <a:gd name="connsiteX4" fmla="*/ 1601740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2 h 1051124"/>
              <a:gd name="connsiteX1" fmla="*/ 813967 w 1627934"/>
              <a:gd name="connsiteY1" fmla="*/ 261962 h 1051124"/>
              <a:gd name="connsiteX2" fmla="*/ 1627934 w 1627934"/>
              <a:gd name="connsiteY2" fmla="*/ 130982 h 1051124"/>
              <a:gd name="connsiteX3" fmla="*/ 1568403 w 1627934"/>
              <a:gd name="connsiteY3" fmla="*/ 962103 h 1051124"/>
              <a:gd name="connsiteX4" fmla="*/ 813967 w 1627934"/>
              <a:gd name="connsiteY4" fmla="*/ 1047839 h 1051124"/>
              <a:gd name="connsiteX5" fmla="*/ 88106 w 1627934"/>
              <a:gd name="connsiteY5" fmla="*/ 995440 h 1051124"/>
              <a:gd name="connsiteX6" fmla="*/ 0 w 1627934"/>
              <a:gd name="connsiteY6" fmla="*/ 130982 h 1051124"/>
              <a:gd name="connsiteX0" fmla="*/ 0 w 1627934"/>
              <a:gd name="connsiteY0" fmla="*/ 130982 h 1051124"/>
              <a:gd name="connsiteX1" fmla="*/ 813967 w 1627934"/>
              <a:gd name="connsiteY1" fmla="*/ 2 h 1051124"/>
              <a:gd name="connsiteX2" fmla="*/ 1604122 w 1627934"/>
              <a:gd name="connsiteY2" fmla="*/ 128601 h 1051124"/>
              <a:gd name="connsiteX3" fmla="*/ 813967 w 1627934"/>
              <a:gd name="connsiteY3" fmla="*/ 261962 h 1051124"/>
              <a:gd name="connsiteX4" fmla="*/ 0 w 1627934"/>
              <a:gd name="connsiteY4" fmla="*/ 130982 h 1051124"/>
              <a:gd name="connsiteX0" fmla="*/ 1592216 w 1627934"/>
              <a:gd name="connsiteY0" fmla="*/ 128601 h 1051124"/>
              <a:gd name="connsiteX1" fmla="*/ 813967 w 1627934"/>
              <a:gd name="connsiteY1" fmla="*/ 261962 h 1051124"/>
              <a:gd name="connsiteX2" fmla="*/ 0 w 1627934"/>
              <a:gd name="connsiteY2" fmla="*/ 130982 h 1051124"/>
              <a:gd name="connsiteX3" fmla="*/ 813967 w 1627934"/>
              <a:gd name="connsiteY3" fmla="*/ 2 h 1051124"/>
              <a:gd name="connsiteX4" fmla="*/ 1601740 w 1627934"/>
              <a:gd name="connsiteY4" fmla="*/ 130982 h 1051124"/>
              <a:gd name="connsiteX5" fmla="*/ 1594644 w 1627934"/>
              <a:gd name="connsiteY5" fmla="*/ 720727 h 1051124"/>
              <a:gd name="connsiteX6" fmla="*/ 1568403 w 1627934"/>
              <a:gd name="connsiteY6" fmla="*/ 974009 h 1051124"/>
              <a:gd name="connsiteX7" fmla="*/ 813967 w 1627934"/>
              <a:gd name="connsiteY7" fmla="*/ 1047839 h 1051124"/>
              <a:gd name="connsiteX8" fmla="*/ 85725 w 1627934"/>
              <a:gd name="connsiteY8" fmla="*/ 993059 h 1051124"/>
              <a:gd name="connsiteX9" fmla="*/ 0 w 1627934"/>
              <a:gd name="connsiteY9" fmla="*/ 130982 h 105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934" h="1051124" stroke="0" extrusionOk="0">
                <a:moveTo>
                  <a:pt x="0" y="130982"/>
                </a:moveTo>
                <a:cubicBezTo>
                  <a:pt x="0" y="203320"/>
                  <a:pt x="364425" y="261962"/>
                  <a:pt x="813967" y="261962"/>
                </a:cubicBezTo>
                <a:cubicBezTo>
                  <a:pt x="1263509" y="261962"/>
                  <a:pt x="1627934" y="203320"/>
                  <a:pt x="1627934" y="130982"/>
                </a:cubicBezTo>
                <a:lnTo>
                  <a:pt x="1568403" y="962103"/>
                </a:lnTo>
                <a:cubicBezTo>
                  <a:pt x="1568403" y="1034441"/>
                  <a:pt x="1263509" y="1047839"/>
                  <a:pt x="813967" y="1047839"/>
                </a:cubicBezTo>
                <a:cubicBezTo>
                  <a:pt x="364425" y="1047839"/>
                  <a:pt x="88106" y="1067778"/>
                  <a:pt x="88106" y="995440"/>
                </a:cubicBezTo>
                <a:cubicBezTo>
                  <a:pt x="-31750" y="852543"/>
                  <a:pt x="29369" y="419135"/>
                  <a:pt x="0" y="130982"/>
                </a:cubicBezTo>
                <a:close/>
              </a:path>
              <a:path w="1627934" h="1051124" fill="lighten" stroke="0" extrusionOk="0">
                <a:moveTo>
                  <a:pt x="0" y="130982"/>
                </a:moveTo>
                <a:cubicBezTo>
                  <a:pt x="0" y="58644"/>
                  <a:pt x="546613" y="399"/>
                  <a:pt x="813967" y="2"/>
                </a:cubicBezTo>
                <a:cubicBezTo>
                  <a:pt x="1081321" y="-395"/>
                  <a:pt x="1604122" y="56263"/>
                  <a:pt x="1604122" y="128601"/>
                </a:cubicBezTo>
                <a:cubicBezTo>
                  <a:pt x="1604122" y="200939"/>
                  <a:pt x="1081321" y="261565"/>
                  <a:pt x="813967" y="261962"/>
                </a:cubicBezTo>
                <a:cubicBezTo>
                  <a:pt x="546613" y="262359"/>
                  <a:pt x="0" y="203320"/>
                  <a:pt x="0" y="130982"/>
                </a:cubicBezTo>
                <a:close/>
              </a:path>
              <a:path w="1627934" h="1051124" fill="none" extrusionOk="0">
                <a:moveTo>
                  <a:pt x="1592216" y="128601"/>
                </a:moveTo>
                <a:cubicBezTo>
                  <a:pt x="1592216" y="200939"/>
                  <a:pt x="1079336" y="261565"/>
                  <a:pt x="813967" y="261962"/>
                </a:cubicBezTo>
                <a:cubicBezTo>
                  <a:pt x="548598" y="262359"/>
                  <a:pt x="0" y="203320"/>
                  <a:pt x="0" y="130982"/>
                </a:cubicBezTo>
                <a:cubicBezTo>
                  <a:pt x="0" y="58644"/>
                  <a:pt x="547010" y="2"/>
                  <a:pt x="813967" y="2"/>
                </a:cubicBezTo>
                <a:cubicBezTo>
                  <a:pt x="1080924" y="2"/>
                  <a:pt x="1473215" y="19989"/>
                  <a:pt x="1601740" y="130982"/>
                </a:cubicBezTo>
                <a:cubicBezTo>
                  <a:pt x="1587468" y="309307"/>
                  <a:pt x="1608916" y="542402"/>
                  <a:pt x="1594644" y="720727"/>
                </a:cubicBezTo>
                <a:lnTo>
                  <a:pt x="1568403" y="974009"/>
                </a:lnTo>
                <a:cubicBezTo>
                  <a:pt x="1568403" y="1046347"/>
                  <a:pt x="1061080" y="1044664"/>
                  <a:pt x="813967" y="1047839"/>
                </a:cubicBezTo>
                <a:cubicBezTo>
                  <a:pt x="566854" y="1051014"/>
                  <a:pt x="85725" y="1065397"/>
                  <a:pt x="85725" y="993059"/>
                </a:cubicBezTo>
                <a:cubicBezTo>
                  <a:pt x="85725" y="731100"/>
                  <a:pt x="0" y="392941"/>
                  <a:pt x="0" y="130982"/>
                </a:cubicBezTo>
              </a:path>
            </a:pathLst>
          </a:cu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TextBox 97"/>
          <p:cNvSpPr txBox="1">
            <a:spLocks noChangeArrowheads="1"/>
          </p:cNvSpPr>
          <p:nvPr/>
        </p:nvSpPr>
        <p:spPr bwMode="auto">
          <a:xfrm>
            <a:off x="3581668" y="4171950"/>
            <a:ext cx="685532" cy="442674"/>
          </a:xfrm>
          <a:prstGeom prst="roundRect">
            <a:avLst/>
          </a:prstGeom>
          <a:solidFill>
            <a:schemeClr val="bg1">
              <a:alpha val="70000"/>
            </a:schemeClr>
          </a:solidFill>
          <a:ln>
            <a:headEnd/>
            <a:tailEnd/>
          </a:ln>
        </p:spPr>
        <p:style>
          <a:lnRef idx="0">
            <a:schemeClr val="accent4"/>
          </a:lnRef>
          <a:fillRef idx="3">
            <a:schemeClr val="accent4"/>
          </a:fillRef>
          <a:effectRef idx="3">
            <a:schemeClr val="accent4"/>
          </a:effectRef>
          <a:fontRef idx="minor">
            <a:schemeClr val="lt1"/>
          </a:fontRef>
        </p:style>
        <p:txBody>
          <a:bodyPr wrap="none">
            <a:spAutoFit/>
          </a:bodyPr>
          <a:lstStyle>
            <a:defPPr>
              <a:defRPr lang="en-US"/>
            </a:defPPr>
            <a:lvl1pPr>
              <a:defRPr sz="2000" b="1">
                <a:solidFill>
                  <a:schemeClr val="tx1"/>
                </a:solidFill>
              </a:defRPr>
            </a:lvl1pPr>
          </a:lstStyle>
          <a:p>
            <a:r>
              <a:rPr lang="en-US" dirty="0" smtClean="0"/>
              <a:t>Acid</a:t>
            </a:r>
            <a:endParaRPr lang="en-US" dirty="0"/>
          </a:p>
        </p:txBody>
      </p:sp>
    </p:spTree>
    <p:extLst>
      <p:ext uri="{BB962C8B-B14F-4D97-AF65-F5344CB8AC3E}">
        <p14:creationId xmlns:p14="http://schemas.microsoft.com/office/powerpoint/2010/main" val="81688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500" fill="hold"/>
                                        <p:tgtEl>
                                          <p:spTgt spid="43"/>
                                        </p:tgtEl>
                                        <p:attrNameLst>
                                          <p:attrName>ppt_x</p:attrName>
                                        </p:attrNameLst>
                                      </p:cBhvr>
                                      <p:tavLst>
                                        <p:tav tm="0">
                                          <p:val>
                                            <p:strVal val="0-#ppt_w/2"/>
                                          </p:val>
                                        </p:tav>
                                        <p:tav tm="100000">
                                          <p:val>
                                            <p:strVal val="#ppt_x"/>
                                          </p:val>
                                        </p:tav>
                                      </p:tavLst>
                                    </p:anim>
                                    <p:anim calcmode="lin" valueType="num">
                                      <p:cBhvr additive="base">
                                        <p:cTn id="15"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0-#ppt_w/2"/>
                                          </p:val>
                                        </p:tav>
                                        <p:tav tm="100000">
                                          <p:val>
                                            <p:strVal val="#ppt_x"/>
                                          </p:val>
                                        </p:tav>
                                      </p:tavLst>
                                    </p:anim>
                                    <p:anim calcmode="lin" valueType="num">
                                      <p:cBhvr additive="base">
                                        <p:cTn id="21"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childTnLst>
                                </p:cTn>
                              </p:par>
                            </p:childTnLst>
                          </p:cTn>
                        </p:par>
                        <p:par>
                          <p:cTn id="32" fill="hold">
                            <p:stCondLst>
                              <p:cond delay="0"/>
                            </p:stCondLst>
                            <p:childTnLst>
                              <p:par>
                                <p:cTn id="33" presetID="0" presetClass="path" presetSubtype="0" accel="50000" decel="50000" fill="hold" nodeType="afterEffect">
                                  <p:stCondLst>
                                    <p:cond delay="0"/>
                                  </p:stCondLst>
                                  <p:childTnLst>
                                    <p:animMotion origin="layout" path="M 0.00156 3.58025E-6 L 0.00156 0.33271 " pathEditMode="relative" rAng="0" ptsTypes="AA">
                                      <p:cBhvr>
                                        <p:cTn id="34" dur="1000" fill="hold"/>
                                        <p:tgtEl>
                                          <p:spTgt spid="36"/>
                                        </p:tgtEl>
                                        <p:attrNameLst>
                                          <p:attrName>ppt_x</p:attrName>
                                          <p:attrName>ppt_y</p:attrName>
                                        </p:attrNameLst>
                                      </p:cBhvr>
                                      <p:rCtr x="0" y="166"/>
                                    </p:animMotion>
                                  </p:childTnLst>
                                </p:cTn>
                              </p:par>
                            </p:childTnLst>
                          </p:cTn>
                        </p:par>
                        <p:par>
                          <p:cTn id="35" fill="hold">
                            <p:stCondLst>
                              <p:cond delay="1000"/>
                            </p:stCondLst>
                            <p:childTnLst>
                              <p:par>
                                <p:cTn id="36" presetID="64" presetClass="path" presetSubtype="0" accel="50000" decel="50000" fill="hold" nodeType="afterEffect">
                                  <p:stCondLst>
                                    <p:cond delay="0"/>
                                  </p:stCondLst>
                                  <p:childTnLst>
                                    <p:animMotion origin="layout" path="M 0.00156 0.3324 L 0.00156 -0.00062 " pathEditMode="relative" rAng="0" ptsTypes="AA">
                                      <p:cBhvr>
                                        <p:cTn id="37" dur="1000" fill="hold"/>
                                        <p:tgtEl>
                                          <p:spTgt spid="36"/>
                                        </p:tgtEl>
                                        <p:attrNameLst>
                                          <p:attrName>ppt_x</p:attrName>
                                          <p:attrName>ppt_y</p:attrName>
                                        </p:attrNameLst>
                                      </p:cBhvr>
                                      <p:rCtr x="0" y="-167"/>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par>
                                <p:cTn id="42" presetID="0" presetClass="path" presetSubtype="0" accel="50000" decel="50000" fill="hold" nodeType="withEffect">
                                  <p:stCondLst>
                                    <p:cond delay="0"/>
                                  </p:stCondLst>
                                  <p:childTnLst>
                                    <p:animMotion origin="layout" path="M 5.55556E-7 4.56647E-6 L 5.55556E-7 0.33294 " pathEditMode="relative" ptsTypes="AA">
                                      <p:cBhvr>
                                        <p:cTn id="43" dur="1000" fill="hold"/>
                                        <p:tgtEl>
                                          <p:spTgt spid="41"/>
                                        </p:tgtEl>
                                        <p:attrNameLst>
                                          <p:attrName>ppt_x</p:attrName>
                                          <p:attrName>ppt_y</p:attrName>
                                        </p:attrNameLst>
                                      </p:cBhvr>
                                    </p:animMotion>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childTnLst>
                          </p:cTn>
                        </p:par>
                        <p:par>
                          <p:cTn id="48" fill="hold">
                            <p:stCondLst>
                              <p:cond delay="1500"/>
                            </p:stCondLst>
                            <p:childTnLst>
                              <p:par>
                                <p:cTn id="49" presetID="64" presetClass="path" presetSubtype="0" accel="50000" decel="50000" fill="hold" nodeType="afterEffect">
                                  <p:stCondLst>
                                    <p:cond delay="0"/>
                                  </p:stCondLst>
                                  <p:childTnLst>
                                    <p:animMotion origin="layout" path="M 3.33333E-6 0.33248 L 3.33333E-6 -0.00047 " pathEditMode="relative" rAng="0" ptsTypes="AA">
                                      <p:cBhvr>
                                        <p:cTn id="50" dur="1000" fill="hold"/>
                                        <p:tgtEl>
                                          <p:spTgt spid="41"/>
                                        </p:tgtEl>
                                        <p:attrNameLst>
                                          <p:attrName>ppt_x</p:attrName>
                                          <p:attrName>ppt_y</p:attrName>
                                        </p:attrNameLst>
                                      </p:cBhvr>
                                      <p:rCtr x="0" y="-166"/>
                                    </p:animMotion>
                                  </p:childTnLst>
                                </p:cTn>
                              </p:par>
                              <p:par>
                                <p:cTn id="51" presetID="64" presetClass="path" presetSubtype="0" accel="50000" decel="50000" fill="hold" nodeType="withEffect">
                                  <p:stCondLst>
                                    <p:cond delay="0"/>
                                  </p:stCondLst>
                                  <p:childTnLst>
                                    <p:animMotion origin="layout" path="M 0 0  L 0 -0.33295  E" pathEditMode="relative" ptsTypes="">
                                      <p:cBhvr>
                                        <p:cTn id="52" dur="1000" fill="hold"/>
                                        <p:tgtEl>
                                          <p:spTgt spid="53"/>
                                        </p:tgtEl>
                                        <p:attrNameLst>
                                          <p:attrName>ppt_x</p:attrName>
                                          <p:attrName>ppt_y</p:attrName>
                                        </p:attrNameLst>
                                      </p:cBhvr>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fade">
                                      <p:cBhvr>
                                        <p:cTn id="57" dur="500"/>
                                        <p:tgtEl>
                                          <p:spTgt spid="7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54"/>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6"/>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41"/>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53"/>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70"/>
                                        </p:tgtEl>
                                        <p:attrNameLst>
                                          <p:attrName>style.visibility</p:attrName>
                                        </p:attrNameLst>
                                      </p:cBhvr>
                                      <p:to>
                                        <p:strVal val="hidden"/>
                                      </p:to>
                                    </p:set>
                                  </p:childTnLst>
                                </p:cTn>
                              </p:par>
                              <p:par>
                                <p:cTn id="72" presetID="2" presetClass="entr" presetSubtype="8"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500" fill="hold"/>
                                        <p:tgtEl>
                                          <p:spTgt spid="45"/>
                                        </p:tgtEl>
                                        <p:attrNameLst>
                                          <p:attrName>ppt_x</p:attrName>
                                        </p:attrNameLst>
                                      </p:cBhvr>
                                      <p:tavLst>
                                        <p:tav tm="0">
                                          <p:val>
                                            <p:strVal val="0-#ppt_w/2"/>
                                          </p:val>
                                        </p:tav>
                                        <p:tav tm="100000">
                                          <p:val>
                                            <p:strVal val="#ppt_x"/>
                                          </p:val>
                                        </p:tav>
                                      </p:tavLst>
                                    </p:anim>
                                    <p:anim calcmode="lin" valueType="num">
                                      <p:cBhvr additive="base">
                                        <p:cTn id="75"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nodeType="click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additive="base">
                                        <p:cTn id="80" dur="500" fill="hold"/>
                                        <p:tgtEl>
                                          <p:spTgt spid="46"/>
                                        </p:tgtEl>
                                        <p:attrNameLst>
                                          <p:attrName>ppt_x</p:attrName>
                                        </p:attrNameLst>
                                      </p:cBhvr>
                                      <p:tavLst>
                                        <p:tav tm="0">
                                          <p:val>
                                            <p:strVal val="0-#ppt_w/2"/>
                                          </p:val>
                                        </p:tav>
                                        <p:tav tm="100000">
                                          <p:val>
                                            <p:strVal val="#ppt_x"/>
                                          </p:val>
                                        </p:tav>
                                      </p:tavLst>
                                    </p:anim>
                                    <p:anim calcmode="lin" valueType="num">
                                      <p:cBhvr additive="base">
                                        <p:cTn id="81"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1"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anim calcmode="lin" valueType="num">
                                      <p:cBhvr additive="base">
                                        <p:cTn id="91" dur="500"/>
                                        <p:tgtEl>
                                          <p:spTgt spid="11"/>
                                        </p:tgtEl>
                                        <p:attrNameLst>
                                          <p:attrName>ppt_y</p:attrName>
                                        </p:attrNameLst>
                                      </p:cBhvr>
                                      <p:tavLst>
                                        <p:tav tm="0">
                                          <p:val>
                                            <p:strVal val="#ppt_y-#ppt_h*1.125000"/>
                                          </p:val>
                                        </p:tav>
                                        <p:tav tm="100000">
                                          <p:val>
                                            <p:strVal val="#ppt_y"/>
                                          </p:val>
                                        </p:tav>
                                      </p:tavLst>
                                    </p:anim>
                                    <p:animEffect transition="in" filter="wipe(down)">
                                      <p:cBhvr>
                                        <p:cTn id="92" dur="50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1" fill="hold" grpId="0" nodeType="clickEffect">
                                  <p:stCondLst>
                                    <p:cond delay="0"/>
                                  </p:stCondLst>
                                  <p:childTnLst>
                                    <p:set>
                                      <p:cBhvr>
                                        <p:cTn id="96" dur="1" fill="hold">
                                          <p:stCondLst>
                                            <p:cond delay="0"/>
                                          </p:stCondLst>
                                        </p:cTn>
                                        <p:tgtEl>
                                          <p:spTgt spid="12"/>
                                        </p:tgtEl>
                                        <p:attrNameLst>
                                          <p:attrName>style.visibility</p:attrName>
                                        </p:attrNameLst>
                                      </p:cBhvr>
                                      <p:to>
                                        <p:strVal val="visible"/>
                                      </p:to>
                                    </p:set>
                                    <p:anim calcmode="lin" valueType="num">
                                      <p:cBhvr additive="base">
                                        <p:cTn id="97" dur="500"/>
                                        <p:tgtEl>
                                          <p:spTgt spid="12"/>
                                        </p:tgtEl>
                                        <p:attrNameLst>
                                          <p:attrName>ppt_y</p:attrName>
                                        </p:attrNameLst>
                                      </p:cBhvr>
                                      <p:tavLst>
                                        <p:tav tm="0">
                                          <p:val>
                                            <p:strVal val="#ppt_y-#ppt_h*1.125000"/>
                                          </p:val>
                                        </p:tav>
                                        <p:tav tm="100000">
                                          <p:val>
                                            <p:strVal val="#ppt_y"/>
                                          </p:val>
                                        </p:tav>
                                      </p:tavLst>
                                    </p:anim>
                                    <p:animEffect transition="in" filter="wipe(down)">
                                      <p:cBhvr>
                                        <p:cTn id="98" dur="500"/>
                                        <p:tgtEl>
                                          <p:spTgt spid="12"/>
                                        </p:tgtEl>
                                      </p:cBhvr>
                                    </p:animEffect>
                                  </p:childTnLst>
                                </p:cTn>
                              </p:par>
                              <p:par>
                                <p:cTn id="99" presetID="12" presetClass="entr" presetSubtype="1" fill="hold" grpId="0" nodeType="withEffect">
                                  <p:stCondLst>
                                    <p:cond delay="0"/>
                                  </p:stCondLst>
                                  <p:childTnLst>
                                    <p:set>
                                      <p:cBhvr>
                                        <p:cTn id="100" dur="1" fill="hold">
                                          <p:stCondLst>
                                            <p:cond delay="0"/>
                                          </p:stCondLst>
                                        </p:cTn>
                                        <p:tgtEl>
                                          <p:spTgt spid="13"/>
                                        </p:tgtEl>
                                        <p:attrNameLst>
                                          <p:attrName>style.visibility</p:attrName>
                                        </p:attrNameLst>
                                      </p:cBhvr>
                                      <p:to>
                                        <p:strVal val="visible"/>
                                      </p:to>
                                    </p:set>
                                    <p:anim calcmode="lin" valueType="num">
                                      <p:cBhvr additive="base">
                                        <p:cTn id="101" dur="500"/>
                                        <p:tgtEl>
                                          <p:spTgt spid="13"/>
                                        </p:tgtEl>
                                        <p:attrNameLst>
                                          <p:attrName>ppt_y</p:attrName>
                                        </p:attrNameLst>
                                      </p:cBhvr>
                                      <p:tavLst>
                                        <p:tav tm="0">
                                          <p:val>
                                            <p:strVal val="#ppt_y-#ppt_h*1.125000"/>
                                          </p:val>
                                        </p:tav>
                                        <p:tav tm="100000">
                                          <p:val>
                                            <p:strVal val="#ppt_y"/>
                                          </p:val>
                                        </p:tav>
                                      </p:tavLst>
                                    </p:anim>
                                    <p:animEffect transition="in" filter="wipe(down)">
                                      <p:cBhvr>
                                        <p:cTn id="102" dur="500"/>
                                        <p:tgtEl>
                                          <p:spTgt spid="13"/>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8" fill="hold" nodeType="clickEffect">
                                  <p:stCondLst>
                                    <p:cond delay="0"/>
                                  </p:stCondLst>
                                  <p:childTnLst>
                                    <p:set>
                                      <p:cBhvr>
                                        <p:cTn id="106" dur="1" fill="hold">
                                          <p:stCondLst>
                                            <p:cond delay="0"/>
                                          </p:stCondLst>
                                        </p:cTn>
                                        <p:tgtEl>
                                          <p:spTgt spid="18"/>
                                        </p:tgtEl>
                                        <p:attrNameLst>
                                          <p:attrName>style.visibility</p:attrName>
                                        </p:attrNameLst>
                                      </p:cBhvr>
                                      <p:to>
                                        <p:strVal val="visible"/>
                                      </p:to>
                                    </p:set>
                                    <p:anim calcmode="lin" valueType="num">
                                      <p:cBhvr additive="base">
                                        <p:cTn id="107" dur="500"/>
                                        <p:tgtEl>
                                          <p:spTgt spid="18"/>
                                        </p:tgtEl>
                                        <p:attrNameLst>
                                          <p:attrName>ppt_x</p:attrName>
                                        </p:attrNameLst>
                                      </p:cBhvr>
                                      <p:tavLst>
                                        <p:tav tm="0">
                                          <p:val>
                                            <p:strVal val="#ppt_x-#ppt_w*1.125000"/>
                                          </p:val>
                                        </p:tav>
                                        <p:tav tm="100000">
                                          <p:val>
                                            <p:strVal val="#ppt_x"/>
                                          </p:val>
                                        </p:tav>
                                      </p:tavLst>
                                    </p:anim>
                                    <p:animEffect transition="in" filter="wipe(right)">
                                      <p:cBhvr>
                                        <p:cTn id="108" dur="500"/>
                                        <p:tgtEl>
                                          <p:spTgt spid="18"/>
                                        </p:tgtEl>
                                      </p:cBhvr>
                                    </p:animEffect>
                                  </p:childTnLst>
                                </p:cTn>
                              </p:par>
                            </p:childTnLst>
                          </p:cTn>
                        </p:par>
                      </p:childTnLst>
                    </p:cTn>
                  </p:par>
                  <p:par>
                    <p:cTn id="109" fill="hold">
                      <p:stCondLst>
                        <p:cond delay="indefinite"/>
                      </p:stCondLst>
                      <p:childTnLst>
                        <p:par>
                          <p:cTn id="110" fill="hold">
                            <p:stCondLst>
                              <p:cond delay="0"/>
                            </p:stCondLst>
                            <p:childTnLst>
                              <p:par>
                                <p:cTn id="111" presetID="12" presetClass="entr" presetSubtype="1" fill="hold" grpId="0" nodeType="clickEffect">
                                  <p:stCondLst>
                                    <p:cond delay="0"/>
                                  </p:stCondLst>
                                  <p:childTnLst>
                                    <p:set>
                                      <p:cBhvr>
                                        <p:cTn id="112" dur="1" fill="hold">
                                          <p:stCondLst>
                                            <p:cond delay="0"/>
                                          </p:stCondLst>
                                        </p:cTn>
                                        <p:tgtEl>
                                          <p:spTgt spid="14"/>
                                        </p:tgtEl>
                                        <p:attrNameLst>
                                          <p:attrName>style.visibility</p:attrName>
                                        </p:attrNameLst>
                                      </p:cBhvr>
                                      <p:to>
                                        <p:strVal val="visible"/>
                                      </p:to>
                                    </p:set>
                                    <p:anim calcmode="lin" valueType="num">
                                      <p:cBhvr additive="base">
                                        <p:cTn id="113" dur="500"/>
                                        <p:tgtEl>
                                          <p:spTgt spid="14"/>
                                        </p:tgtEl>
                                        <p:attrNameLst>
                                          <p:attrName>ppt_y</p:attrName>
                                        </p:attrNameLst>
                                      </p:cBhvr>
                                      <p:tavLst>
                                        <p:tav tm="0">
                                          <p:val>
                                            <p:strVal val="#ppt_y-#ppt_h*1.125000"/>
                                          </p:val>
                                        </p:tav>
                                        <p:tav tm="100000">
                                          <p:val>
                                            <p:strVal val="#ppt_y"/>
                                          </p:val>
                                        </p:tav>
                                      </p:tavLst>
                                    </p:anim>
                                    <p:animEffect transition="in" filter="wipe(down)">
                                      <p:cBhvr>
                                        <p:cTn id="114" dur="500"/>
                                        <p:tgtEl>
                                          <p:spTgt spid="14"/>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1" fill="hold" grpId="0" nodeType="clickEffect">
                                  <p:stCondLst>
                                    <p:cond delay="0"/>
                                  </p:stCondLst>
                                  <p:childTnLst>
                                    <p:set>
                                      <p:cBhvr>
                                        <p:cTn id="118" dur="1" fill="hold">
                                          <p:stCondLst>
                                            <p:cond delay="0"/>
                                          </p:stCondLst>
                                        </p:cTn>
                                        <p:tgtEl>
                                          <p:spTgt spid="15"/>
                                        </p:tgtEl>
                                        <p:attrNameLst>
                                          <p:attrName>style.visibility</p:attrName>
                                        </p:attrNameLst>
                                      </p:cBhvr>
                                      <p:to>
                                        <p:strVal val="visible"/>
                                      </p:to>
                                    </p:set>
                                    <p:anim calcmode="lin" valueType="num">
                                      <p:cBhvr additive="base">
                                        <p:cTn id="119" dur="500"/>
                                        <p:tgtEl>
                                          <p:spTgt spid="15"/>
                                        </p:tgtEl>
                                        <p:attrNameLst>
                                          <p:attrName>ppt_y</p:attrName>
                                        </p:attrNameLst>
                                      </p:cBhvr>
                                      <p:tavLst>
                                        <p:tav tm="0">
                                          <p:val>
                                            <p:strVal val="#ppt_y-#ppt_h*1.125000"/>
                                          </p:val>
                                        </p:tav>
                                        <p:tav tm="100000">
                                          <p:val>
                                            <p:strVal val="#ppt_y"/>
                                          </p:val>
                                        </p:tav>
                                      </p:tavLst>
                                    </p:anim>
                                    <p:animEffect transition="in" filter="wipe(down)">
                                      <p:cBhvr>
                                        <p:cTn id="120" dur="500"/>
                                        <p:tgtEl>
                                          <p:spTgt spid="15"/>
                                        </p:tgtEl>
                                      </p:cBhvr>
                                    </p:animEffect>
                                  </p:childTnLst>
                                </p:cTn>
                              </p:par>
                              <p:par>
                                <p:cTn id="121" presetID="12" presetClass="entr" presetSubtype="1" fill="hold" grpId="0" nodeType="withEffect">
                                  <p:stCondLst>
                                    <p:cond delay="0"/>
                                  </p:stCondLst>
                                  <p:childTnLst>
                                    <p:set>
                                      <p:cBhvr>
                                        <p:cTn id="122" dur="1" fill="hold">
                                          <p:stCondLst>
                                            <p:cond delay="0"/>
                                          </p:stCondLst>
                                        </p:cTn>
                                        <p:tgtEl>
                                          <p:spTgt spid="16"/>
                                        </p:tgtEl>
                                        <p:attrNameLst>
                                          <p:attrName>style.visibility</p:attrName>
                                        </p:attrNameLst>
                                      </p:cBhvr>
                                      <p:to>
                                        <p:strVal val="visible"/>
                                      </p:to>
                                    </p:set>
                                    <p:anim calcmode="lin" valueType="num">
                                      <p:cBhvr additive="base">
                                        <p:cTn id="123" dur="500"/>
                                        <p:tgtEl>
                                          <p:spTgt spid="16"/>
                                        </p:tgtEl>
                                        <p:attrNameLst>
                                          <p:attrName>ppt_y</p:attrName>
                                        </p:attrNameLst>
                                      </p:cBhvr>
                                      <p:tavLst>
                                        <p:tav tm="0">
                                          <p:val>
                                            <p:strVal val="#ppt_y-#ppt_h*1.125000"/>
                                          </p:val>
                                        </p:tav>
                                        <p:tav tm="100000">
                                          <p:val>
                                            <p:strVal val="#ppt_y"/>
                                          </p:val>
                                        </p:tav>
                                      </p:tavLst>
                                    </p:anim>
                                    <p:animEffect transition="in" filter="wipe(down)">
                                      <p:cBhvr>
                                        <p:cTn id="124" dur="500"/>
                                        <p:tgtEl>
                                          <p:spTgt spid="16"/>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20"/>
                                        </p:tgtEl>
                                        <p:attrNameLst>
                                          <p:attrName>style.visibility</p:attrName>
                                        </p:attrNameLst>
                                      </p:cBhvr>
                                      <p:to>
                                        <p:strVal val="visible"/>
                                      </p:to>
                                    </p:set>
                                    <p:animEffect transition="in" filter="fade">
                                      <p:cBhvr>
                                        <p:cTn id="129" dur="500"/>
                                        <p:tgtEl>
                                          <p:spTgt spid="20"/>
                                        </p:tgtEl>
                                      </p:cBhvr>
                                    </p:animEffect>
                                  </p:childTnLst>
                                </p:cTn>
                              </p:par>
                            </p:childTnLst>
                          </p:cTn>
                        </p:par>
                      </p:childTnLst>
                    </p:cTn>
                  </p:par>
                  <p:par>
                    <p:cTn id="130" fill="hold">
                      <p:stCondLst>
                        <p:cond delay="indefinite"/>
                      </p:stCondLst>
                      <p:childTnLst>
                        <p:par>
                          <p:cTn id="131" fill="hold">
                            <p:stCondLst>
                              <p:cond delay="0"/>
                            </p:stCondLst>
                            <p:childTnLst>
                              <p:par>
                                <p:cTn id="132" presetID="12" presetClass="entr" presetSubtype="1" fill="hold" grpId="0" nodeType="clickEffect">
                                  <p:stCondLst>
                                    <p:cond delay="0"/>
                                  </p:stCondLst>
                                  <p:childTnLst>
                                    <p:set>
                                      <p:cBhvr>
                                        <p:cTn id="133" dur="1" fill="hold">
                                          <p:stCondLst>
                                            <p:cond delay="0"/>
                                          </p:stCondLst>
                                        </p:cTn>
                                        <p:tgtEl>
                                          <p:spTgt spid="21"/>
                                        </p:tgtEl>
                                        <p:attrNameLst>
                                          <p:attrName>style.visibility</p:attrName>
                                        </p:attrNameLst>
                                      </p:cBhvr>
                                      <p:to>
                                        <p:strVal val="visible"/>
                                      </p:to>
                                    </p:set>
                                    <p:anim calcmode="lin" valueType="num">
                                      <p:cBhvr additive="base">
                                        <p:cTn id="134" dur="500"/>
                                        <p:tgtEl>
                                          <p:spTgt spid="21"/>
                                        </p:tgtEl>
                                        <p:attrNameLst>
                                          <p:attrName>ppt_y</p:attrName>
                                        </p:attrNameLst>
                                      </p:cBhvr>
                                      <p:tavLst>
                                        <p:tav tm="0">
                                          <p:val>
                                            <p:strVal val="#ppt_y-#ppt_h*1.125000"/>
                                          </p:val>
                                        </p:tav>
                                        <p:tav tm="100000">
                                          <p:val>
                                            <p:strVal val="#ppt_y"/>
                                          </p:val>
                                        </p:tav>
                                      </p:tavLst>
                                    </p:anim>
                                    <p:animEffect transition="in" filter="wipe(down)">
                                      <p:cBhvr>
                                        <p:cTn id="135" dur="500"/>
                                        <p:tgtEl>
                                          <p:spTgt spid="21"/>
                                        </p:tgtEl>
                                      </p:cBhvr>
                                    </p:animEffect>
                                  </p:childTnLst>
                                </p:cTn>
                              </p:par>
                            </p:childTnLst>
                          </p:cTn>
                        </p:par>
                      </p:childTnLst>
                    </p:cTn>
                  </p:par>
                  <p:par>
                    <p:cTn id="136" fill="hold">
                      <p:stCondLst>
                        <p:cond delay="indefinite"/>
                      </p:stCondLst>
                      <p:childTnLst>
                        <p:par>
                          <p:cTn id="137" fill="hold">
                            <p:stCondLst>
                              <p:cond delay="0"/>
                            </p:stCondLst>
                            <p:childTnLst>
                              <p:par>
                                <p:cTn id="138" presetID="47" presetClass="entr" presetSubtype="0" fill="hold" grpId="0" nodeType="clickEffect">
                                  <p:stCondLst>
                                    <p:cond delay="0"/>
                                  </p:stCondLst>
                                  <p:childTnLst>
                                    <p:set>
                                      <p:cBhvr>
                                        <p:cTn id="139" dur="1" fill="hold">
                                          <p:stCondLst>
                                            <p:cond delay="0"/>
                                          </p:stCondLst>
                                        </p:cTn>
                                        <p:tgtEl>
                                          <p:spTgt spid="2"/>
                                        </p:tgtEl>
                                        <p:attrNameLst>
                                          <p:attrName>style.visibility</p:attrName>
                                        </p:attrNameLst>
                                      </p:cBhvr>
                                      <p:to>
                                        <p:strVal val="visible"/>
                                      </p:to>
                                    </p:set>
                                    <p:animEffect transition="in" filter="fade">
                                      <p:cBhvr>
                                        <p:cTn id="140" dur="1000"/>
                                        <p:tgtEl>
                                          <p:spTgt spid="2"/>
                                        </p:tgtEl>
                                      </p:cBhvr>
                                    </p:animEffect>
                                    <p:anim calcmode="lin" valueType="num">
                                      <p:cBhvr>
                                        <p:cTn id="141" dur="1000" fill="hold"/>
                                        <p:tgtEl>
                                          <p:spTgt spid="2"/>
                                        </p:tgtEl>
                                        <p:attrNameLst>
                                          <p:attrName>ppt_x</p:attrName>
                                        </p:attrNameLst>
                                      </p:cBhvr>
                                      <p:tavLst>
                                        <p:tav tm="0">
                                          <p:val>
                                            <p:strVal val="#ppt_x"/>
                                          </p:val>
                                        </p:tav>
                                        <p:tav tm="100000">
                                          <p:val>
                                            <p:strVal val="#ppt_x"/>
                                          </p:val>
                                        </p:tav>
                                      </p:tavLst>
                                    </p:anim>
                                    <p:anim calcmode="lin" valueType="num">
                                      <p:cBhvr>
                                        <p:cTn id="14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2" presetClass="entr" presetSubtype="1" fill="hold" grpId="0" nodeType="clickEffect">
                                  <p:stCondLst>
                                    <p:cond delay="0"/>
                                  </p:stCondLst>
                                  <p:childTnLst>
                                    <p:set>
                                      <p:cBhvr>
                                        <p:cTn id="146" dur="1" fill="hold">
                                          <p:stCondLst>
                                            <p:cond delay="0"/>
                                          </p:stCondLst>
                                        </p:cTn>
                                        <p:tgtEl>
                                          <p:spTgt spid="22"/>
                                        </p:tgtEl>
                                        <p:attrNameLst>
                                          <p:attrName>style.visibility</p:attrName>
                                        </p:attrNameLst>
                                      </p:cBhvr>
                                      <p:to>
                                        <p:strVal val="visible"/>
                                      </p:to>
                                    </p:set>
                                    <p:anim calcmode="lin" valueType="num">
                                      <p:cBhvr additive="base">
                                        <p:cTn id="147" dur="500"/>
                                        <p:tgtEl>
                                          <p:spTgt spid="22"/>
                                        </p:tgtEl>
                                        <p:attrNameLst>
                                          <p:attrName>ppt_y</p:attrName>
                                        </p:attrNameLst>
                                      </p:cBhvr>
                                      <p:tavLst>
                                        <p:tav tm="0">
                                          <p:val>
                                            <p:strVal val="#ppt_y-#ppt_h*1.125000"/>
                                          </p:val>
                                        </p:tav>
                                        <p:tav tm="100000">
                                          <p:val>
                                            <p:strVal val="#ppt_y"/>
                                          </p:val>
                                        </p:tav>
                                      </p:tavLst>
                                    </p:anim>
                                    <p:animEffect transition="in" filter="wipe(down)">
                                      <p:cBhvr>
                                        <p:cTn id="148" dur="500"/>
                                        <p:tgtEl>
                                          <p:spTgt spid="22"/>
                                        </p:tgtEl>
                                      </p:cBhvr>
                                    </p:animEffect>
                                  </p:childTnLst>
                                </p:cTn>
                              </p:par>
                              <p:par>
                                <p:cTn id="149" presetID="12" presetClass="entr" presetSubtype="1" fill="hold" grpId="0" nodeType="withEffect">
                                  <p:stCondLst>
                                    <p:cond delay="0"/>
                                  </p:stCondLst>
                                  <p:childTnLst>
                                    <p:set>
                                      <p:cBhvr>
                                        <p:cTn id="150" dur="1" fill="hold">
                                          <p:stCondLst>
                                            <p:cond delay="0"/>
                                          </p:stCondLst>
                                        </p:cTn>
                                        <p:tgtEl>
                                          <p:spTgt spid="23"/>
                                        </p:tgtEl>
                                        <p:attrNameLst>
                                          <p:attrName>style.visibility</p:attrName>
                                        </p:attrNameLst>
                                      </p:cBhvr>
                                      <p:to>
                                        <p:strVal val="visible"/>
                                      </p:to>
                                    </p:set>
                                    <p:anim calcmode="lin" valueType="num">
                                      <p:cBhvr additive="base">
                                        <p:cTn id="151" dur="500"/>
                                        <p:tgtEl>
                                          <p:spTgt spid="23"/>
                                        </p:tgtEl>
                                        <p:attrNameLst>
                                          <p:attrName>ppt_y</p:attrName>
                                        </p:attrNameLst>
                                      </p:cBhvr>
                                      <p:tavLst>
                                        <p:tav tm="0">
                                          <p:val>
                                            <p:strVal val="#ppt_y-#ppt_h*1.125000"/>
                                          </p:val>
                                        </p:tav>
                                        <p:tav tm="100000">
                                          <p:val>
                                            <p:strVal val="#ppt_y"/>
                                          </p:val>
                                        </p:tav>
                                      </p:tavLst>
                                    </p:anim>
                                    <p:animEffect transition="in" filter="wipe(down)">
                                      <p:cBhvr>
                                        <p:cTn id="152" dur="500"/>
                                        <p:tgtEl>
                                          <p:spTgt spid="23"/>
                                        </p:tgtEl>
                                      </p:cBhvr>
                                    </p:animEffect>
                                  </p:childTnLst>
                                </p:cTn>
                              </p:par>
                            </p:childTnLst>
                          </p:cTn>
                        </p:par>
                      </p:childTnLst>
                    </p:cTn>
                  </p:par>
                  <p:par>
                    <p:cTn id="153" fill="hold">
                      <p:stCondLst>
                        <p:cond delay="indefinite"/>
                      </p:stCondLst>
                      <p:childTnLst>
                        <p:par>
                          <p:cTn id="154" fill="hold">
                            <p:stCondLst>
                              <p:cond delay="0"/>
                            </p:stCondLst>
                            <p:childTnLst>
                              <p:par>
                                <p:cTn id="155" presetID="47" presetClass="entr" presetSubtype="0"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fade">
                                      <p:cBhvr>
                                        <p:cTn id="157" dur="1000"/>
                                        <p:tgtEl>
                                          <p:spTgt spid="49"/>
                                        </p:tgtEl>
                                      </p:cBhvr>
                                    </p:animEffect>
                                    <p:anim calcmode="lin" valueType="num">
                                      <p:cBhvr>
                                        <p:cTn id="158" dur="1000" fill="hold"/>
                                        <p:tgtEl>
                                          <p:spTgt spid="49"/>
                                        </p:tgtEl>
                                        <p:attrNameLst>
                                          <p:attrName>ppt_x</p:attrName>
                                        </p:attrNameLst>
                                      </p:cBhvr>
                                      <p:tavLst>
                                        <p:tav tm="0">
                                          <p:val>
                                            <p:strVal val="#ppt_x"/>
                                          </p:val>
                                        </p:tav>
                                        <p:tav tm="100000">
                                          <p:val>
                                            <p:strVal val="#ppt_x"/>
                                          </p:val>
                                        </p:tav>
                                      </p:tavLst>
                                    </p:anim>
                                    <p:anim calcmode="lin" valueType="num">
                                      <p:cBhvr>
                                        <p:cTn id="15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12" presetClass="entr" presetSubtype="8" fill="hold" nodeType="clickEffect">
                                  <p:stCondLst>
                                    <p:cond delay="0"/>
                                  </p:stCondLst>
                                  <p:childTnLst>
                                    <p:set>
                                      <p:cBhvr>
                                        <p:cTn id="163" dur="1" fill="hold">
                                          <p:stCondLst>
                                            <p:cond delay="0"/>
                                          </p:stCondLst>
                                        </p:cTn>
                                        <p:tgtEl>
                                          <p:spTgt spid="27"/>
                                        </p:tgtEl>
                                        <p:attrNameLst>
                                          <p:attrName>style.visibility</p:attrName>
                                        </p:attrNameLst>
                                      </p:cBhvr>
                                      <p:to>
                                        <p:strVal val="visible"/>
                                      </p:to>
                                    </p:set>
                                    <p:anim calcmode="lin" valueType="num">
                                      <p:cBhvr additive="base">
                                        <p:cTn id="164" dur="500"/>
                                        <p:tgtEl>
                                          <p:spTgt spid="27"/>
                                        </p:tgtEl>
                                        <p:attrNameLst>
                                          <p:attrName>ppt_x</p:attrName>
                                        </p:attrNameLst>
                                      </p:cBhvr>
                                      <p:tavLst>
                                        <p:tav tm="0">
                                          <p:val>
                                            <p:strVal val="#ppt_x-#ppt_w*1.125000"/>
                                          </p:val>
                                        </p:tav>
                                        <p:tav tm="100000">
                                          <p:val>
                                            <p:strVal val="#ppt_x"/>
                                          </p:val>
                                        </p:tav>
                                      </p:tavLst>
                                    </p:anim>
                                    <p:animEffect transition="in" filter="wipe(right)">
                                      <p:cBhvr>
                                        <p:cTn id="165" dur="500"/>
                                        <p:tgtEl>
                                          <p:spTgt spid="27"/>
                                        </p:tgtEl>
                                      </p:cBhvr>
                                    </p:animEffect>
                                  </p:childTnLst>
                                </p:cTn>
                              </p:par>
                            </p:childTnLst>
                          </p:cTn>
                        </p:par>
                      </p:childTnLst>
                    </p:cTn>
                  </p:par>
                  <p:par>
                    <p:cTn id="166" fill="hold">
                      <p:stCondLst>
                        <p:cond delay="indefinite"/>
                      </p:stCondLst>
                      <p:childTnLst>
                        <p:par>
                          <p:cTn id="167" fill="hold">
                            <p:stCondLst>
                              <p:cond delay="0"/>
                            </p:stCondLst>
                            <p:childTnLst>
                              <p:par>
                                <p:cTn id="168" presetID="12" presetClass="entr" presetSubtype="1" fill="hold" grpId="0" nodeType="clickEffect">
                                  <p:stCondLst>
                                    <p:cond delay="0"/>
                                  </p:stCondLst>
                                  <p:childTnLst>
                                    <p:set>
                                      <p:cBhvr>
                                        <p:cTn id="169" dur="1" fill="hold">
                                          <p:stCondLst>
                                            <p:cond delay="0"/>
                                          </p:stCondLst>
                                        </p:cTn>
                                        <p:tgtEl>
                                          <p:spTgt spid="24"/>
                                        </p:tgtEl>
                                        <p:attrNameLst>
                                          <p:attrName>style.visibility</p:attrName>
                                        </p:attrNameLst>
                                      </p:cBhvr>
                                      <p:to>
                                        <p:strVal val="visible"/>
                                      </p:to>
                                    </p:set>
                                    <p:anim calcmode="lin" valueType="num">
                                      <p:cBhvr additive="base">
                                        <p:cTn id="170" dur="500"/>
                                        <p:tgtEl>
                                          <p:spTgt spid="24"/>
                                        </p:tgtEl>
                                        <p:attrNameLst>
                                          <p:attrName>ppt_y</p:attrName>
                                        </p:attrNameLst>
                                      </p:cBhvr>
                                      <p:tavLst>
                                        <p:tav tm="0">
                                          <p:val>
                                            <p:strVal val="#ppt_y-#ppt_h*1.125000"/>
                                          </p:val>
                                        </p:tav>
                                        <p:tav tm="100000">
                                          <p:val>
                                            <p:strVal val="#ppt_y"/>
                                          </p:val>
                                        </p:tav>
                                      </p:tavLst>
                                    </p:anim>
                                    <p:animEffect transition="in" filter="wipe(down)">
                                      <p:cBhvr>
                                        <p:cTn id="171" dur="500"/>
                                        <p:tgtEl>
                                          <p:spTgt spid="24"/>
                                        </p:tgtEl>
                                      </p:cBhvr>
                                    </p:animEffect>
                                  </p:childTnLst>
                                </p:cTn>
                              </p:par>
                            </p:childTnLst>
                          </p:cTn>
                        </p:par>
                      </p:childTnLst>
                    </p:cTn>
                  </p:par>
                  <p:par>
                    <p:cTn id="172" fill="hold">
                      <p:stCondLst>
                        <p:cond delay="indefinite"/>
                      </p:stCondLst>
                      <p:childTnLst>
                        <p:par>
                          <p:cTn id="173" fill="hold">
                            <p:stCondLst>
                              <p:cond delay="0"/>
                            </p:stCondLst>
                            <p:childTnLst>
                              <p:par>
                                <p:cTn id="174" presetID="47" presetClass="entr" presetSubtype="0" fill="hold" grpId="0" nodeType="clickEffect">
                                  <p:stCondLst>
                                    <p:cond delay="0"/>
                                  </p:stCondLst>
                                  <p:childTnLst>
                                    <p:set>
                                      <p:cBhvr>
                                        <p:cTn id="175" dur="1" fill="hold">
                                          <p:stCondLst>
                                            <p:cond delay="0"/>
                                          </p:stCondLst>
                                        </p:cTn>
                                        <p:tgtEl>
                                          <p:spTgt spid="50"/>
                                        </p:tgtEl>
                                        <p:attrNameLst>
                                          <p:attrName>style.visibility</p:attrName>
                                        </p:attrNameLst>
                                      </p:cBhvr>
                                      <p:to>
                                        <p:strVal val="visible"/>
                                      </p:to>
                                    </p:set>
                                    <p:animEffect transition="in" filter="fade">
                                      <p:cBhvr>
                                        <p:cTn id="176" dur="1000"/>
                                        <p:tgtEl>
                                          <p:spTgt spid="50"/>
                                        </p:tgtEl>
                                      </p:cBhvr>
                                    </p:animEffect>
                                    <p:anim calcmode="lin" valueType="num">
                                      <p:cBhvr>
                                        <p:cTn id="177" dur="1000" fill="hold"/>
                                        <p:tgtEl>
                                          <p:spTgt spid="50"/>
                                        </p:tgtEl>
                                        <p:attrNameLst>
                                          <p:attrName>ppt_x</p:attrName>
                                        </p:attrNameLst>
                                      </p:cBhvr>
                                      <p:tavLst>
                                        <p:tav tm="0">
                                          <p:val>
                                            <p:strVal val="#ppt_x"/>
                                          </p:val>
                                        </p:tav>
                                        <p:tav tm="100000">
                                          <p:val>
                                            <p:strVal val="#ppt_x"/>
                                          </p:val>
                                        </p:tav>
                                      </p:tavLst>
                                    </p:anim>
                                    <p:anim calcmode="lin" valueType="num">
                                      <p:cBhvr>
                                        <p:cTn id="178"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12" presetClass="entr" presetSubtype="1" fill="hold" grpId="0" nodeType="clickEffect">
                                  <p:stCondLst>
                                    <p:cond delay="0"/>
                                  </p:stCondLst>
                                  <p:childTnLst>
                                    <p:set>
                                      <p:cBhvr>
                                        <p:cTn id="182" dur="1" fill="hold">
                                          <p:stCondLst>
                                            <p:cond delay="0"/>
                                          </p:stCondLst>
                                        </p:cTn>
                                        <p:tgtEl>
                                          <p:spTgt spid="25"/>
                                        </p:tgtEl>
                                        <p:attrNameLst>
                                          <p:attrName>style.visibility</p:attrName>
                                        </p:attrNameLst>
                                      </p:cBhvr>
                                      <p:to>
                                        <p:strVal val="visible"/>
                                      </p:to>
                                    </p:set>
                                    <p:anim calcmode="lin" valueType="num">
                                      <p:cBhvr additive="base">
                                        <p:cTn id="183" dur="500"/>
                                        <p:tgtEl>
                                          <p:spTgt spid="25"/>
                                        </p:tgtEl>
                                        <p:attrNameLst>
                                          <p:attrName>ppt_y</p:attrName>
                                        </p:attrNameLst>
                                      </p:cBhvr>
                                      <p:tavLst>
                                        <p:tav tm="0">
                                          <p:val>
                                            <p:strVal val="#ppt_y-#ppt_h*1.125000"/>
                                          </p:val>
                                        </p:tav>
                                        <p:tav tm="100000">
                                          <p:val>
                                            <p:strVal val="#ppt_y"/>
                                          </p:val>
                                        </p:tav>
                                      </p:tavLst>
                                    </p:anim>
                                    <p:animEffect transition="in" filter="wipe(down)">
                                      <p:cBhvr>
                                        <p:cTn id="184" dur="500"/>
                                        <p:tgtEl>
                                          <p:spTgt spid="25"/>
                                        </p:tgtEl>
                                      </p:cBhvr>
                                    </p:animEffect>
                                  </p:childTnLst>
                                </p:cTn>
                              </p:par>
                              <p:par>
                                <p:cTn id="185" presetID="12" presetClass="entr" presetSubtype="1" fill="hold" grpId="0" nodeType="withEffect">
                                  <p:stCondLst>
                                    <p:cond delay="0"/>
                                  </p:stCondLst>
                                  <p:childTnLst>
                                    <p:set>
                                      <p:cBhvr>
                                        <p:cTn id="186" dur="1" fill="hold">
                                          <p:stCondLst>
                                            <p:cond delay="0"/>
                                          </p:stCondLst>
                                        </p:cTn>
                                        <p:tgtEl>
                                          <p:spTgt spid="26"/>
                                        </p:tgtEl>
                                        <p:attrNameLst>
                                          <p:attrName>style.visibility</p:attrName>
                                        </p:attrNameLst>
                                      </p:cBhvr>
                                      <p:to>
                                        <p:strVal val="visible"/>
                                      </p:to>
                                    </p:set>
                                    <p:anim calcmode="lin" valueType="num">
                                      <p:cBhvr additive="base">
                                        <p:cTn id="187" dur="500"/>
                                        <p:tgtEl>
                                          <p:spTgt spid="26"/>
                                        </p:tgtEl>
                                        <p:attrNameLst>
                                          <p:attrName>ppt_y</p:attrName>
                                        </p:attrNameLst>
                                      </p:cBhvr>
                                      <p:tavLst>
                                        <p:tav tm="0">
                                          <p:val>
                                            <p:strVal val="#ppt_y-#ppt_h*1.125000"/>
                                          </p:val>
                                        </p:tav>
                                        <p:tav tm="100000">
                                          <p:val>
                                            <p:strVal val="#ppt_y"/>
                                          </p:val>
                                        </p:tav>
                                      </p:tavLst>
                                    </p:anim>
                                    <p:animEffect transition="in" filter="wipe(down)">
                                      <p:cBhvr>
                                        <p:cTn id="188" dur="500"/>
                                        <p:tgtEl>
                                          <p:spTgt spid="26"/>
                                        </p:tgtEl>
                                      </p:cBhvr>
                                    </p:animEffect>
                                  </p:childTnLst>
                                </p:cTn>
                              </p:par>
                            </p:childTnLst>
                          </p:cTn>
                        </p:par>
                      </p:childTnLst>
                    </p:cTn>
                  </p:par>
                  <p:par>
                    <p:cTn id="189" fill="hold">
                      <p:stCondLst>
                        <p:cond delay="indefinite"/>
                      </p:stCondLst>
                      <p:childTnLst>
                        <p:par>
                          <p:cTn id="190" fill="hold">
                            <p:stCondLst>
                              <p:cond delay="0"/>
                            </p:stCondLst>
                            <p:childTnLst>
                              <p:par>
                                <p:cTn id="191" presetID="47" presetClass="entr" presetSubtype="0" fill="hold" grpId="0" nodeType="clickEffect">
                                  <p:stCondLst>
                                    <p:cond delay="0"/>
                                  </p:stCondLst>
                                  <p:childTnLst>
                                    <p:set>
                                      <p:cBhvr>
                                        <p:cTn id="192" dur="1" fill="hold">
                                          <p:stCondLst>
                                            <p:cond delay="0"/>
                                          </p:stCondLst>
                                        </p:cTn>
                                        <p:tgtEl>
                                          <p:spTgt spid="51"/>
                                        </p:tgtEl>
                                        <p:attrNameLst>
                                          <p:attrName>style.visibility</p:attrName>
                                        </p:attrNameLst>
                                      </p:cBhvr>
                                      <p:to>
                                        <p:strVal val="visible"/>
                                      </p:to>
                                    </p:set>
                                    <p:animEffect transition="in" filter="fade">
                                      <p:cBhvr>
                                        <p:cTn id="193" dur="1000"/>
                                        <p:tgtEl>
                                          <p:spTgt spid="51"/>
                                        </p:tgtEl>
                                      </p:cBhvr>
                                    </p:animEffect>
                                    <p:anim calcmode="lin" valueType="num">
                                      <p:cBhvr>
                                        <p:cTn id="194" dur="1000" fill="hold"/>
                                        <p:tgtEl>
                                          <p:spTgt spid="51"/>
                                        </p:tgtEl>
                                        <p:attrNameLst>
                                          <p:attrName>ppt_x</p:attrName>
                                        </p:attrNameLst>
                                      </p:cBhvr>
                                      <p:tavLst>
                                        <p:tav tm="0">
                                          <p:val>
                                            <p:strVal val="#ppt_x"/>
                                          </p:val>
                                        </p:tav>
                                        <p:tav tm="100000">
                                          <p:val>
                                            <p:strVal val="#ppt_x"/>
                                          </p:val>
                                        </p:tav>
                                      </p:tavLst>
                                    </p:anim>
                                    <p:anim calcmode="lin" valueType="num">
                                      <p:cBhvr>
                                        <p:cTn id="19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P spid="13" grpId="0"/>
      <p:bldP spid="14" grpId="0"/>
      <p:bldP spid="15" grpId="0"/>
      <p:bldP spid="16" grpId="0"/>
      <p:bldP spid="20" grpId="0" animBg="1"/>
      <p:bldP spid="21" grpId="0"/>
      <p:bldP spid="22" grpId="0"/>
      <p:bldP spid="23" grpId="0"/>
      <p:bldP spid="24" grpId="0"/>
      <p:bldP spid="25" grpId="0"/>
      <p:bldP spid="26" grpId="0"/>
      <p:bldP spid="2" grpId="0"/>
      <p:bldP spid="49" grpId="0"/>
      <p:bldP spid="50" grpId="0"/>
      <p:bldP spid="51" grpId="0"/>
      <p:bldP spid="37" grpId="0" animBg="1"/>
      <p:bldP spid="53" grpId="0" animBg="1"/>
      <p:bldP spid="53" grpId="1" animBg="1"/>
      <p:bldP spid="69" grpId="0" animBg="1"/>
      <p:bldP spid="69" grpId="1" animBg="1"/>
      <p:bldP spid="70" grpId="0" animBg="1"/>
      <p:bldP spid="7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17800"/>
            <a:ext cx="4789842" cy="7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000" dirty="0">
                <a:solidFill>
                  <a:srgbClr val="FF6600"/>
                </a:solidFill>
                <a:latin typeface="Bookman Old Style" pitchFamily="18" charset="0"/>
              </a:rPr>
              <a:t>Chemical properties of acid with metals </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150266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Picture 260" descr="C:\Users\201084\Desktop\Sea-green-blur-background.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1954"/>
            <a:ext cx="9144000" cy="5147408"/>
          </a:xfrm>
          <a:prstGeom prst="rect">
            <a:avLst/>
          </a:prstGeom>
          <a:noFill/>
          <a:extLst>
            <a:ext uri="{909E8E84-426E-40DD-AFC4-6F175D3DCCD1}">
              <a14:hiddenFill xmlns:a14="http://schemas.microsoft.com/office/drawing/2010/main">
                <a:solidFill>
                  <a:srgbClr val="FFFFFF"/>
                </a:solidFill>
              </a14:hiddenFill>
            </a:ext>
          </a:extLst>
        </p:spPr>
      </p:pic>
      <p:grpSp>
        <p:nvGrpSpPr>
          <p:cNvPr id="268" name="Group 267"/>
          <p:cNvGrpSpPr/>
          <p:nvPr/>
        </p:nvGrpSpPr>
        <p:grpSpPr>
          <a:xfrm>
            <a:off x="152400" y="4605459"/>
            <a:ext cx="8151541" cy="480891"/>
            <a:chOff x="1828800" y="4034504"/>
            <a:chExt cx="1636031" cy="480891"/>
          </a:xfrm>
        </p:grpSpPr>
        <p:sp>
          <p:nvSpPr>
            <p:cNvPr id="269" name="Rectangle 268"/>
            <p:cNvSpPr/>
            <p:nvPr/>
          </p:nvSpPr>
          <p:spPr>
            <a:xfrm>
              <a:off x="1832502" y="4471561"/>
              <a:ext cx="1630239" cy="43834"/>
            </a:xfrm>
            <a:prstGeom prst="rect">
              <a:avLst/>
            </a:prstGeom>
            <a:solidFill>
              <a:srgbClr val="713605"/>
            </a:solidFill>
            <a:ln w="6350">
              <a:solidFill>
                <a:srgbClr val="BB5A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0" name="Rectangle 6"/>
            <p:cNvSpPr/>
            <p:nvPr/>
          </p:nvSpPr>
          <p:spPr>
            <a:xfrm>
              <a:off x="1828800" y="4034504"/>
              <a:ext cx="1636031" cy="430167"/>
            </a:xfrm>
            <a:custGeom>
              <a:avLst/>
              <a:gdLst>
                <a:gd name="connsiteX0" fmla="*/ 0 w 2438400"/>
                <a:gd name="connsiteY0" fmla="*/ 0 h 609600"/>
                <a:gd name="connsiteX1" fmla="*/ 2438400 w 2438400"/>
                <a:gd name="connsiteY1" fmla="*/ 0 h 609600"/>
                <a:gd name="connsiteX2" fmla="*/ 2438400 w 2438400"/>
                <a:gd name="connsiteY2" fmla="*/ 609600 h 609600"/>
                <a:gd name="connsiteX3" fmla="*/ 0 w 2438400"/>
                <a:gd name="connsiteY3" fmla="*/ 609600 h 609600"/>
                <a:gd name="connsiteX4" fmla="*/ 0 w 2438400"/>
                <a:gd name="connsiteY4" fmla="*/ 0 h 609600"/>
                <a:gd name="connsiteX0" fmla="*/ 298580 w 2438400"/>
                <a:gd name="connsiteY0" fmla="*/ 102637 h 609600"/>
                <a:gd name="connsiteX1" fmla="*/ 2438400 w 2438400"/>
                <a:gd name="connsiteY1" fmla="*/ 0 h 609600"/>
                <a:gd name="connsiteX2" fmla="*/ 2438400 w 2438400"/>
                <a:gd name="connsiteY2" fmla="*/ 609600 h 609600"/>
                <a:gd name="connsiteX3" fmla="*/ 0 w 2438400"/>
                <a:gd name="connsiteY3" fmla="*/ 609600 h 609600"/>
                <a:gd name="connsiteX4" fmla="*/ 298580 w 2438400"/>
                <a:gd name="connsiteY4" fmla="*/ 102637 h 609600"/>
                <a:gd name="connsiteX0" fmla="*/ 298580 w 2438400"/>
                <a:gd name="connsiteY0" fmla="*/ 55984 h 562947"/>
                <a:gd name="connsiteX1" fmla="*/ 2354424 w 2438400"/>
                <a:gd name="connsiteY1" fmla="*/ 0 h 562947"/>
                <a:gd name="connsiteX2" fmla="*/ 2438400 w 2438400"/>
                <a:gd name="connsiteY2" fmla="*/ 562947 h 562947"/>
                <a:gd name="connsiteX3" fmla="*/ 0 w 2438400"/>
                <a:gd name="connsiteY3" fmla="*/ 562947 h 562947"/>
                <a:gd name="connsiteX4" fmla="*/ 298580 w 2438400"/>
                <a:gd name="connsiteY4" fmla="*/ 55984 h 562947"/>
                <a:gd name="connsiteX0" fmla="*/ 746450 w 2438400"/>
                <a:gd name="connsiteY0" fmla="*/ 37322 h 562947"/>
                <a:gd name="connsiteX1" fmla="*/ 2354424 w 2438400"/>
                <a:gd name="connsiteY1" fmla="*/ 0 h 562947"/>
                <a:gd name="connsiteX2" fmla="*/ 2438400 w 2438400"/>
                <a:gd name="connsiteY2" fmla="*/ 562947 h 562947"/>
                <a:gd name="connsiteX3" fmla="*/ 0 w 2438400"/>
                <a:gd name="connsiteY3" fmla="*/ 562947 h 562947"/>
                <a:gd name="connsiteX4" fmla="*/ 746450 w 2438400"/>
                <a:gd name="connsiteY4" fmla="*/ 37322 h 562947"/>
                <a:gd name="connsiteX0" fmla="*/ 261258 w 1953208"/>
                <a:gd name="connsiteY0" fmla="*/ 37322 h 562947"/>
                <a:gd name="connsiteX1" fmla="*/ 1869232 w 1953208"/>
                <a:gd name="connsiteY1" fmla="*/ 0 h 562947"/>
                <a:gd name="connsiteX2" fmla="*/ 1953208 w 1953208"/>
                <a:gd name="connsiteY2" fmla="*/ 562947 h 562947"/>
                <a:gd name="connsiteX3" fmla="*/ 0 w 1953208"/>
                <a:gd name="connsiteY3" fmla="*/ 497633 h 562947"/>
                <a:gd name="connsiteX4" fmla="*/ 261258 w 1953208"/>
                <a:gd name="connsiteY4" fmla="*/ 37322 h 562947"/>
                <a:gd name="connsiteX0" fmla="*/ 261258 w 2289110"/>
                <a:gd name="connsiteY0" fmla="*/ 37322 h 497633"/>
                <a:gd name="connsiteX1" fmla="*/ 1869232 w 2289110"/>
                <a:gd name="connsiteY1" fmla="*/ 0 h 497633"/>
                <a:gd name="connsiteX2" fmla="*/ 2289110 w 2289110"/>
                <a:gd name="connsiteY2" fmla="*/ 497633 h 497633"/>
                <a:gd name="connsiteX3" fmla="*/ 0 w 2289110"/>
                <a:gd name="connsiteY3" fmla="*/ 497633 h 497633"/>
                <a:gd name="connsiteX4" fmla="*/ 261258 w 2289110"/>
                <a:gd name="connsiteY4" fmla="*/ 37322 h 497633"/>
                <a:gd name="connsiteX0" fmla="*/ 261258 w 2289110"/>
                <a:gd name="connsiteY0" fmla="*/ 37322 h 497633"/>
                <a:gd name="connsiteX1" fmla="*/ 1878562 w 2289110"/>
                <a:gd name="connsiteY1" fmla="*/ 0 h 497633"/>
                <a:gd name="connsiteX2" fmla="*/ 2289110 w 2289110"/>
                <a:gd name="connsiteY2" fmla="*/ 497633 h 497633"/>
                <a:gd name="connsiteX3" fmla="*/ 0 w 2289110"/>
                <a:gd name="connsiteY3" fmla="*/ 497633 h 497633"/>
                <a:gd name="connsiteX4" fmla="*/ 261258 w 2289110"/>
                <a:gd name="connsiteY4" fmla="*/ 37322 h 497633"/>
                <a:gd name="connsiteX0" fmla="*/ 261258 w 2242457"/>
                <a:gd name="connsiteY0" fmla="*/ 37322 h 497633"/>
                <a:gd name="connsiteX1" fmla="*/ 1878562 w 2242457"/>
                <a:gd name="connsiteY1" fmla="*/ 0 h 497633"/>
                <a:gd name="connsiteX2" fmla="*/ 2242457 w 2242457"/>
                <a:gd name="connsiteY2" fmla="*/ 441649 h 497633"/>
                <a:gd name="connsiteX3" fmla="*/ 0 w 2242457"/>
                <a:gd name="connsiteY3" fmla="*/ 497633 h 497633"/>
                <a:gd name="connsiteX4" fmla="*/ 261258 w 2242457"/>
                <a:gd name="connsiteY4" fmla="*/ 37322 h 497633"/>
                <a:gd name="connsiteX0" fmla="*/ 261258 w 2251787"/>
                <a:gd name="connsiteY0" fmla="*/ 37322 h 497633"/>
                <a:gd name="connsiteX1" fmla="*/ 1878562 w 2251787"/>
                <a:gd name="connsiteY1" fmla="*/ 0 h 497633"/>
                <a:gd name="connsiteX2" fmla="*/ 2251787 w 2251787"/>
                <a:gd name="connsiteY2" fmla="*/ 478972 h 497633"/>
                <a:gd name="connsiteX3" fmla="*/ 0 w 2251787"/>
                <a:gd name="connsiteY3" fmla="*/ 497633 h 497633"/>
                <a:gd name="connsiteX4" fmla="*/ 261258 w 2251787"/>
                <a:gd name="connsiteY4" fmla="*/ 37322 h 497633"/>
                <a:gd name="connsiteX0" fmla="*/ 261258 w 2214465"/>
                <a:gd name="connsiteY0" fmla="*/ 37322 h 497633"/>
                <a:gd name="connsiteX1" fmla="*/ 1878562 w 2214465"/>
                <a:gd name="connsiteY1" fmla="*/ 0 h 497633"/>
                <a:gd name="connsiteX2" fmla="*/ 2214465 w 2214465"/>
                <a:gd name="connsiteY2" fmla="*/ 488302 h 497633"/>
                <a:gd name="connsiteX3" fmla="*/ 0 w 2214465"/>
                <a:gd name="connsiteY3" fmla="*/ 497633 h 497633"/>
                <a:gd name="connsiteX4" fmla="*/ 261258 w 2214465"/>
                <a:gd name="connsiteY4" fmla="*/ 37322 h 497633"/>
                <a:gd name="connsiteX0" fmla="*/ 261258 w 2214465"/>
                <a:gd name="connsiteY0" fmla="*/ 9330 h 469641"/>
                <a:gd name="connsiteX1" fmla="*/ 1878562 w 2214465"/>
                <a:gd name="connsiteY1" fmla="*/ 0 h 469641"/>
                <a:gd name="connsiteX2" fmla="*/ 2214465 w 2214465"/>
                <a:gd name="connsiteY2" fmla="*/ 460310 h 469641"/>
                <a:gd name="connsiteX3" fmla="*/ 0 w 2214465"/>
                <a:gd name="connsiteY3" fmla="*/ 469641 h 469641"/>
                <a:gd name="connsiteX4" fmla="*/ 261258 w 2214465"/>
                <a:gd name="connsiteY4" fmla="*/ 9330 h 469641"/>
                <a:gd name="connsiteX0" fmla="*/ 261258 w 2214465"/>
                <a:gd name="connsiteY0" fmla="*/ 9330 h 469641"/>
                <a:gd name="connsiteX1" fmla="*/ 2018521 w 2214465"/>
                <a:gd name="connsiteY1" fmla="*/ 0 h 469641"/>
                <a:gd name="connsiteX2" fmla="*/ 2214465 w 2214465"/>
                <a:gd name="connsiteY2" fmla="*/ 460310 h 469641"/>
                <a:gd name="connsiteX3" fmla="*/ 0 w 2214465"/>
                <a:gd name="connsiteY3" fmla="*/ 469641 h 469641"/>
                <a:gd name="connsiteX4" fmla="*/ 261258 w 2214465"/>
                <a:gd name="connsiteY4" fmla="*/ 9330 h 469641"/>
                <a:gd name="connsiteX0" fmla="*/ 261258 w 2214465"/>
                <a:gd name="connsiteY0" fmla="*/ 0 h 460311"/>
                <a:gd name="connsiteX1" fmla="*/ 2018521 w 2214465"/>
                <a:gd name="connsiteY1" fmla="*/ 9332 h 460311"/>
                <a:gd name="connsiteX2" fmla="*/ 2214465 w 2214465"/>
                <a:gd name="connsiteY2" fmla="*/ 450980 h 460311"/>
                <a:gd name="connsiteX3" fmla="*/ 0 w 2214465"/>
                <a:gd name="connsiteY3" fmla="*/ 460311 h 460311"/>
                <a:gd name="connsiteX4" fmla="*/ 261258 w 2214465"/>
                <a:gd name="connsiteY4" fmla="*/ 0 h 460311"/>
                <a:gd name="connsiteX0" fmla="*/ 162556 w 2214465"/>
                <a:gd name="connsiteY0" fmla="*/ 13767 h 450979"/>
                <a:gd name="connsiteX1" fmla="*/ 2018521 w 2214465"/>
                <a:gd name="connsiteY1" fmla="*/ 0 h 450979"/>
                <a:gd name="connsiteX2" fmla="*/ 2214465 w 2214465"/>
                <a:gd name="connsiteY2" fmla="*/ 441648 h 450979"/>
                <a:gd name="connsiteX3" fmla="*/ 0 w 2214465"/>
                <a:gd name="connsiteY3" fmla="*/ 450979 h 450979"/>
                <a:gd name="connsiteX4" fmla="*/ 162556 w 2214465"/>
                <a:gd name="connsiteY4" fmla="*/ 13767 h 45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465" h="450979">
                  <a:moveTo>
                    <a:pt x="162556" y="13767"/>
                  </a:moveTo>
                  <a:lnTo>
                    <a:pt x="2018521" y="0"/>
                  </a:lnTo>
                  <a:lnTo>
                    <a:pt x="2214465" y="441648"/>
                  </a:lnTo>
                  <a:lnTo>
                    <a:pt x="0" y="450979"/>
                  </a:lnTo>
                  <a:lnTo>
                    <a:pt x="162556" y="13767"/>
                  </a:lnTo>
                  <a:close/>
                </a:path>
              </a:pathLst>
            </a:custGeom>
            <a:gradFill flip="none" rotWithShape="1">
              <a:gsLst>
                <a:gs pos="17000">
                  <a:srgbClr val="BB5A09"/>
                </a:gs>
                <a:gs pos="100000">
                  <a:srgbClr val="713605"/>
                </a:gs>
              </a:gsLst>
              <a:path path="circle">
                <a:fillToRect l="50000" t="50000" r="50000" b="50000"/>
              </a:path>
              <a:tileRect/>
            </a:gradFill>
            <a:ln w="6350">
              <a:solidFill>
                <a:srgbClr val="BB5A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 name="Group 1"/>
          <p:cNvGrpSpPr/>
          <p:nvPr/>
        </p:nvGrpSpPr>
        <p:grpSpPr>
          <a:xfrm>
            <a:off x="1526275" y="1246917"/>
            <a:ext cx="768479" cy="3502833"/>
            <a:chOff x="1943530" y="743341"/>
            <a:chExt cx="768479" cy="3502833"/>
          </a:xfrm>
        </p:grpSpPr>
        <p:sp>
          <p:nvSpPr>
            <p:cNvPr id="5" name="Rectangle 1"/>
            <p:cNvSpPr/>
            <p:nvPr/>
          </p:nvSpPr>
          <p:spPr>
            <a:xfrm rot="16200000">
              <a:off x="2047011" y="2286776"/>
              <a:ext cx="39149" cy="158656"/>
            </a:xfrm>
            <a:custGeom>
              <a:avLst/>
              <a:gdLst>
                <a:gd name="connsiteX0" fmla="*/ 0 w 78205"/>
                <a:gd name="connsiteY0" fmla="*/ 0 h 4572000"/>
                <a:gd name="connsiteX1" fmla="*/ 78205 w 78205"/>
                <a:gd name="connsiteY1" fmla="*/ 0 h 4572000"/>
                <a:gd name="connsiteX2" fmla="*/ 78205 w 78205"/>
                <a:gd name="connsiteY2" fmla="*/ 4572000 h 4572000"/>
                <a:gd name="connsiteX3" fmla="*/ 0 w 78205"/>
                <a:gd name="connsiteY3" fmla="*/ 4572000 h 4572000"/>
                <a:gd name="connsiteX4" fmla="*/ 0 w 78205"/>
                <a:gd name="connsiteY4" fmla="*/ 0 h 4572000"/>
                <a:gd name="connsiteX0" fmla="*/ 0 w 78205"/>
                <a:gd name="connsiteY0" fmla="*/ 2847 h 4574847"/>
                <a:gd name="connsiteX1" fmla="*/ 41718 w 78205"/>
                <a:gd name="connsiteY1" fmla="*/ 0 h 4574847"/>
                <a:gd name="connsiteX2" fmla="*/ 78205 w 78205"/>
                <a:gd name="connsiteY2" fmla="*/ 2847 h 4574847"/>
                <a:gd name="connsiteX3" fmla="*/ 78205 w 78205"/>
                <a:gd name="connsiteY3" fmla="*/ 4574847 h 4574847"/>
                <a:gd name="connsiteX4" fmla="*/ 0 w 78205"/>
                <a:gd name="connsiteY4" fmla="*/ 4574847 h 4574847"/>
                <a:gd name="connsiteX5" fmla="*/ 0 w 78205"/>
                <a:gd name="connsiteY5" fmla="*/ 2847 h 4574847"/>
                <a:gd name="connsiteX0" fmla="*/ 0 w 78205"/>
                <a:gd name="connsiteY0" fmla="*/ 57790 h 4629790"/>
                <a:gd name="connsiteX1" fmla="*/ 45643 w 78205"/>
                <a:gd name="connsiteY1" fmla="*/ 0 h 4629790"/>
                <a:gd name="connsiteX2" fmla="*/ 78205 w 78205"/>
                <a:gd name="connsiteY2" fmla="*/ 57790 h 4629790"/>
                <a:gd name="connsiteX3" fmla="*/ 78205 w 78205"/>
                <a:gd name="connsiteY3" fmla="*/ 4629790 h 4629790"/>
                <a:gd name="connsiteX4" fmla="*/ 0 w 78205"/>
                <a:gd name="connsiteY4" fmla="*/ 4629790 h 4629790"/>
                <a:gd name="connsiteX5" fmla="*/ 0 w 78205"/>
                <a:gd name="connsiteY5" fmla="*/ 57790 h 4629790"/>
                <a:gd name="connsiteX0" fmla="*/ 0 w 78205"/>
                <a:gd name="connsiteY0" fmla="*/ 57790 h 4629790"/>
                <a:gd name="connsiteX1" fmla="*/ 45643 w 78205"/>
                <a:gd name="connsiteY1" fmla="*/ 0 h 4629790"/>
                <a:gd name="connsiteX2" fmla="*/ 78205 w 78205"/>
                <a:gd name="connsiteY2" fmla="*/ 57790 h 4629790"/>
                <a:gd name="connsiteX3" fmla="*/ 78205 w 78205"/>
                <a:gd name="connsiteY3" fmla="*/ 4629790 h 4629790"/>
                <a:gd name="connsiteX4" fmla="*/ 0 w 78205"/>
                <a:gd name="connsiteY4" fmla="*/ 4629790 h 4629790"/>
                <a:gd name="connsiteX5" fmla="*/ 0 w 78205"/>
                <a:gd name="connsiteY5" fmla="*/ 57790 h 4629790"/>
                <a:gd name="connsiteX0" fmla="*/ 3232 w 81437"/>
                <a:gd name="connsiteY0" fmla="*/ 57790 h 4629790"/>
                <a:gd name="connsiteX1" fmla="*/ 48875 w 81437"/>
                <a:gd name="connsiteY1" fmla="*/ 0 h 4629790"/>
                <a:gd name="connsiteX2" fmla="*/ 81437 w 81437"/>
                <a:gd name="connsiteY2" fmla="*/ 57790 h 4629790"/>
                <a:gd name="connsiteX3" fmla="*/ 81437 w 81437"/>
                <a:gd name="connsiteY3" fmla="*/ 4629790 h 4629790"/>
                <a:gd name="connsiteX4" fmla="*/ 3232 w 81437"/>
                <a:gd name="connsiteY4" fmla="*/ 4629790 h 4629790"/>
                <a:gd name="connsiteX5" fmla="*/ 3232 w 81437"/>
                <a:gd name="connsiteY5" fmla="*/ 57790 h 4629790"/>
                <a:gd name="connsiteX0" fmla="*/ 3232 w 81437"/>
                <a:gd name="connsiteY0" fmla="*/ 57790 h 4629790"/>
                <a:gd name="connsiteX1" fmla="*/ 48875 w 81437"/>
                <a:gd name="connsiteY1" fmla="*/ 0 h 4629790"/>
                <a:gd name="connsiteX2" fmla="*/ 81437 w 81437"/>
                <a:gd name="connsiteY2" fmla="*/ 57790 h 4629790"/>
                <a:gd name="connsiteX3" fmla="*/ 81437 w 81437"/>
                <a:gd name="connsiteY3" fmla="*/ 4629790 h 4629790"/>
                <a:gd name="connsiteX4" fmla="*/ 3232 w 81437"/>
                <a:gd name="connsiteY4" fmla="*/ 4629790 h 4629790"/>
                <a:gd name="connsiteX5" fmla="*/ 3232 w 81437"/>
                <a:gd name="connsiteY5" fmla="*/ 57790 h 4629790"/>
                <a:gd name="connsiteX0" fmla="*/ 1553 w 79758"/>
                <a:gd name="connsiteY0" fmla="*/ 57834 h 4629834"/>
                <a:gd name="connsiteX1" fmla="*/ 47196 w 79758"/>
                <a:gd name="connsiteY1" fmla="*/ 44 h 4629834"/>
                <a:gd name="connsiteX2" fmla="*/ 79758 w 79758"/>
                <a:gd name="connsiteY2" fmla="*/ 57834 h 4629834"/>
                <a:gd name="connsiteX3" fmla="*/ 79758 w 79758"/>
                <a:gd name="connsiteY3" fmla="*/ 4629834 h 4629834"/>
                <a:gd name="connsiteX4" fmla="*/ 1553 w 79758"/>
                <a:gd name="connsiteY4" fmla="*/ 4629834 h 4629834"/>
                <a:gd name="connsiteX5" fmla="*/ 1553 w 79758"/>
                <a:gd name="connsiteY5" fmla="*/ 57834 h 4629834"/>
                <a:gd name="connsiteX0" fmla="*/ 1553 w 79758"/>
                <a:gd name="connsiteY0" fmla="*/ 58254 h 4630254"/>
                <a:gd name="connsiteX1" fmla="*/ 47196 w 79758"/>
                <a:gd name="connsiteY1" fmla="*/ 464 h 4630254"/>
                <a:gd name="connsiteX2" fmla="*/ 79758 w 79758"/>
                <a:gd name="connsiteY2" fmla="*/ 58254 h 4630254"/>
                <a:gd name="connsiteX3" fmla="*/ 79758 w 79758"/>
                <a:gd name="connsiteY3" fmla="*/ 4630254 h 4630254"/>
                <a:gd name="connsiteX4" fmla="*/ 1553 w 79758"/>
                <a:gd name="connsiteY4" fmla="*/ 4630254 h 4630254"/>
                <a:gd name="connsiteX5" fmla="*/ 1553 w 79758"/>
                <a:gd name="connsiteY5" fmla="*/ 58254 h 4630254"/>
                <a:gd name="connsiteX0" fmla="*/ 1363 w 79568"/>
                <a:gd name="connsiteY0" fmla="*/ 58550 h 4630550"/>
                <a:gd name="connsiteX1" fmla="*/ 47006 w 79568"/>
                <a:gd name="connsiteY1" fmla="*/ 760 h 4630550"/>
                <a:gd name="connsiteX2" fmla="*/ 79568 w 79568"/>
                <a:gd name="connsiteY2" fmla="*/ 58550 h 4630550"/>
                <a:gd name="connsiteX3" fmla="*/ 79568 w 79568"/>
                <a:gd name="connsiteY3" fmla="*/ 4630550 h 4630550"/>
                <a:gd name="connsiteX4" fmla="*/ 1363 w 79568"/>
                <a:gd name="connsiteY4" fmla="*/ 4630550 h 4630550"/>
                <a:gd name="connsiteX5" fmla="*/ 1363 w 79568"/>
                <a:gd name="connsiteY5" fmla="*/ 58550 h 4630550"/>
                <a:gd name="connsiteX0" fmla="*/ 1363 w 79568"/>
                <a:gd name="connsiteY0" fmla="*/ 58550 h 4630550"/>
                <a:gd name="connsiteX1" fmla="*/ 47006 w 79568"/>
                <a:gd name="connsiteY1" fmla="*/ 760 h 4630550"/>
                <a:gd name="connsiteX2" fmla="*/ 79568 w 79568"/>
                <a:gd name="connsiteY2" fmla="*/ 58550 h 4630550"/>
                <a:gd name="connsiteX3" fmla="*/ 79568 w 79568"/>
                <a:gd name="connsiteY3" fmla="*/ 4630550 h 4630550"/>
                <a:gd name="connsiteX4" fmla="*/ 41627 w 79568"/>
                <a:gd name="connsiteY4" fmla="*/ 4626532 h 4630550"/>
                <a:gd name="connsiteX5" fmla="*/ 1363 w 79568"/>
                <a:gd name="connsiteY5" fmla="*/ 4630550 h 4630550"/>
                <a:gd name="connsiteX6" fmla="*/ 1363 w 79568"/>
                <a:gd name="connsiteY6" fmla="*/ 58550 h 4630550"/>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44008 w 79568"/>
                <a:gd name="connsiteY4" fmla="*/ 4649691 h 4649691"/>
                <a:gd name="connsiteX5" fmla="*/ 1363 w 79568"/>
                <a:gd name="connsiteY5" fmla="*/ 4630550 h 4649691"/>
                <a:gd name="connsiteX6" fmla="*/ 1363 w 79568"/>
                <a:gd name="connsiteY6" fmla="*/ 58550 h 4649691"/>
                <a:gd name="connsiteX0" fmla="*/ 1363 w 79568"/>
                <a:gd name="connsiteY0" fmla="*/ 58550 h 4650334"/>
                <a:gd name="connsiteX1" fmla="*/ 47006 w 79568"/>
                <a:gd name="connsiteY1" fmla="*/ 760 h 4650334"/>
                <a:gd name="connsiteX2" fmla="*/ 79568 w 79568"/>
                <a:gd name="connsiteY2" fmla="*/ 58550 h 4650334"/>
                <a:gd name="connsiteX3" fmla="*/ 79568 w 79568"/>
                <a:gd name="connsiteY3" fmla="*/ 4630550 h 4650334"/>
                <a:gd name="connsiteX4" fmla="*/ 44008 w 79568"/>
                <a:gd name="connsiteY4" fmla="*/ 4649691 h 4650334"/>
                <a:gd name="connsiteX5" fmla="*/ 1363 w 79568"/>
                <a:gd name="connsiteY5" fmla="*/ 4630550 h 4650334"/>
                <a:gd name="connsiteX6" fmla="*/ 1363 w 79568"/>
                <a:gd name="connsiteY6" fmla="*/ 58550 h 4650334"/>
                <a:gd name="connsiteX0" fmla="*/ 1363 w 79568"/>
                <a:gd name="connsiteY0" fmla="*/ 58550 h 4650334"/>
                <a:gd name="connsiteX1" fmla="*/ 47006 w 79568"/>
                <a:gd name="connsiteY1" fmla="*/ 760 h 4650334"/>
                <a:gd name="connsiteX2" fmla="*/ 79568 w 79568"/>
                <a:gd name="connsiteY2" fmla="*/ 58550 h 4650334"/>
                <a:gd name="connsiteX3" fmla="*/ 79568 w 79568"/>
                <a:gd name="connsiteY3" fmla="*/ 4630550 h 4650334"/>
                <a:gd name="connsiteX4" fmla="*/ 44008 w 79568"/>
                <a:gd name="connsiteY4" fmla="*/ 4649691 h 4650334"/>
                <a:gd name="connsiteX5" fmla="*/ 1363 w 79568"/>
                <a:gd name="connsiteY5" fmla="*/ 4630550 h 4650334"/>
                <a:gd name="connsiteX6" fmla="*/ 1363 w 79568"/>
                <a:gd name="connsiteY6" fmla="*/ 58550 h 465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68" h="4650334">
                  <a:moveTo>
                    <a:pt x="1363" y="58550"/>
                  </a:moveTo>
                  <a:cubicBezTo>
                    <a:pt x="-4088" y="31538"/>
                    <a:pt x="5961" y="-5807"/>
                    <a:pt x="47006" y="760"/>
                  </a:cubicBezTo>
                  <a:cubicBezTo>
                    <a:pt x="73359" y="-3224"/>
                    <a:pt x="79046" y="18622"/>
                    <a:pt x="79568" y="58550"/>
                  </a:cubicBezTo>
                  <a:lnTo>
                    <a:pt x="79568" y="4630550"/>
                  </a:lnTo>
                  <a:cubicBezTo>
                    <a:pt x="66921" y="4638518"/>
                    <a:pt x="70943" y="4653630"/>
                    <a:pt x="44008" y="4649691"/>
                  </a:cubicBezTo>
                  <a:cubicBezTo>
                    <a:pt x="9156" y="4648867"/>
                    <a:pt x="14784" y="4638518"/>
                    <a:pt x="1363" y="4630550"/>
                  </a:cubicBezTo>
                  <a:lnTo>
                    <a:pt x="1363" y="58550"/>
                  </a:lnTo>
                  <a:close/>
                </a:path>
              </a:pathLst>
            </a:custGeom>
            <a:gradFill flip="none" rotWithShape="1">
              <a:gsLst>
                <a:gs pos="13000">
                  <a:schemeClr val="tx1">
                    <a:lumMod val="65000"/>
                    <a:lumOff val="35000"/>
                  </a:schemeClr>
                </a:gs>
                <a:gs pos="50000">
                  <a:schemeClr val="bg1">
                    <a:lumMod val="75000"/>
                  </a:schemeClr>
                </a:gs>
                <a:gs pos="90000">
                  <a:schemeClr val="tx1">
                    <a:lumMod val="65000"/>
                    <a:lumOff val="35000"/>
                  </a:schemeClr>
                </a:gs>
              </a:gsLst>
              <a:lin ang="10800000" scaled="1"/>
              <a:tileRect/>
            </a:gra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 name="Group 5"/>
            <p:cNvGrpSpPr/>
            <p:nvPr/>
          </p:nvGrpSpPr>
          <p:grpSpPr>
            <a:xfrm>
              <a:off x="1943530" y="2214130"/>
              <a:ext cx="91776" cy="309840"/>
              <a:chOff x="1898083" y="2092830"/>
              <a:chExt cx="225704" cy="355480"/>
            </a:xfrm>
          </p:grpSpPr>
          <p:sp>
            <p:nvSpPr>
              <p:cNvPr id="14" name="Rectangle 13"/>
              <p:cNvSpPr/>
              <p:nvPr/>
            </p:nvSpPr>
            <p:spPr>
              <a:xfrm>
                <a:off x="1994749" y="2183713"/>
                <a:ext cx="129038" cy="182415"/>
              </a:xfrm>
              <a:prstGeom prst="rect">
                <a:avLst/>
              </a:prstGeom>
              <a:gradFill flip="none" rotWithShape="1">
                <a:gsLst>
                  <a:gs pos="100000">
                    <a:srgbClr val="426DE6"/>
                  </a:gs>
                  <a:gs pos="36000">
                    <a:srgbClr val="163CA6"/>
                  </a:gs>
                </a:gsLst>
                <a:lin ang="0" scaled="1"/>
                <a:tileRect/>
              </a:gradFill>
              <a:ln w="9525">
                <a:solidFill>
                  <a:srgbClr val="1B4A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1898083" y="2092830"/>
                <a:ext cx="156136" cy="355480"/>
              </a:xfrm>
              <a:prstGeom prst="rect">
                <a:avLst/>
              </a:prstGeom>
              <a:gradFill flip="none" rotWithShape="1">
                <a:gsLst>
                  <a:gs pos="13000">
                    <a:srgbClr val="1B4ACF"/>
                  </a:gs>
                  <a:gs pos="50000">
                    <a:srgbClr val="426DE6"/>
                  </a:gs>
                  <a:gs pos="90000">
                    <a:srgbClr val="1B4ACF"/>
                  </a:gs>
                </a:gsLst>
                <a:lin ang="5400000" scaled="1"/>
                <a:tileRect/>
              </a:gradFill>
              <a:ln w="9525">
                <a:solidFill>
                  <a:srgbClr val="1B4A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 name="Rectangle 1"/>
            <p:cNvSpPr/>
            <p:nvPr/>
          </p:nvSpPr>
          <p:spPr>
            <a:xfrm rot="16200000">
              <a:off x="2503425" y="2177551"/>
              <a:ext cx="43064" cy="374104"/>
            </a:xfrm>
            <a:custGeom>
              <a:avLst/>
              <a:gdLst>
                <a:gd name="connsiteX0" fmla="*/ 0 w 78205"/>
                <a:gd name="connsiteY0" fmla="*/ 0 h 4572000"/>
                <a:gd name="connsiteX1" fmla="*/ 78205 w 78205"/>
                <a:gd name="connsiteY1" fmla="*/ 0 h 4572000"/>
                <a:gd name="connsiteX2" fmla="*/ 78205 w 78205"/>
                <a:gd name="connsiteY2" fmla="*/ 4572000 h 4572000"/>
                <a:gd name="connsiteX3" fmla="*/ 0 w 78205"/>
                <a:gd name="connsiteY3" fmla="*/ 4572000 h 4572000"/>
                <a:gd name="connsiteX4" fmla="*/ 0 w 78205"/>
                <a:gd name="connsiteY4" fmla="*/ 0 h 4572000"/>
                <a:gd name="connsiteX0" fmla="*/ 0 w 78205"/>
                <a:gd name="connsiteY0" fmla="*/ 2847 h 4574847"/>
                <a:gd name="connsiteX1" fmla="*/ 41718 w 78205"/>
                <a:gd name="connsiteY1" fmla="*/ 0 h 4574847"/>
                <a:gd name="connsiteX2" fmla="*/ 78205 w 78205"/>
                <a:gd name="connsiteY2" fmla="*/ 2847 h 4574847"/>
                <a:gd name="connsiteX3" fmla="*/ 78205 w 78205"/>
                <a:gd name="connsiteY3" fmla="*/ 4574847 h 4574847"/>
                <a:gd name="connsiteX4" fmla="*/ 0 w 78205"/>
                <a:gd name="connsiteY4" fmla="*/ 4574847 h 4574847"/>
                <a:gd name="connsiteX5" fmla="*/ 0 w 78205"/>
                <a:gd name="connsiteY5" fmla="*/ 2847 h 4574847"/>
                <a:gd name="connsiteX0" fmla="*/ 0 w 78205"/>
                <a:gd name="connsiteY0" fmla="*/ 57790 h 4629790"/>
                <a:gd name="connsiteX1" fmla="*/ 45643 w 78205"/>
                <a:gd name="connsiteY1" fmla="*/ 0 h 4629790"/>
                <a:gd name="connsiteX2" fmla="*/ 78205 w 78205"/>
                <a:gd name="connsiteY2" fmla="*/ 57790 h 4629790"/>
                <a:gd name="connsiteX3" fmla="*/ 78205 w 78205"/>
                <a:gd name="connsiteY3" fmla="*/ 4629790 h 4629790"/>
                <a:gd name="connsiteX4" fmla="*/ 0 w 78205"/>
                <a:gd name="connsiteY4" fmla="*/ 4629790 h 4629790"/>
                <a:gd name="connsiteX5" fmla="*/ 0 w 78205"/>
                <a:gd name="connsiteY5" fmla="*/ 57790 h 4629790"/>
                <a:gd name="connsiteX0" fmla="*/ 0 w 78205"/>
                <a:gd name="connsiteY0" fmla="*/ 57790 h 4629790"/>
                <a:gd name="connsiteX1" fmla="*/ 45643 w 78205"/>
                <a:gd name="connsiteY1" fmla="*/ 0 h 4629790"/>
                <a:gd name="connsiteX2" fmla="*/ 78205 w 78205"/>
                <a:gd name="connsiteY2" fmla="*/ 57790 h 4629790"/>
                <a:gd name="connsiteX3" fmla="*/ 78205 w 78205"/>
                <a:gd name="connsiteY3" fmla="*/ 4629790 h 4629790"/>
                <a:gd name="connsiteX4" fmla="*/ 0 w 78205"/>
                <a:gd name="connsiteY4" fmla="*/ 4629790 h 4629790"/>
                <a:gd name="connsiteX5" fmla="*/ 0 w 78205"/>
                <a:gd name="connsiteY5" fmla="*/ 57790 h 4629790"/>
                <a:gd name="connsiteX0" fmla="*/ 3232 w 81437"/>
                <a:gd name="connsiteY0" fmla="*/ 57790 h 4629790"/>
                <a:gd name="connsiteX1" fmla="*/ 48875 w 81437"/>
                <a:gd name="connsiteY1" fmla="*/ 0 h 4629790"/>
                <a:gd name="connsiteX2" fmla="*/ 81437 w 81437"/>
                <a:gd name="connsiteY2" fmla="*/ 57790 h 4629790"/>
                <a:gd name="connsiteX3" fmla="*/ 81437 w 81437"/>
                <a:gd name="connsiteY3" fmla="*/ 4629790 h 4629790"/>
                <a:gd name="connsiteX4" fmla="*/ 3232 w 81437"/>
                <a:gd name="connsiteY4" fmla="*/ 4629790 h 4629790"/>
                <a:gd name="connsiteX5" fmla="*/ 3232 w 81437"/>
                <a:gd name="connsiteY5" fmla="*/ 57790 h 4629790"/>
                <a:gd name="connsiteX0" fmla="*/ 3232 w 81437"/>
                <a:gd name="connsiteY0" fmla="*/ 57790 h 4629790"/>
                <a:gd name="connsiteX1" fmla="*/ 48875 w 81437"/>
                <a:gd name="connsiteY1" fmla="*/ 0 h 4629790"/>
                <a:gd name="connsiteX2" fmla="*/ 81437 w 81437"/>
                <a:gd name="connsiteY2" fmla="*/ 57790 h 4629790"/>
                <a:gd name="connsiteX3" fmla="*/ 81437 w 81437"/>
                <a:gd name="connsiteY3" fmla="*/ 4629790 h 4629790"/>
                <a:gd name="connsiteX4" fmla="*/ 3232 w 81437"/>
                <a:gd name="connsiteY4" fmla="*/ 4629790 h 4629790"/>
                <a:gd name="connsiteX5" fmla="*/ 3232 w 81437"/>
                <a:gd name="connsiteY5" fmla="*/ 57790 h 4629790"/>
                <a:gd name="connsiteX0" fmla="*/ 1553 w 79758"/>
                <a:gd name="connsiteY0" fmla="*/ 57834 h 4629834"/>
                <a:gd name="connsiteX1" fmla="*/ 47196 w 79758"/>
                <a:gd name="connsiteY1" fmla="*/ 44 h 4629834"/>
                <a:gd name="connsiteX2" fmla="*/ 79758 w 79758"/>
                <a:gd name="connsiteY2" fmla="*/ 57834 h 4629834"/>
                <a:gd name="connsiteX3" fmla="*/ 79758 w 79758"/>
                <a:gd name="connsiteY3" fmla="*/ 4629834 h 4629834"/>
                <a:gd name="connsiteX4" fmla="*/ 1553 w 79758"/>
                <a:gd name="connsiteY4" fmla="*/ 4629834 h 4629834"/>
                <a:gd name="connsiteX5" fmla="*/ 1553 w 79758"/>
                <a:gd name="connsiteY5" fmla="*/ 57834 h 4629834"/>
                <a:gd name="connsiteX0" fmla="*/ 1553 w 79758"/>
                <a:gd name="connsiteY0" fmla="*/ 58254 h 4630254"/>
                <a:gd name="connsiteX1" fmla="*/ 47196 w 79758"/>
                <a:gd name="connsiteY1" fmla="*/ 464 h 4630254"/>
                <a:gd name="connsiteX2" fmla="*/ 79758 w 79758"/>
                <a:gd name="connsiteY2" fmla="*/ 58254 h 4630254"/>
                <a:gd name="connsiteX3" fmla="*/ 79758 w 79758"/>
                <a:gd name="connsiteY3" fmla="*/ 4630254 h 4630254"/>
                <a:gd name="connsiteX4" fmla="*/ 1553 w 79758"/>
                <a:gd name="connsiteY4" fmla="*/ 4630254 h 4630254"/>
                <a:gd name="connsiteX5" fmla="*/ 1553 w 79758"/>
                <a:gd name="connsiteY5" fmla="*/ 58254 h 4630254"/>
                <a:gd name="connsiteX0" fmla="*/ 1363 w 79568"/>
                <a:gd name="connsiteY0" fmla="*/ 58550 h 4630550"/>
                <a:gd name="connsiteX1" fmla="*/ 47006 w 79568"/>
                <a:gd name="connsiteY1" fmla="*/ 760 h 4630550"/>
                <a:gd name="connsiteX2" fmla="*/ 79568 w 79568"/>
                <a:gd name="connsiteY2" fmla="*/ 58550 h 4630550"/>
                <a:gd name="connsiteX3" fmla="*/ 79568 w 79568"/>
                <a:gd name="connsiteY3" fmla="*/ 4630550 h 4630550"/>
                <a:gd name="connsiteX4" fmla="*/ 1363 w 79568"/>
                <a:gd name="connsiteY4" fmla="*/ 4630550 h 4630550"/>
                <a:gd name="connsiteX5" fmla="*/ 1363 w 79568"/>
                <a:gd name="connsiteY5" fmla="*/ 58550 h 4630550"/>
                <a:gd name="connsiteX0" fmla="*/ 1363 w 79568"/>
                <a:gd name="connsiteY0" fmla="*/ 58550 h 4630550"/>
                <a:gd name="connsiteX1" fmla="*/ 47006 w 79568"/>
                <a:gd name="connsiteY1" fmla="*/ 760 h 4630550"/>
                <a:gd name="connsiteX2" fmla="*/ 79568 w 79568"/>
                <a:gd name="connsiteY2" fmla="*/ 58550 h 4630550"/>
                <a:gd name="connsiteX3" fmla="*/ 79568 w 79568"/>
                <a:gd name="connsiteY3" fmla="*/ 4630550 h 4630550"/>
                <a:gd name="connsiteX4" fmla="*/ 41627 w 79568"/>
                <a:gd name="connsiteY4" fmla="*/ 4626532 h 4630550"/>
                <a:gd name="connsiteX5" fmla="*/ 1363 w 79568"/>
                <a:gd name="connsiteY5" fmla="*/ 4630550 h 4630550"/>
                <a:gd name="connsiteX6" fmla="*/ 1363 w 79568"/>
                <a:gd name="connsiteY6" fmla="*/ 58550 h 4630550"/>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44008 w 79568"/>
                <a:gd name="connsiteY4" fmla="*/ 4649691 h 4649691"/>
                <a:gd name="connsiteX5" fmla="*/ 1363 w 79568"/>
                <a:gd name="connsiteY5" fmla="*/ 4630550 h 4649691"/>
                <a:gd name="connsiteX6" fmla="*/ 1363 w 79568"/>
                <a:gd name="connsiteY6" fmla="*/ 58550 h 4649691"/>
                <a:gd name="connsiteX0" fmla="*/ 1363 w 79568"/>
                <a:gd name="connsiteY0" fmla="*/ 58550 h 4650334"/>
                <a:gd name="connsiteX1" fmla="*/ 47006 w 79568"/>
                <a:gd name="connsiteY1" fmla="*/ 760 h 4650334"/>
                <a:gd name="connsiteX2" fmla="*/ 79568 w 79568"/>
                <a:gd name="connsiteY2" fmla="*/ 58550 h 4650334"/>
                <a:gd name="connsiteX3" fmla="*/ 79568 w 79568"/>
                <a:gd name="connsiteY3" fmla="*/ 4630550 h 4650334"/>
                <a:gd name="connsiteX4" fmla="*/ 44008 w 79568"/>
                <a:gd name="connsiteY4" fmla="*/ 4649691 h 4650334"/>
                <a:gd name="connsiteX5" fmla="*/ 1363 w 79568"/>
                <a:gd name="connsiteY5" fmla="*/ 4630550 h 4650334"/>
                <a:gd name="connsiteX6" fmla="*/ 1363 w 79568"/>
                <a:gd name="connsiteY6" fmla="*/ 58550 h 4650334"/>
                <a:gd name="connsiteX0" fmla="*/ 1363 w 79568"/>
                <a:gd name="connsiteY0" fmla="*/ 58550 h 4650334"/>
                <a:gd name="connsiteX1" fmla="*/ 47006 w 79568"/>
                <a:gd name="connsiteY1" fmla="*/ 760 h 4650334"/>
                <a:gd name="connsiteX2" fmla="*/ 79568 w 79568"/>
                <a:gd name="connsiteY2" fmla="*/ 58550 h 4650334"/>
                <a:gd name="connsiteX3" fmla="*/ 79568 w 79568"/>
                <a:gd name="connsiteY3" fmla="*/ 4630550 h 4650334"/>
                <a:gd name="connsiteX4" fmla="*/ 44008 w 79568"/>
                <a:gd name="connsiteY4" fmla="*/ 4649691 h 4650334"/>
                <a:gd name="connsiteX5" fmla="*/ 1363 w 79568"/>
                <a:gd name="connsiteY5" fmla="*/ 4630550 h 4650334"/>
                <a:gd name="connsiteX6" fmla="*/ 1363 w 79568"/>
                <a:gd name="connsiteY6" fmla="*/ 58550 h 465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68" h="4650334">
                  <a:moveTo>
                    <a:pt x="1363" y="58550"/>
                  </a:moveTo>
                  <a:cubicBezTo>
                    <a:pt x="-4088" y="31538"/>
                    <a:pt x="5961" y="-5807"/>
                    <a:pt x="47006" y="760"/>
                  </a:cubicBezTo>
                  <a:cubicBezTo>
                    <a:pt x="73359" y="-3224"/>
                    <a:pt x="79046" y="18622"/>
                    <a:pt x="79568" y="58550"/>
                  </a:cubicBezTo>
                  <a:lnTo>
                    <a:pt x="79568" y="4630550"/>
                  </a:lnTo>
                  <a:cubicBezTo>
                    <a:pt x="66921" y="4638518"/>
                    <a:pt x="70943" y="4653630"/>
                    <a:pt x="44008" y="4649691"/>
                  </a:cubicBezTo>
                  <a:cubicBezTo>
                    <a:pt x="9156" y="4648867"/>
                    <a:pt x="14784" y="4638518"/>
                    <a:pt x="1363" y="4630550"/>
                  </a:cubicBezTo>
                  <a:lnTo>
                    <a:pt x="1363" y="58550"/>
                  </a:lnTo>
                  <a:close/>
                </a:path>
              </a:pathLst>
            </a:custGeom>
            <a:gradFill flip="none" rotWithShape="1">
              <a:gsLst>
                <a:gs pos="13000">
                  <a:schemeClr val="tx1">
                    <a:lumMod val="65000"/>
                    <a:lumOff val="35000"/>
                  </a:schemeClr>
                </a:gs>
                <a:gs pos="50000">
                  <a:schemeClr val="bg1">
                    <a:lumMod val="75000"/>
                  </a:schemeClr>
                </a:gs>
                <a:gs pos="90000">
                  <a:schemeClr val="tx1">
                    <a:lumMod val="65000"/>
                    <a:lumOff val="35000"/>
                  </a:schemeClr>
                </a:gs>
              </a:gsLst>
              <a:lin ang="10800000" scaled="1"/>
              <a:tileRect/>
            </a:gra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 name="Group 7"/>
            <p:cNvGrpSpPr/>
            <p:nvPr/>
          </p:nvGrpSpPr>
          <p:grpSpPr>
            <a:xfrm>
              <a:off x="2133838" y="743341"/>
              <a:ext cx="265669" cy="3502833"/>
              <a:chOff x="2270760" y="360891"/>
              <a:chExt cx="335280" cy="4420659"/>
            </a:xfrm>
          </p:grpSpPr>
          <p:sp>
            <p:nvSpPr>
              <p:cNvPr id="9" name="Rectangle 1"/>
              <p:cNvSpPr/>
              <p:nvPr/>
            </p:nvSpPr>
            <p:spPr>
              <a:xfrm>
                <a:off x="2420235" y="2395193"/>
                <a:ext cx="79569" cy="2386357"/>
              </a:xfrm>
              <a:custGeom>
                <a:avLst/>
                <a:gdLst>
                  <a:gd name="connsiteX0" fmla="*/ 0 w 78205"/>
                  <a:gd name="connsiteY0" fmla="*/ 0 h 4572000"/>
                  <a:gd name="connsiteX1" fmla="*/ 78205 w 78205"/>
                  <a:gd name="connsiteY1" fmla="*/ 0 h 4572000"/>
                  <a:gd name="connsiteX2" fmla="*/ 78205 w 78205"/>
                  <a:gd name="connsiteY2" fmla="*/ 4572000 h 4572000"/>
                  <a:gd name="connsiteX3" fmla="*/ 0 w 78205"/>
                  <a:gd name="connsiteY3" fmla="*/ 4572000 h 4572000"/>
                  <a:gd name="connsiteX4" fmla="*/ 0 w 78205"/>
                  <a:gd name="connsiteY4" fmla="*/ 0 h 4572000"/>
                  <a:gd name="connsiteX0" fmla="*/ 0 w 78205"/>
                  <a:gd name="connsiteY0" fmla="*/ 2847 h 4574847"/>
                  <a:gd name="connsiteX1" fmla="*/ 41718 w 78205"/>
                  <a:gd name="connsiteY1" fmla="*/ 0 h 4574847"/>
                  <a:gd name="connsiteX2" fmla="*/ 78205 w 78205"/>
                  <a:gd name="connsiteY2" fmla="*/ 2847 h 4574847"/>
                  <a:gd name="connsiteX3" fmla="*/ 78205 w 78205"/>
                  <a:gd name="connsiteY3" fmla="*/ 4574847 h 4574847"/>
                  <a:gd name="connsiteX4" fmla="*/ 0 w 78205"/>
                  <a:gd name="connsiteY4" fmla="*/ 4574847 h 4574847"/>
                  <a:gd name="connsiteX5" fmla="*/ 0 w 78205"/>
                  <a:gd name="connsiteY5" fmla="*/ 2847 h 4574847"/>
                  <a:gd name="connsiteX0" fmla="*/ 0 w 78205"/>
                  <a:gd name="connsiteY0" fmla="*/ 57790 h 4629790"/>
                  <a:gd name="connsiteX1" fmla="*/ 45643 w 78205"/>
                  <a:gd name="connsiteY1" fmla="*/ 0 h 4629790"/>
                  <a:gd name="connsiteX2" fmla="*/ 78205 w 78205"/>
                  <a:gd name="connsiteY2" fmla="*/ 57790 h 4629790"/>
                  <a:gd name="connsiteX3" fmla="*/ 78205 w 78205"/>
                  <a:gd name="connsiteY3" fmla="*/ 4629790 h 4629790"/>
                  <a:gd name="connsiteX4" fmla="*/ 0 w 78205"/>
                  <a:gd name="connsiteY4" fmla="*/ 4629790 h 4629790"/>
                  <a:gd name="connsiteX5" fmla="*/ 0 w 78205"/>
                  <a:gd name="connsiteY5" fmla="*/ 57790 h 4629790"/>
                  <a:gd name="connsiteX0" fmla="*/ 0 w 78205"/>
                  <a:gd name="connsiteY0" fmla="*/ 57790 h 4629790"/>
                  <a:gd name="connsiteX1" fmla="*/ 45643 w 78205"/>
                  <a:gd name="connsiteY1" fmla="*/ 0 h 4629790"/>
                  <a:gd name="connsiteX2" fmla="*/ 78205 w 78205"/>
                  <a:gd name="connsiteY2" fmla="*/ 57790 h 4629790"/>
                  <a:gd name="connsiteX3" fmla="*/ 78205 w 78205"/>
                  <a:gd name="connsiteY3" fmla="*/ 4629790 h 4629790"/>
                  <a:gd name="connsiteX4" fmla="*/ 0 w 78205"/>
                  <a:gd name="connsiteY4" fmla="*/ 4629790 h 4629790"/>
                  <a:gd name="connsiteX5" fmla="*/ 0 w 78205"/>
                  <a:gd name="connsiteY5" fmla="*/ 57790 h 4629790"/>
                  <a:gd name="connsiteX0" fmla="*/ 3232 w 81437"/>
                  <a:gd name="connsiteY0" fmla="*/ 57790 h 4629790"/>
                  <a:gd name="connsiteX1" fmla="*/ 48875 w 81437"/>
                  <a:gd name="connsiteY1" fmla="*/ 0 h 4629790"/>
                  <a:gd name="connsiteX2" fmla="*/ 81437 w 81437"/>
                  <a:gd name="connsiteY2" fmla="*/ 57790 h 4629790"/>
                  <a:gd name="connsiteX3" fmla="*/ 81437 w 81437"/>
                  <a:gd name="connsiteY3" fmla="*/ 4629790 h 4629790"/>
                  <a:gd name="connsiteX4" fmla="*/ 3232 w 81437"/>
                  <a:gd name="connsiteY4" fmla="*/ 4629790 h 4629790"/>
                  <a:gd name="connsiteX5" fmla="*/ 3232 w 81437"/>
                  <a:gd name="connsiteY5" fmla="*/ 57790 h 4629790"/>
                  <a:gd name="connsiteX0" fmla="*/ 3232 w 81437"/>
                  <a:gd name="connsiteY0" fmla="*/ 57790 h 4629790"/>
                  <a:gd name="connsiteX1" fmla="*/ 48875 w 81437"/>
                  <a:gd name="connsiteY1" fmla="*/ 0 h 4629790"/>
                  <a:gd name="connsiteX2" fmla="*/ 81437 w 81437"/>
                  <a:gd name="connsiteY2" fmla="*/ 57790 h 4629790"/>
                  <a:gd name="connsiteX3" fmla="*/ 81437 w 81437"/>
                  <a:gd name="connsiteY3" fmla="*/ 4629790 h 4629790"/>
                  <a:gd name="connsiteX4" fmla="*/ 3232 w 81437"/>
                  <a:gd name="connsiteY4" fmla="*/ 4629790 h 4629790"/>
                  <a:gd name="connsiteX5" fmla="*/ 3232 w 81437"/>
                  <a:gd name="connsiteY5" fmla="*/ 57790 h 4629790"/>
                  <a:gd name="connsiteX0" fmla="*/ 1553 w 79758"/>
                  <a:gd name="connsiteY0" fmla="*/ 57834 h 4629834"/>
                  <a:gd name="connsiteX1" fmla="*/ 47196 w 79758"/>
                  <a:gd name="connsiteY1" fmla="*/ 44 h 4629834"/>
                  <a:gd name="connsiteX2" fmla="*/ 79758 w 79758"/>
                  <a:gd name="connsiteY2" fmla="*/ 57834 h 4629834"/>
                  <a:gd name="connsiteX3" fmla="*/ 79758 w 79758"/>
                  <a:gd name="connsiteY3" fmla="*/ 4629834 h 4629834"/>
                  <a:gd name="connsiteX4" fmla="*/ 1553 w 79758"/>
                  <a:gd name="connsiteY4" fmla="*/ 4629834 h 4629834"/>
                  <a:gd name="connsiteX5" fmla="*/ 1553 w 79758"/>
                  <a:gd name="connsiteY5" fmla="*/ 57834 h 4629834"/>
                  <a:gd name="connsiteX0" fmla="*/ 1553 w 79758"/>
                  <a:gd name="connsiteY0" fmla="*/ 58254 h 4630254"/>
                  <a:gd name="connsiteX1" fmla="*/ 47196 w 79758"/>
                  <a:gd name="connsiteY1" fmla="*/ 464 h 4630254"/>
                  <a:gd name="connsiteX2" fmla="*/ 79758 w 79758"/>
                  <a:gd name="connsiteY2" fmla="*/ 58254 h 4630254"/>
                  <a:gd name="connsiteX3" fmla="*/ 79758 w 79758"/>
                  <a:gd name="connsiteY3" fmla="*/ 4630254 h 4630254"/>
                  <a:gd name="connsiteX4" fmla="*/ 1553 w 79758"/>
                  <a:gd name="connsiteY4" fmla="*/ 4630254 h 4630254"/>
                  <a:gd name="connsiteX5" fmla="*/ 1553 w 79758"/>
                  <a:gd name="connsiteY5" fmla="*/ 58254 h 4630254"/>
                  <a:gd name="connsiteX0" fmla="*/ 1363 w 79568"/>
                  <a:gd name="connsiteY0" fmla="*/ 58550 h 4630550"/>
                  <a:gd name="connsiteX1" fmla="*/ 47006 w 79568"/>
                  <a:gd name="connsiteY1" fmla="*/ 760 h 4630550"/>
                  <a:gd name="connsiteX2" fmla="*/ 79568 w 79568"/>
                  <a:gd name="connsiteY2" fmla="*/ 58550 h 4630550"/>
                  <a:gd name="connsiteX3" fmla="*/ 79568 w 79568"/>
                  <a:gd name="connsiteY3" fmla="*/ 4630550 h 4630550"/>
                  <a:gd name="connsiteX4" fmla="*/ 1363 w 79568"/>
                  <a:gd name="connsiteY4" fmla="*/ 4630550 h 4630550"/>
                  <a:gd name="connsiteX5" fmla="*/ 1363 w 79568"/>
                  <a:gd name="connsiteY5" fmla="*/ 58550 h 4630550"/>
                  <a:gd name="connsiteX0" fmla="*/ 1363 w 79568"/>
                  <a:gd name="connsiteY0" fmla="*/ 58550 h 4630550"/>
                  <a:gd name="connsiteX1" fmla="*/ 47006 w 79568"/>
                  <a:gd name="connsiteY1" fmla="*/ 760 h 4630550"/>
                  <a:gd name="connsiteX2" fmla="*/ 79568 w 79568"/>
                  <a:gd name="connsiteY2" fmla="*/ 58550 h 4630550"/>
                  <a:gd name="connsiteX3" fmla="*/ 79568 w 79568"/>
                  <a:gd name="connsiteY3" fmla="*/ 4630550 h 4630550"/>
                  <a:gd name="connsiteX4" fmla="*/ 41627 w 79568"/>
                  <a:gd name="connsiteY4" fmla="*/ 4626532 h 4630550"/>
                  <a:gd name="connsiteX5" fmla="*/ 1363 w 79568"/>
                  <a:gd name="connsiteY5" fmla="*/ 4630550 h 4630550"/>
                  <a:gd name="connsiteX6" fmla="*/ 1363 w 79568"/>
                  <a:gd name="connsiteY6" fmla="*/ 58550 h 4630550"/>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44008 w 79568"/>
                  <a:gd name="connsiteY4" fmla="*/ 4649691 h 4649691"/>
                  <a:gd name="connsiteX5" fmla="*/ 1363 w 79568"/>
                  <a:gd name="connsiteY5" fmla="*/ 4630550 h 4649691"/>
                  <a:gd name="connsiteX6" fmla="*/ 1363 w 79568"/>
                  <a:gd name="connsiteY6" fmla="*/ 58550 h 4649691"/>
                  <a:gd name="connsiteX0" fmla="*/ 1363 w 79568"/>
                  <a:gd name="connsiteY0" fmla="*/ 58550 h 4650334"/>
                  <a:gd name="connsiteX1" fmla="*/ 47006 w 79568"/>
                  <a:gd name="connsiteY1" fmla="*/ 760 h 4650334"/>
                  <a:gd name="connsiteX2" fmla="*/ 79568 w 79568"/>
                  <a:gd name="connsiteY2" fmla="*/ 58550 h 4650334"/>
                  <a:gd name="connsiteX3" fmla="*/ 79568 w 79568"/>
                  <a:gd name="connsiteY3" fmla="*/ 4630550 h 4650334"/>
                  <a:gd name="connsiteX4" fmla="*/ 44008 w 79568"/>
                  <a:gd name="connsiteY4" fmla="*/ 4649691 h 4650334"/>
                  <a:gd name="connsiteX5" fmla="*/ 1363 w 79568"/>
                  <a:gd name="connsiteY5" fmla="*/ 4630550 h 4650334"/>
                  <a:gd name="connsiteX6" fmla="*/ 1363 w 79568"/>
                  <a:gd name="connsiteY6" fmla="*/ 58550 h 4650334"/>
                  <a:gd name="connsiteX0" fmla="*/ 1363 w 79568"/>
                  <a:gd name="connsiteY0" fmla="*/ 58550 h 4650334"/>
                  <a:gd name="connsiteX1" fmla="*/ 47006 w 79568"/>
                  <a:gd name="connsiteY1" fmla="*/ 760 h 4650334"/>
                  <a:gd name="connsiteX2" fmla="*/ 79568 w 79568"/>
                  <a:gd name="connsiteY2" fmla="*/ 58550 h 4650334"/>
                  <a:gd name="connsiteX3" fmla="*/ 79568 w 79568"/>
                  <a:gd name="connsiteY3" fmla="*/ 4630550 h 4650334"/>
                  <a:gd name="connsiteX4" fmla="*/ 44008 w 79568"/>
                  <a:gd name="connsiteY4" fmla="*/ 4649691 h 4650334"/>
                  <a:gd name="connsiteX5" fmla="*/ 1363 w 79568"/>
                  <a:gd name="connsiteY5" fmla="*/ 4630550 h 4650334"/>
                  <a:gd name="connsiteX6" fmla="*/ 1363 w 79568"/>
                  <a:gd name="connsiteY6" fmla="*/ 58550 h 465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68" h="4650334">
                    <a:moveTo>
                      <a:pt x="1363" y="58550"/>
                    </a:moveTo>
                    <a:cubicBezTo>
                      <a:pt x="-4088" y="31538"/>
                      <a:pt x="5961" y="-5807"/>
                      <a:pt x="47006" y="760"/>
                    </a:cubicBezTo>
                    <a:cubicBezTo>
                      <a:pt x="73359" y="-3224"/>
                      <a:pt x="79046" y="18622"/>
                      <a:pt x="79568" y="58550"/>
                    </a:cubicBezTo>
                    <a:lnTo>
                      <a:pt x="79568" y="4630550"/>
                    </a:lnTo>
                    <a:cubicBezTo>
                      <a:pt x="66921" y="4638518"/>
                      <a:pt x="70943" y="4653630"/>
                      <a:pt x="44008" y="4649691"/>
                    </a:cubicBezTo>
                    <a:cubicBezTo>
                      <a:pt x="9156" y="4648867"/>
                      <a:pt x="14784" y="4638518"/>
                      <a:pt x="1363" y="4630550"/>
                    </a:cubicBezTo>
                    <a:lnTo>
                      <a:pt x="1363" y="58550"/>
                    </a:lnTo>
                    <a:close/>
                  </a:path>
                </a:pathLst>
              </a:custGeom>
              <a:gradFill flip="none" rotWithShape="1">
                <a:gsLst>
                  <a:gs pos="13000">
                    <a:schemeClr val="tx1">
                      <a:lumMod val="65000"/>
                      <a:lumOff val="35000"/>
                    </a:schemeClr>
                  </a:gs>
                  <a:gs pos="50000">
                    <a:schemeClr val="bg1">
                      <a:lumMod val="75000"/>
                    </a:schemeClr>
                  </a:gs>
                  <a:gs pos="90000">
                    <a:schemeClr val="tx1">
                      <a:lumMod val="65000"/>
                      <a:lumOff val="35000"/>
                    </a:schemeClr>
                  </a:gs>
                </a:gsLst>
                <a:lin ang="10800000" scaled="1"/>
                <a:tileRect/>
              </a:gra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0" name="Group 9"/>
              <p:cNvGrpSpPr/>
              <p:nvPr/>
            </p:nvGrpSpPr>
            <p:grpSpPr>
              <a:xfrm>
                <a:off x="2270760" y="2303379"/>
                <a:ext cx="335280" cy="182863"/>
                <a:chOff x="2270760" y="2303379"/>
                <a:chExt cx="335280" cy="182863"/>
              </a:xfrm>
            </p:grpSpPr>
            <p:sp>
              <p:nvSpPr>
                <p:cNvPr id="12" name="Rectangle 11"/>
                <p:cNvSpPr/>
                <p:nvPr/>
              </p:nvSpPr>
              <p:spPr>
                <a:xfrm>
                  <a:off x="2270760" y="2347697"/>
                  <a:ext cx="335280" cy="138545"/>
                </a:xfrm>
                <a:prstGeom prst="rect">
                  <a:avLst/>
                </a:prstGeom>
                <a:gradFill flip="none" rotWithShape="1">
                  <a:gsLst>
                    <a:gs pos="13000">
                      <a:schemeClr val="tx1">
                        <a:lumMod val="65000"/>
                        <a:lumOff val="35000"/>
                      </a:schemeClr>
                    </a:gs>
                    <a:gs pos="50000">
                      <a:schemeClr val="bg1">
                        <a:lumMod val="75000"/>
                      </a:schemeClr>
                    </a:gs>
                    <a:gs pos="90000">
                      <a:schemeClr val="tx1">
                        <a:lumMod val="65000"/>
                        <a:lumOff val="35000"/>
                      </a:schemeClr>
                    </a:gs>
                  </a:gsLst>
                  <a:lin ang="10800000" scaled="1"/>
                  <a:tileRect/>
                </a:gra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3"/>
                <p:cNvSpPr/>
                <p:nvPr/>
              </p:nvSpPr>
              <p:spPr>
                <a:xfrm>
                  <a:off x="2270760" y="2303379"/>
                  <a:ext cx="335280" cy="45099"/>
                </a:xfrm>
                <a:custGeom>
                  <a:avLst/>
                  <a:gdLst>
                    <a:gd name="connsiteX0" fmla="*/ 0 w 304800"/>
                    <a:gd name="connsiteY0" fmla="*/ 0 h 152400"/>
                    <a:gd name="connsiteX1" fmla="*/ 304800 w 304800"/>
                    <a:gd name="connsiteY1" fmla="*/ 0 h 152400"/>
                    <a:gd name="connsiteX2" fmla="*/ 304800 w 304800"/>
                    <a:gd name="connsiteY2" fmla="*/ 152400 h 152400"/>
                    <a:gd name="connsiteX3" fmla="*/ 0 w 304800"/>
                    <a:gd name="connsiteY3" fmla="*/ 152400 h 152400"/>
                    <a:gd name="connsiteX4" fmla="*/ 0 w 304800"/>
                    <a:gd name="connsiteY4" fmla="*/ 0 h 152400"/>
                    <a:gd name="connsiteX0" fmla="*/ 59267 w 304800"/>
                    <a:gd name="connsiteY0" fmla="*/ 29633 h 152400"/>
                    <a:gd name="connsiteX1" fmla="*/ 304800 w 304800"/>
                    <a:gd name="connsiteY1" fmla="*/ 0 h 152400"/>
                    <a:gd name="connsiteX2" fmla="*/ 304800 w 304800"/>
                    <a:gd name="connsiteY2" fmla="*/ 152400 h 152400"/>
                    <a:gd name="connsiteX3" fmla="*/ 0 w 304800"/>
                    <a:gd name="connsiteY3" fmla="*/ 152400 h 152400"/>
                    <a:gd name="connsiteX4" fmla="*/ 59267 w 304800"/>
                    <a:gd name="connsiteY4" fmla="*/ 29633 h 152400"/>
                    <a:gd name="connsiteX0" fmla="*/ 59267 w 304800"/>
                    <a:gd name="connsiteY0" fmla="*/ 0 h 122767"/>
                    <a:gd name="connsiteX1" fmla="*/ 245533 w 304800"/>
                    <a:gd name="connsiteY1" fmla="*/ 4234 h 122767"/>
                    <a:gd name="connsiteX2" fmla="*/ 304800 w 304800"/>
                    <a:gd name="connsiteY2" fmla="*/ 122767 h 122767"/>
                    <a:gd name="connsiteX3" fmla="*/ 0 w 304800"/>
                    <a:gd name="connsiteY3" fmla="*/ 122767 h 122767"/>
                    <a:gd name="connsiteX4" fmla="*/ 59267 w 304800"/>
                    <a:gd name="connsiteY4" fmla="*/ 0 h 122767"/>
                    <a:gd name="connsiteX0" fmla="*/ 32430 w 304800"/>
                    <a:gd name="connsiteY0" fmla="*/ 0 h 122767"/>
                    <a:gd name="connsiteX1" fmla="*/ 245533 w 304800"/>
                    <a:gd name="connsiteY1" fmla="*/ 4234 h 122767"/>
                    <a:gd name="connsiteX2" fmla="*/ 304800 w 304800"/>
                    <a:gd name="connsiteY2" fmla="*/ 122767 h 122767"/>
                    <a:gd name="connsiteX3" fmla="*/ 0 w 304800"/>
                    <a:gd name="connsiteY3" fmla="*/ 122767 h 122767"/>
                    <a:gd name="connsiteX4" fmla="*/ 32430 w 304800"/>
                    <a:gd name="connsiteY4" fmla="*/ 0 h 122767"/>
                    <a:gd name="connsiteX0" fmla="*/ 32430 w 304800"/>
                    <a:gd name="connsiteY0" fmla="*/ 0 h 122767"/>
                    <a:gd name="connsiteX1" fmla="*/ 259846 w 304800"/>
                    <a:gd name="connsiteY1" fmla="*/ 4233 h 122767"/>
                    <a:gd name="connsiteX2" fmla="*/ 304800 w 304800"/>
                    <a:gd name="connsiteY2" fmla="*/ 122767 h 122767"/>
                    <a:gd name="connsiteX3" fmla="*/ 0 w 304800"/>
                    <a:gd name="connsiteY3" fmla="*/ 122767 h 122767"/>
                    <a:gd name="connsiteX4" fmla="*/ 32430 w 304800"/>
                    <a:gd name="connsiteY4" fmla="*/ 0 h 122767"/>
                    <a:gd name="connsiteX0" fmla="*/ 32430 w 304800"/>
                    <a:gd name="connsiteY0" fmla="*/ 10444 h 133211"/>
                    <a:gd name="connsiteX1" fmla="*/ 297183 w 304800"/>
                    <a:gd name="connsiteY1" fmla="*/ 0 h 133211"/>
                    <a:gd name="connsiteX2" fmla="*/ 304800 w 304800"/>
                    <a:gd name="connsiteY2" fmla="*/ 133211 h 133211"/>
                    <a:gd name="connsiteX3" fmla="*/ 0 w 304800"/>
                    <a:gd name="connsiteY3" fmla="*/ 133211 h 133211"/>
                    <a:gd name="connsiteX4" fmla="*/ 32430 w 304800"/>
                    <a:gd name="connsiteY4" fmla="*/ 10444 h 133211"/>
                    <a:gd name="connsiteX0" fmla="*/ 32430 w 304800"/>
                    <a:gd name="connsiteY0" fmla="*/ 10444 h 133211"/>
                    <a:gd name="connsiteX1" fmla="*/ 285982 w 304800"/>
                    <a:gd name="connsiteY1" fmla="*/ 0 h 133211"/>
                    <a:gd name="connsiteX2" fmla="*/ 304800 w 304800"/>
                    <a:gd name="connsiteY2" fmla="*/ 133211 h 133211"/>
                    <a:gd name="connsiteX3" fmla="*/ 0 w 304800"/>
                    <a:gd name="connsiteY3" fmla="*/ 133211 h 133211"/>
                    <a:gd name="connsiteX4" fmla="*/ 32430 w 304800"/>
                    <a:gd name="connsiteY4" fmla="*/ 10444 h 133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33211">
                      <a:moveTo>
                        <a:pt x="32430" y="10444"/>
                      </a:moveTo>
                      <a:lnTo>
                        <a:pt x="285982" y="0"/>
                      </a:lnTo>
                      <a:lnTo>
                        <a:pt x="304800" y="133211"/>
                      </a:lnTo>
                      <a:lnTo>
                        <a:pt x="0" y="133211"/>
                      </a:lnTo>
                      <a:lnTo>
                        <a:pt x="32430" y="10444"/>
                      </a:lnTo>
                      <a:close/>
                    </a:path>
                  </a:pathLst>
                </a:custGeom>
                <a:gradFill flip="none" rotWithShape="1">
                  <a:gsLst>
                    <a:gs pos="13000">
                      <a:schemeClr val="tx1">
                        <a:lumMod val="65000"/>
                        <a:lumOff val="35000"/>
                      </a:schemeClr>
                    </a:gs>
                    <a:gs pos="50000">
                      <a:schemeClr val="bg1">
                        <a:lumMod val="50000"/>
                      </a:schemeClr>
                    </a:gs>
                    <a:gs pos="90000">
                      <a:schemeClr val="tx1">
                        <a:lumMod val="65000"/>
                        <a:lumOff val="35000"/>
                      </a:schemeClr>
                    </a:gs>
                  </a:gsLst>
                  <a:lin ang="10800000" scaled="1"/>
                  <a:tileRect/>
                </a:gra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Rectangle 1"/>
              <p:cNvSpPr/>
              <p:nvPr/>
            </p:nvSpPr>
            <p:spPr>
              <a:xfrm>
                <a:off x="2421488" y="360891"/>
                <a:ext cx="79569" cy="1972196"/>
              </a:xfrm>
              <a:custGeom>
                <a:avLst/>
                <a:gdLst>
                  <a:gd name="connsiteX0" fmla="*/ 0 w 78205"/>
                  <a:gd name="connsiteY0" fmla="*/ 0 h 4572000"/>
                  <a:gd name="connsiteX1" fmla="*/ 78205 w 78205"/>
                  <a:gd name="connsiteY1" fmla="*/ 0 h 4572000"/>
                  <a:gd name="connsiteX2" fmla="*/ 78205 w 78205"/>
                  <a:gd name="connsiteY2" fmla="*/ 4572000 h 4572000"/>
                  <a:gd name="connsiteX3" fmla="*/ 0 w 78205"/>
                  <a:gd name="connsiteY3" fmla="*/ 4572000 h 4572000"/>
                  <a:gd name="connsiteX4" fmla="*/ 0 w 78205"/>
                  <a:gd name="connsiteY4" fmla="*/ 0 h 4572000"/>
                  <a:gd name="connsiteX0" fmla="*/ 0 w 78205"/>
                  <a:gd name="connsiteY0" fmla="*/ 2847 h 4574847"/>
                  <a:gd name="connsiteX1" fmla="*/ 41718 w 78205"/>
                  <a:gd name="connsiteY1" fmla="*/ 0 h 4574847"/>
                  <a:gd name="connsiteX2" fmla="*/ 78205 w 78205"/>
                  <a:gd name="connsiteY2" fmla="*/ 2847 h 4574847"/>
                  <a:gd name="connsiteX3" fmla="*/ 78205 w 78205"/>
                  <a:gd name="connsiteY3" fmla="*/ 4574847 h 4574847"/>
                  <a:gd name="connsiteX4" fmla="*/ 0 w 78205"/>
                  <a:gd name="connsiteY4" fmla="*/ 4574847 h 4574847"/>
                  <a:gd name="connsiteX5" fmla="*/ 0 w 78205"/>
                  <a:gd name="connsiteY5" fmla="*/ 2847 h 4574847"/>
                  <a:gd name="connsiteX0" fmla="*/ 0 w 78205"/>
                  <a:gd name="connsiteY0" fmla="*/ 57790 h 4629790"/>
                  <a:gd name="connsiteX1" fmla="*/ 45643 w 78205"/>
                  <a:gd name="connsiteY1" fmla="*/ 0 h 4629790"/>
                  <a:gd name="connsiteX2" fmla="*/ 78205 w 78205"/>
                  <a:gd name="connsiteY2" fmla="*/ 57790 h 4629790"/>
                  <a:gd name="connsiteX3" fmla="*/ 78205 w 78205"/>
                  <a:gd name="connsiteY3" fmla="*/ 4629790 h 4629790"/>
                  <a:gd name="connsiteX4" fmla="*/ 0 w 78205"/>
                  <a:gd name="connsiteY4" fmla="*/ 4629790 h 4629790"/>
                  <a:gd name="connsiteX5" fmla="*/ 0 w 78205"/>
                  <a:gd name="connsiteY5" fmla="*/ 57790 h 4629790"/>
                  <a:gd name="connsiteX0" fmla="*/ 0 w 78205"/>
                  <a:gd name="connsiteY0" fmla="*/ 57790 h 4629790"/>
                  <a:gd name="connsiteX1" fmla="*/ 45643 w 78205"/>
                  <a:gd name="connsiteY1" fmla="*/ 0 h 4629790"/>
                  <a:gd name="connsiteX2" fmla="*/ 78205 w 78205"/>
                  <a:gd name="connsiteY2" fmla="*/ 57790 h 4629790"/>
                  <a:gd name="connsiteX3" fmla="*/ 78205 w 78205"/>
                  <a:gd name="connsiteY3" fmla="*/ 4629790 h 4629790"/>
                  <a:gd name="connsiteX4" fmla="*/ 0 w 78205"/>
                  <a:gd name="connsiteY4" fmla="*/ 4629790 h 4629790"/>
                  <a:gd name="connsiteX5" fmla="*/ 0 w 78205"/>
                  <a:gd name="connsiteY5" fmla="*/ 57790 h 4629790"/>
                  <a:gd name="connsiteX0" fmla="*/ 3232 w 81437"/>
                  <a:gd name="connsiteY0" fmla="*/ 57790 h 4629790"/>
                  <a:gd name="connsiteX1" fmla="*/ 48875 w 81437"/>
                  <a:gd name="connsiteY1" fmla="*/ 0 h 4629790"/>
                  <a:gd name="connsiteX2" fmla="*/ 81437 w 81437"/>
                  <a:gd name="connsiteY2" fmla="*/ 57790 h 4629790"/>
                  <a:gd name="connsiteX3" fmla="*/ 81437 w 81437"/>
                  <a:gd name="connsiteY3" fmla="*/ 4629790 h 4629790"/>
                  <a:gd name="connsiteX4" fmla="*/ 3232 w 81437"/>
                  <a:gd name="connsiteY4" fmla="*/ 4629790 h 4629790"/>
                  <a:gd name="connsiteX5" fmla="*/ 3232 w 81437"/>
                  <a:gd name="connsiteY5" fmla="*/ 57790 h 4629790"/>
                  <a:gd name="connsiteX0" fmla="*/ 3232 w 81437"/>
                  <a:gd name="connsiteY0" fmla="*/ 57790 h 4629790"/>
                  <a:gd name="connsiteX1" fmla="*/ 48875 w 81437"/>
                  <a:gd name="connsiteY1" fmla="*/ 0 h 4629790"/>
                  <a:gd name="connsiteX2" fmla="*/ 81437 w 81437"/>
                  <a:gd name="connsiteY2" fmla="*/ 57790 h 4629790"/>
                  <a:gd name="connsiteX3" fmla="*/ 81437 w 81437"/>
                  <a:gd name="connsiteY3" fmla="*/ 4629790 h 4629790"/>
                  <a:gd name="connsiteX4" fmla="*/ 3232 w 81437"/>
                  <a:gd name="connsiteY4" fmla="*/ 4629790 h 4629790"/>
                  <a:gd name="connsiteX5" fmla="*/ 3232 w 81437"/>
                  <a:gd name="connsiteY5" fmla="*/ 57790 h 4629790"/>
                  <a:gd name="connsiteX0" fmla="*/ 1553 w 79758"/>
                  <a:gd name="connsiteY0" fmla="*/ 57834 h 4629834"/>
                  <a:gd name="connsiteX1" fmla="*/ 47196 w 79758"/>
                  <a:gd name="connsiteY1" fmla="*/ 44 h 4629834"/>
                  <a:gd name="connsiteX2" fmla="*/ 79758 w 79758"/>
                  <a:gd name="connsiteY2" fmla="*/ 57834 h 4629834"/>
                  <a:gd name="connsiteX3" fmla="*/ 79758 w 79758"/>
                  <a:gd name="connsiteY3" fmla="*/ 4629834 h 4629834"/>
                  <a:gd name="connsiteX4" fmla="*/ 1553 w 79758"/>
                  <a:gd name="connsiteY4" fmla="*/ 4629834 h 4629834"/>
                  <a:gd name="connsiteX5" fmla="*/ 1553 w 79758"/>
                  <a:gd name="connsiteY5" fmla="*/ 57834 h 4629834"/>
                  <a:gd name="connsiteX0" fmla="*/ 1553 w 79758"/>
                  <a:gd name="connsiteY0" fmla="*/ 58254 h 4630254"/>
                  <a:gd name="connsiteX1" fmla="*/ 47196 w 79758"/>
                  <a:gd name="connsiteY1" fmla="*/ 464 h 4630254"/>
                  <a:gd name="connsiteX2" fmla="*/ 79758 w 79758"/>
                  <a:gd name="connsiteY2" fmla="*/ 58254 h 4630254"/>
                  <a:gd name="connsiteX3" fmla="*/ 79758 w 79758"/>
                  <a:gd name="connsiteY3" fmla="*/ 4630254 h 4630254"/>
                  <a:gd name="connsiteX4" fmla="*/ 1553 w 79758"/>
                  <a:gd name="connsiteY4" fmla="*/ 4630254 h 4630254"/>
                  <a:gd name="connsiteX5" fmla="*/ 1553 w 79758"/>
                  <a:gd name="connsiteY5" fmla="*/ 58254 h 4630254"/>
                  <a:gd name="connsiteX0" fmla="*/ 1363 w 79568"/>
                  <a:gd name="connsiteY0" fmla="*/ 58550 h 4630550"/>
                  <a:gd name="connsiteX1" fmla="*/ 47006 w 79568"/>
                  <a:gd name="connsiteY1" fmla="*/ 760 h 4630550"/>
                  <a:gd name="connsiteX2" fmla="*/ 79568 w 79568"/>
                  <a:gd name="connsiteY2" fmla="*/ 58550 h 4630550"/>
                  <a:gd name="connsiteX3" fmla="*/ 79568 w 79568"/>
                  <a:gd name="connsiteY3" fmla="*/ 4630550 h 4630550"/>
                  <a:gd name="connsiteX4" fmla="*/ 1363 w 79568"/>
                  <a:gd name="connsiteY4" fmla="*/ 4630550 h 4630550"/>
                  <a:gd name="connsiteX5" fmla="*/ 1363 w 79568"/>
                  <a:gd name="connsiteY5" fmla="*/ 58550 h 4630550"/>
                  <a:gd name="connsiteX0" fmla="*/ 1363 w 79568"/>
                  <a:gd name="connsiteY0" fmla="*/ 58550 h 4630550"/>
                  <a:gd name="connsiteX1" fmla="*/ 47006 w 79568"/>
                  <a:gd name="connsiteY1" fmla="*/ 760 h 4630550"/>
                  <a:gd name="connsiteX2" fmla="*/ 79568 w 79568"/>
                  <a:gd name="connsiteY2" fmla="*/ 58550 h 4630550"/>
                  <a:gd name="connsiteX3" fmla="*/ 79568 w 79568"/>
                  <a:gd name="connsiteY3" fmla="*/ 4630550 h 4630550"/>
                  <a:gd name="connsiteX4" fmla="*/ 41627 w 79568"/>
                  <a:gd name="connsiteY4" fmla="*/ 4626532 h 4630550"/>
                  <a:gd name="connsiteX5" fmla="*/ 1363 w 79568"/>
                  <a:gd name="connsiteY5" fmla="*/ 4630550 h 4630550"/>
                  <a:gd name="connsiteX6" fmla="*/ 1363 w 79568"/>
                  <a:gd name="connsiteY6" fmla="*/ 58550 h 4630550"/>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54453"/>
                  <a:gd name="connsiteX1" fmla="*/ 47006 w 79568"/>
                  <a:gd name="connsiteY1" fmla="*/ 760 h 4654453"/>
                  <a:gd name="connsiteX2" fmla="*/ 79568 w 79568"/>
                  <a:gd name="connsiteY2" fmla="*/ 58550 h 4654453"/>
                  <a:gd name="connsiteX3" fmla="*/ 79568 w 79568"/>
                  <a:gd name="connsiteY3" fmla="*/ 4630550 h 4654453"/>
                  <a:gd name="connsiteX4" fmla="*/ 41627 w 79568"/>
                  <a:gd name="connsiteY4" fmla="*/ 4654453 h 4654453"/>
                  <a:gd name="connsiteX5" fmla="*/ 1363 w 79568"/>
                  <a:gd name="connsiteY5" fmla="*/ 4630550 h 4654453"/>
                  <a:gd name="connsiteX6" fmla="*/ 1363 w 79568"/>
                  <a:gd name="connsiteY6" fmla="*/ 58550 h 4654453"/>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39246 w 79568"/>
                  <a:gd name="connsiteY4" fmla="*/ 4649691 h 4649691"/>
                  <a:gd name="connsiteX5" fmla="*/ 1363 w 79568"/>
                  <a:gd name="connsiteY5" fmla="*/ 4630550 h 4649691"/>
                  <a:gd name="connsiteX6" fmla="*/ 1363 w 79568"/>
                  <a:gd name="connsiteY6" fmla="*/ 58550 h 4649691"/>
                  <a:gd name="connsiteX0" fmla="*/ 1363 w 79568"/>
                  <a:gd name="connsiteY0" fmla="*/ 58550 h 4649691"/>
                  <a:gd name="connsiteX1" fmla="*/ 47006 w 79568"/>
                  <a:gd name="connsiteY1" fmla="*/ 760 h 4649691"/>
                  <a:gd name="connsiteX2" fmla="*/ 79568 w 79568"/>
                  <a:gd name="connsiteY2" fmla="*/ 58550 h 4649691"/>
                  <a:gd name="connsiteX3" fmla="*/ 79568 w 79568"/>
                  <a:gd name="connsiteY3" fmla="*/ 4630550 h 4649691"/>
                  <a:gd name="connsiteX4" fmla="*/ 44008 w 79568"/>
                  <a:gd name="connsiteY4" fmla="*/ 4649691 h 4649691"/>
                  <a:gd name="connsiteX5" fmla="*/ 1363 w 79568"/>
                  <a:gd name="connsiteY5" fmla="*/ 4630550 h 4649691"/>
                  <a:gd name="connsiteX6" fmla="*/ 1363 w 79568"/>
                  <a:gd name="connsiteY6" fmla="*/ 58550 h 4649691"/>
                  <a:gd name="connsiteX0" fmla="*/ 1363 w 79568"/>
                  <a:gd name="connsiteY0" fmla="*/ 58550 h 4650334"/>
                  <a:gd name="connsiteX1" fmla="*/ 47006 w 79568"/>
                  <a:gd name="connsiteY1" fmla="*/ 760 h 4650334"/>
                  <a:gd name="connsiteX2" fmla="*/ 79568 w 79568"/>
                  <a:gd name="connsiteY2" fmla="*/ 58550 h 4650334"/>
                  <a:gd name="connsiteX3" fmla="*/ 79568 w 79568"/>
                  <a:gd name="connsiteY3" fmla="*/ 4630550 h 4650334"/>
                  <a:gd name="connsiteX4" fmla="*/ 44008 w 79568"/>
                  <a:gd name="connsiteY4" fmla="*/ 4649691 h 4650334"/>
                  <a:gd name="connsiteX5" fmla="*/ 1363 w 79568"/>
                  <a:gd name="connsiteY5" fmla="*/ 4630550 h 4650334"/>
                  <a:gd name="connsiteX6" fmla="*/ 1363 w 79568"/>
                  <a:gd name="connsiteY6" fmla="*/ 58550 h 4650334"/>
                  <a:gd name="connsiteX0" fmla="*/ 1363 w 79568"/>
                  <a:gd name="connsiteY0" fmla="*/ 58550 h 4650334"/>
                  <a:gd name="connsiteX1" fmla="*/ 47006 w 79568"/>
                  <a:gd name="connsiteY1" fmla="*/ 760 h 4650334"/>
                  <a:gd name="connsiteX2" fmla="*/ 79568 w 79568"/>
                  <a:gd name="connsiteY2" fmla="*/ 58550 h 4650334"/>
                  <a:gd name="connsiteX3" fmla="*/ 79568 w 79568"/>
                  <a:gd name="connsiteY3" fmla="*/ 4630550 h 4650334"/>
                  <a:gd name="connsiteX4" fmla="*/ 44008 w 79568"/>
                  <a:gd name="connsiteY4" fmla="*/ 4649691 h 4650334"/>
                  <a:gd name="connsiteX5" fmla="*/ 1363 w 79568"/>
                  <a:gd name="connsiteY5" fmla="*/ 4630550 h 4650334"/>
                  <a:gd name="connsiteX6" fmla="*/ 1363 w 79568"/>
                  <a:gd name="connsiteY6" fmla="*/ 58550 h 465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68" h="4650334">
                    <a:moveTo>
                      <a:pt x="1363" y="58550"/>
                    </a:moveTo>
                    <a:cubicBezTo>
                      <a:pt x="-4088" y="31538"/>
                      <a:pt x="5961" y="-5807"/>
                      <a:pt x="47006" y="760"/>
                    </a:cubicBezTo>
                    <a:cubicBezTo>
                      <a:pt x="73359" y="-3224"/>
                      <a:pt x="79046" y="18622"/>
                      <a:pt x="79568" y="58550"/>
                    </a:cubicBezTo>
                    <a:lnTo>
                      <a:pt x="79568" y="4630550"/>
                    </a:lnTo>
                    <a:cubicBezTo>
                      <a:pt x="66921" y="4638518"/>
                      <a:pt x="70943" y="4653630"/>
                      <a:pt x="44008" y="4649691"/>
                    </a:cubicBezTo>
                    <a:cubicBezTo>
                      <a:pt x="9156" y="4648867"/>
                      <a:pt x="14784" y="4638518"/>
                      <a:pt x="1363" y="4630550"/>
                    </a:cubicBezTo>
                    <a:lnTo>
                      <a:pt x="1363" y="58550"/>
                    </a:lnTo>
                    <a:close/>
                  </a:path>
                </a:pathLst>
              </a:custGeom>
              <a:gradFill flip="none" rotWithShape="1">
                <a:gsLst>
                  <a:gs pos="13000">
                    <a:schemeClr val="tx1">
                      <a:lumMod val="65000"/>
                      <a:lumOff val="35000"/>
                    </a:schemeClr>
                  </a:gs>
                  <a:gs pos="50000">
                    <a:schemeClr val="bg1">
                      <a:lumMod val="75000"/>
                    </a:schemeClr>
                  </a:gs>
                  <a:gs pos="90000">
                    <a:schemeClr val="tx1">
                      <a:lumMod val="65000"/>
                      <a:lumOff val="35000"/>
                    </a:schemeClr>
                  </a:gs>
                </a:gsLst>
                <a:lin ang="10800000" scaled="1"/>
                <a:tileRect/>
              </a:grad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5" name="Group 64"/>
          <p:cNvGrpSpPr/>
          <p:nvPr/>
        </p:nvGrpSpPr>
        <p:grpSpPr>
          <a:xfrm rot="10800000">
            <a:off x="2246674" y="1954340"/>
            <a:ext cx="514332" cy="351088"/>
            <a:chOff x="2225973" y="1643175"/>
            <a:chExt cx="938683" cy="1311876"/>
          </a:xfrm>
        </p:grpSpPr>
        <p:sp>
          <p:nvSpPr>
            <p:cNvPr id="66" name="Trapezoid 3"/>
            <p:cNvSpPr/>
            <p:nvPr/>
          </p:nvSpPr>
          <p:spPr>
            <a:xfrm>
              <a:off x="2235084" y="1643175"/>
              <a:ext cx="922543" cy="1235970"/>
            </a:xfrm>
            <a:custGeom>
              <a:avLst/>
              <a:gdLst>
                <a:gd name="connsiteX0" fmla="*/ 228423 w 922542"/>
                <a:gd name="connsiteY0" fmla="*/ 163376 h 1323045"/>
                <a:gd name="connsiteX1" fmla="*/ 458838 w 922542"/>
                <a:gd name="connsiteY1" fmla="*/ 0 h 1323045"/>
                <a:gd name="connsiteX2" fmla="*/ 696176 w 922542"/>
                <a:gd name="connsiteY2" fmla="*/ 170494 h 1323045"/>
                <a:gd name="connsiteX3" fmla="*/ 922542 w 922542"/>
                <a:gd name="connsiteY3" fmla="*/ 1319723 h 1323045"/>
                <a:gd name="connsiteX4" fmla="*/ 464374 w 922542"/>
                <a:gd name="connsiteY4" fmla="*/ 1262500 h 1323045"/>
                <a:gd name="connsiteX5" fmla="*/ 0 w 922542"/>
                <a:gd name="connsiteY5" fmla="*/ 1323045 h 1323045"/>
                <a:gd name="connsiteX6" fmla="*/ 228423 w 922542"/>
                <a:gd name="connsiteY6" fmla="*/ 163376 h 1323045"/>
                <a:gd name="connsiteX0" fmla="*/ 228423 w 922542"/>
                <a:gd name="connsiteY0" fmla="*/ 76304 h 1235973"/>
                <a:gd name="connsiteX1" fmla="*/ 466361 w 922542"/>
                <a:gd name="connsiteY1" fmla="*/ 0 h 1235973"/>
                <a:gd name="connsiteX2" fmla="*/ 696176 w 922542"/>
                <a:gd name="connsiteY2" fmla="*/ 83422 h 1235973"/>
                <a:gd name="connsiteX3" fmla="*/ 922542 w 922542"/>
                <a:gd name="connsiteY3" fmla="*/ 1232651 h 1235973"/>
                <a:gd name="connsiteX4" fmla="*/ 464374 w 922542"/>
                <a:gd name="connsiteY4" fmla="*/ 1175428 h 1235973"/>
                <a:gd name="connsiteX5" fmla="*/ 0 w 922542"/>
                <a:gd name="connsiteY5" fmla="*/ 1235973 h 1235973"/>
                <a:gd name="connsiteX6" fmla="*/ 228423 w 922542"/>
                <a:gd name="connsiteY6" fmla="*/ 76304 h 1235973"/>
                <a:gd name="connsiteX0" fmla="*/ 228423 w 922542"/>
                <a:gd name="connsiteY0" fmla="*/ 76304 h 1235973"/>
                <a:gd name="connsiteX1" fmla="*/ 466361 w 922542"/>
                <a:gd name="connsiteY1" fmla="*/ 0 h 1235973"/>
                <a:gd name="connsiteX2" fmla="*/ 696176 w 922542"/>
                <a:gd name="connsiteY2" fmla="*/ 83422 h 1235973"/>
                <a:gd name="connsiteX3" fmla="*/ 922542 w 922542"/>
                <a:gd name="connsiteY3" fmla="*/ 1232651 h 1235973"/>
                <a:gd name="connsiteX4" fmla="*/ 464374 w 922542"/>
                <a:gd name="connsiteY4" fmla="*/ 1175428 h 1235973"/>
                <a:gd name="connsiteX5" fmla="*/ 0 w 922542"/>
                <a:gd name="connsiteY5" fmla="*/ 1235973 h 1235973"/>
                <a:gd name="connsiteX6" fmla="*/ 228423 w 922542"/>
                <a:gd name="connsiteY6" fmla="*/ 76304 h 1235973"/>
                <a:gd name="connsiteX0" fmla="*/ 228423 w 922542"/>
                <a:gd name="connsiteY0" fmla="*/ 76304 h 1235973"/>
                <a:gd name="connsiteX1" fmla="*/ 466361 w 922542"/>
                <a:gd name="connsiteY1" fmla="*/ 0 h 1235973"/>
                <a:gd name="connsiteX2" fmla="*/ 696176 w 922542"/>
                <a:gd name="connsiteY2" fmla="*/ 83422 h 1235973"/>
                <a:gd name="connsiteX3" fmla="*/ 922542 w 922542"/>
                <a:gd name="connsiteY3" fmla="*/ 1232651 h 1235973"/>
                <a:gd name="connsiteX4" fmla="*/ 464374 w 922542"/>
                <a:gd name="connsiteY4" fmla="*/ 1175428 h 1235973"/>
                <a:gd name="connsiteX5" fmla="*/ 0 w 922542"/>
                <a:gd name="connsiteY5" fmla="*/ 1235973 h 1235973"/>
                <a:gd name="connsiteX6" fmla="*/ 228423 w 922542"/>
                <a:gd name="connsiteY6" fmla="*/ 76304 h 1235973"/>
                <a:gd name="connsiteX0" fmla="*/ 228423 w 922542"/>
                <a:gd name="connsiteY0" fmla="*/ 76304 h 1235973"/>
                <a:gd name="connsiteX1" fmla="*/ 466361 w 922542"/>
                <a:gd name="connsiteY1" fmla="*/ 0 h 1235973"/>
                <a:gd name="connsiteX2" fmla="*/ 696176 w 922542"/>
                <a:gd name="connsiteY2" fmla="*/ 83422 h 1235973"/>
                <a:gd name="connsiteX3" fmla="*/ 922542 w 922542"/>
                <a:gd name="connsiteY3" fmla="*/ 1232651 h 1235973"/>
                <a:gd name="connsiteX4" fmla="*/ 464374 w 922542"/>
                <a:gd name="connsiteY4" fmla="*/ 1175428 h 1235973"/>
                <a:gd name="connsiteX5" fmla="*/ 0 w 922542"/>
                <a:gd name="connsiteY5" fmla="*/ 1235973 h 1235973"/>
                <a:gd name="connsiteX6" fmla="*/ 228423 w 922542"/>
                <a:gd name="connsiteY6" fmla="*/ 76304 h 1235973"/>
                <a:gd name="connsiteX0" fmla="*/ 228423 w 922542"/>
                <a:gd name="connsiteY0" fmla="*/ 76304 h 1235973"/>
                <a:gd name="connsiteX1" fmla="*/ 451315 w 922542"/>
                <a:gd name="connsiteY1" fmla="*/ 0 h 1235973"/>
                <a:gd name="connsiteX2" fmla="*/ 696176 w 922542"/>
                <a:gd name="connsiteY2" fmla="*/ 83422 h 1235973"/>
                <a:gd name="connsiteX3" fmla="*/ 922542 w 922542"/>
                <a:gd name="connsiteY3" fmla="*/ 1232651 h 1235973"/>
                <a:gd name="connsiteX4" fmla="*/ 464374 w 922542"/>
                <a:gd name="connsiteY4" fmla="*/ 1175428 h 1235973"/>
                <a:gd name="connsiteX5" fmla="*/ 0 w 922542"/>
                <a:gd name="connsiteY5" fmla="*/ 1235973 h 1235973"/>
                <a:gd name="connsiteX6" fmla="*/ 228423 w 922542"/>
                <a:gd name="connsiteY6" fmla="*/ 76304 h 123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542" h="1235973">
                  <a:moveTo>
                    <a:pt x="228423" y="76304"/>
                  </a:moveTo>
                  <a:cubicBezTo>
                    <a:pt x="269569" y="35602"/>
                    <a:pt x="340871" y="0"/>
                    <a:pt x="451315" y="0"/>
                  </a:cubicBezTo>
                  <a:cubicBezTo>
                    <a:pt x="606290" y="0"/>
                    <a:pt x="649232" y="67809"/>
                    <a:pt x="696176" y="83422"/>
                  </a:cubicBezTo>
                  <a:lnTo>
                    <a:pt x="922542" y="1232651"/>
                  </a:lnTo>
                  <a:cubicBezTo>
                    <a:pt x="862603" y="1199080"/>
                    <a:pt x="680109" y="1175428"/>
                    <a:pt x="464374" y="1175428"/>
                  </a:cubicBezTo>
                  <a:cubicBezTo>
                    <a:pt x="240760" y="1175428"/>
                    <a:pt x="52858" y="1200839"/>
                    <a:pt x="0" y="1235973"/>
                  </a:cubicBezTo>
                  <a:lnTo>
                    <a:pt x="228423" y="76304"/>
                  </a:lnTo>
                  <a:close/>
                </a:path>
              </a:pathLst>
            </a:cu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Oval 66"/>
            <p:cNvSpPr/>
            <p:nvPr/>
          </p:nvSpPr>
          <p:spPr>
            <a:xfrm>
              <a:off x="2225973" y="2795508"/>
              <a:ext cx="938683" cy="159543"/>
            </a:xfrm>
            <a:prstGeom prst="ellipse">
              <a:avLst/>
            </a:prstGeom>
            <a:solidFill>
              <a:srgbClr val="A72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Oval 67"/>
            <p:cNvSpPr/>
            <p:nvPr/>
          </p:nvSpPr>
          <p:spPr>
            <a:xfrm>
              <a:off x="2604073" y="2833961"/>
              <a:ext cx="204285" cy="108968"/>
            </a:xfrm>
            <a:prstGeom prst="ellipse">
              <a:avLst/>
            </a:prstGeom>
            <a:solidFill>
              <a:srgbClr val="7A1E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Trapezoid 3"/>
            <p:cNvSpPr/>
            <p:nvPr/>
          </p:nvSpPr>
          <p:spPr>
            <a:xfrm>
              <a:off x="2366043" y="1659619"/>
              <a:ext cx="662632" cy="600354"/>
            </a:xfrm>
            <a:custGeom>
              <a:avLst/>
              <a:gdLst>
                <a:gd name="connsiteX0" fmla="*/ 228423 w 922542"/>
                <a:gd name="connsiteY0" fmla="*/ 163376 h 1323045"/>
                <a:gd name="connsiteX1" fmla="*/ 458838 w 922542"/>
                <a:gd name="connsiteY1" fmla="*/ 0 h 1323045"/>
                <a:gd name="connsiteX2" fmla="*/ 696176 w 922542"/>
                <a:gd name="connsiteY2" fmla="*/ 170494 h 1323045"/>
                <a:gd name="connsiteX3" fmla="*/ 922542 w 922542"/>
                <a:gd name="connsiteY3" fmla="*/ 1319723 h 1323045"/>
                <a:gd name="connsiteX4" fmla="*/ 464374 w 922542"/>
                <a:gd name="connsiteY4" fmla="*/ 1262500 h 1323045"/>
                <a:gd name="connsiteX5" fmla="*/ 0 w 922542"/>
                <a:gd name="connsiteY5" fmla="*/ 1323045 h 1323045"/>
                <a:gd name="connsiteX6" fmla="*/ 228423 w 922542"/>
                <a:gd name="connsiteY6" fmla="*/ 163376 h 1323045"/>
                <a:gd name="connsiteX0" fmla="*/ 228423 w 922542"/>
                <a:gd name="connsiteY0" fmla="*/ 76304 h 1235973"/>
                <a:gd name="connsiteX1" fmla="*/ 466361 w 922542"/>
                <a:gd name="connsiteY1" fmla="*/ 0 h 1235973"/>
                <a:gd name="connsiteX2" fmla="*/ 696176 w 922542"/>
                <a:gd name="connsiteY2" fmla="*/ 83422 h 1235973"/>
                <a:gd name="connsiteX3" fmla="*/ 922542 w 922542"/>
                <a:gd name="connsiteY3" fmla="*/ 1232651 h 1235973"/>
                <a:gd name="connsiteX4" fmla="*/ 464374 w 922542"/>
                <a:gd name="connsiteY4" fmla="*/ 1175428 h 1235973"/>
                <a:gd name="connsiteX5" fmla="*/ 0 w 922542"/>
                <a:gd name="connsiteY5" fmla="*/ 1235973 h 1235973"/>
                <a:gd name="connsiteX6" fmla="*/ 228423 w 922542"/>
                <a:gd name="connsiteY6" fmla="*/ 76304 h 1235973"/>
                <a:gd name="connsiteX0" fmla="*/ 228423 w 922542"/>
                <a:gd name="connsiteY0" fmla="*/ 76304 h 1235973"/>
                <a:gd name="connsiteX1" fmla="*/ 466361 w 922542"/>
                <a:gd name="connsiteY1" fmla="*/ 0 h 1235973"/>
                <a:gd name="connsiteX2" fmla="*/ 696176 w 922542"/>
                <a:gd name="connsiteY2" fmla="*/ 83422 h 1235973"/>
                <a:gd name="connsiteX3" fmla="*/ 922542 w 922542"/>
                <a:gd name="connsiteY3" fmla="*/ 1232651 h 1235973"/>
                <a:gd name="connsiteX4" fmla="*/ 464374 w 922542"/>
                <a:gd name="connsiteY4" fmla="*/ 1175428 h 1235973"/>
                <a:gd name="connsiteX5" fmla="*/ 0 w 922542"/>
                <a:gd name="connsiteY5" fmla="*/ 1235973 h 1235973"/>
                <a:gd name="connsiteX6" fmla="*/ 228423 w 922542"/>
                <a:gd name="connsiteY6" fmla="*/ 76304 h 1235973"/>
                <a:gd name="connsiteX0" fmla="*/ 228423 w 922542"/>
                <a:gd name="connsiteY0" fmla="*/ 76304 h 1235973"/>
                <a:gd name="connsiteX1" fmla="*/ 466361 w 922542"/>
                <a:gd name="connsiteY1" fmla="*/ 0 h 1235973"/>
                <a:gd name="connsiteX2" fmla="*/ 696176 w 922542"/>
                <a:gd name="connsiteY2" fmla="*/ 83422 h 1235973"/>
                <a:gd name="connsiteX3" fmla="*/ 922542 w 922542"/>
                <a:gd name="connsiteY3" fmla="*/ 1232651 h 1235973"/>
                <a:gd name="connsiteX4" fmla="*/ 464374 w 922542"/>
                <a:gd name="connsiteY4" fmla="*/ 1175428 h 1235973"/>
                <a:gd name="connsiteX5" fmla="*/ 0 w 922542"/>
                <a:gd name="connsiteY5" fmla="*/ 1235973 h 1235973"/>
                <a:gd name="connsiteX6" fmla="*/ 228423 w 922542"/>
                <a:gd name="connsiteY6" fmla="*/ 76304 h 1235973"/>
                <a:gd name="connsiteX0" fmla="*/ 228423 w 922542"/>
                <a:gd name="connsiteY0" fmla="*/ 76304 h 1235973"/>
                <a:gd name="connsiteX1" fmla="*/ 466361 w 922542"/>
                <a:gd name="connsiteY1" fmla="*/ 0 h 1235973"/>
                <a:gd name="connsiteX2" fmla="*/ 696176 w 922542"/>
                <a:gd name="connsiteY2" fmla="*/ 83422 h 1235973"/>
                <a:gd name="connsiteX3" fmla="*/ 922542 w 922542"/>
                <a:gd name="connsiteY3" fmla="*/ 1232651 h 1235973"/>
                <a:gd name="connsiteX4" fmla="*/ 464374 w 922542"/>
                <a:gd name="connsiteY4" fmla="*/ 1175428 h 1235973"/>
                <a:gd name="connsiteX5" fmla="*/ 0 w 922542"/>
                <a:gd name="connsiteY5" fmla="*/ 1235973 h 1235973"/>
                <a:gd name="connsiteX6" fmla="*/ 228423 w 922542"/>
                <a:gd name="connsiteY6" fmla="*/ 76304 h 1235973"/>
                <a:gd name="connsiteX0" fmla="*/ 228423 w 922542"/>
                <a:gd name="connsiteY0" fmla="*/ 76304 h 1235973"/>
                <a:gd name="connsiteX1" fmla="*/ 451315 w 922542"/>
                <a:gd name="connsiteY1" fmla="*/ 0 h 1235973"/>
                <a:gd name="connsiteX2" fmla="*/ 696176 w 922542"/>
                <a:gd name="connsiteY2" fmla="*/ 83422 h 1235973"/>
                <a:gd name="connsiteX3" fmla="*/ 922542 w 922542"/>
                <a:gd name="connsiteY3" fmla="*/ 1232651 h 1235973"/>
                <a:gd name="connsiteX4" fmla="*/ 464374 w 922542"/>
                <a:gd name="connsiteY4" fmla="*/ 1175428 h 1235973"/>
                <a:gd name="connsiteX5" fmla="*/ 0 w 922542"/>
                <a:gd name="connsiteY5" fmla="*/ 1235973 h 1235973"/>
                <a:gd name="connsiteX6" fmla="*/ 228423 w 922542"/>
                <a:gd name="connsiteY6" fmla="*/ 76304 h 1235973"/>
                <a:gd name="connsiteX0" fmla="*/ 228423 w 785746"/>
                <a:gd name="connsiteY0" fmla="*/ 76304 h 1235973"/>
                <a:gd name="connsiteX1" fmla="*/ 451315 w 785746"/>
                <a:gd name="connsiteY1" fmla="*/ 0 h 1235973"/>
                <a:gd name="connsiteX2" fmla="*/ 696176 w 785746"/>
                <a:gd name="connsiteY2" fmla="*/ 83422 h 1235973"/>
                <a:gd name="connsiteX3" fmla="*/ 785746 w 785746"/>
                <a:gd name="connsiteY3" fmla="*/ 573042 h 1235973"/>
                <a:gd name="connsiteX4" fmla="*/ 464374 w 785746"/>
                <a:gd name="connsiteY4" fmla="*/ 1175428 h 1235973"/>
                <a:gd name="connsiteX5" fmla="*/ 0 w 785746"/>
                <a:gd name="connsiteY5" fmla="*/ 1235973 h 1235973"/>
                <a:gd name="connsiteX6" fmla="*/ 228423 w 785746"/>
                <a:gd name="connsiteY6" fmla="*/ 76304 h 1235973"/>
                <a:gd name="connsiteX0" fmla="*/ 91627 w 648950"/>
                <a:gd name="connsiteY0" fmla="*/ 76304 h 1175430"/>
                <a:gd name="connsiteX1" fmla="*/ 314519 w 648950"/>
                <a:gd name="connsiteY1" fmla="*/ 0 h 1175430"/>
                <a:gd name="connsiteX2" fmla="*/ 559380 w 648950"/>
                <a:gd name="connsiteY2" fmla="*/ 83422 h 1175430"/>
                <a:gd name="connsiteX3" fmla="*/ 648950 w 648950"/>
                <a:gd name="connsiteY3" fmla="*/ 573042 h 1175430"/>
                <a:gd name="connsiteX4" fmla="*/ 327578 w 648950"/>
                <a:gd name="connsiteY4" fmla="*/ 1175428 h 1175430"/>
                <a:gd name="connsiteX5" fmla="*/ 0 w 648950"/>
                <a:gd name="connsiteY5" fmla="*/ 540386 h 1175430"/>
                <a:gd name="connsiteX6" fmla="*/ 91627 w 648950"/>
                <a:gd name="connsiteY6" fmla="*/ 76304 h 1175430"/>
                <a:gd name="connsiteX0" fmla="*/ 91627 w 648950"/>
                <a:gd name="connsiteY0" fmla="*/ 76304 h 618319"/>
                <a:gd name="connsiteX1" fmla="*/ 314519 w 648950"/>
                <a:gd name="connsiteY1" fmla="*/ 0 h 618319"/>
                <a:gd name="connsiteX2" fmla="*/ 559380 w 648950"/>
                <a:gd name="connsiteY2" fmla="*/ 83422 h 618319"/>
                <a:gd name="connsiteX3" fmla="*/ 648950 w 648950"/>
                <a:gd name="connsiteY3" fmla="*/ 573042 h 618319"/>
                <a:gd name="connsiteX4" fmla="*/ 0 w 648950"/>
                <a:gd name="connsiteY4" fmla="*/ 540386 h 618319"/>
                <a:gd name="connsiteX5" fmla="*/ 91627 w 648950"/>
                <a:gd name="connsiteY5" fmla="*/ 76304 h 618319"/>
                <a:gd name="connsiteX0" fmla="*/ 91627 w 648950"/>
                <a:gd name="connsiteY0" fmla="*/ 76304 h 589576"/>
                <a:gd name="connsiteX1" fmla="*/ 314519 w 648950"/>
                <a:gd name="connsiteY1" fmla="*/ 0 h 589576"/>
                <a:gd name="connsiteX2" fmla="*/ 559380 w 648950"/>
                <a:gd name="connsiteY2" fmla="*/ 83422 h 589576"/>
                <a:gd name="connsiteX3" fmla="*/ 648950 w 648950"/>
                <a:gd name="connsiteY3" fmla="*/ 573042 h 589576"/>
                <a:gd name="connsiteX4" fmla="*/ 0 w 648950"/>
                <a:gd name="connsiteY4" fmla="*/ 540386 h 589576"/>
                <a:gd name="connsiteX5" fmla="*/ 91627 w 648950"/>
                <a:gd name="connsiteY5" fmla="*/ 76304 h 589576"/>
                <a:gd name="connsiteX0" fmla="*/ 91627 w 648950"/>
                <a:gd name="connsiteY0" fmla="*/ 76304 h 573042"/>
                <a:gd name="connsiteX1" fmla="*/ 314519 w 648950"/>
                <a:gd name="connsiteY1" fmla="*/ 0 h 573042"/>
                <a:gd name="connsiteX2" fmla="*/ 559380 w 648950"/>
                <a:gd name="connsiteY2" fmla="*/ 83422 h 573042"/>
                <a:gd name="connsiteX3" fmla="*/ 648950 w 648950"/>
                <a:gd name="connsiteY3" fmla="*/ 573042 h 573042"/>
                <a:gd name="connsiteX4" fmla="*/ 0 w 648950"/>
                <a:gd name="connsiteY4" fmla="*/ 540386 h 573042"/>
                <a:gd name="connsiteX5" fmla="*/ 91627 w 648950"/>
                <a:gd name="connsiteY5" fmla="*/ 76304 h 573042"/>
                <a:gd name="connsiteX0" fmla="*/ 105308 w 662631"/>
                <a:gd name="connsiteY0" fmla="*/ 76304 h 600354"/>
                <a:gd name="connsiteX1" fmla="*/ 328200 w 662631"/>
                <a:gd name="connsiteY1" fmla="*/ 0 h 600354"/>
                <a:gd name="connsiteX2" fmla="*/ 573061 w 662631"/>
                <a:gd name="connsiteY2" fmla="*/ 83422 h 600354"/>
                <a:gd name="connsiteX3" fmla="*/ 662631 w 662631"/>
                <a:gd name="connsiteY3" fmla="*/ 573042 h 600354"/>
                <a:gd name="connsiteX4" fmla="*/ 0 w 662631"/>
                <a:gd name="connsiteY4" fmla="*/ 600354 h 600354"/>
                <a:gd name="connsiteX5" fmla="*/ 105308 w 662631"/>
                <a:gd name="connsiteY5" fmla="*/ 76304 h 6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2631" h="600354">
                  <a:moveTo>
                    <a:pt x="105308" y="76304"/>
                  </a:moveTo>
                  <a:cubicBezTo>
                    <a:pt x="146454" y="35602"/>
                    <a:pt x="217756" y="0"/>
                    <a:pt x="328200" y="0"/>
                  </a:cubicBezTo>
                  <a:cubicBezTo>
                    <a:pt x="483175" y="0"/>
                    <a:pt x="526117" y="67809"/>
                    <a:pt x="573061" y="83422"/>
                  </a:cubicBezTo>
                  <a:lnTo>
                    <a:pt x="662631" y="573042"/>
                  </a:lnTo>
                  <a:cubicBezTo>
                    <a:pt x="494162" y="481303"/>
                    <a:pt x="236524" y="491255"/>
                    <a:pt x="0" y="600354"/>
                  </a:cubicBezTo>
                  <a:lnTo>
                    <a:pt x="105308" y="7630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51" name="Group 250"/>
          <p:cNvGrpSpPr/>
          <p:nvPr/>
        </p:nvGrpSpPr>
        <p:grpSpPr>
          <a:xfrm>
            <a:off x="4740562" y="4218026"/>
            <a:ext cx="1936356" cy="656975"/>
            <a:chOff x="4740562" y="4014830"/>
            <a:chExt cx="1936356" cy="656975"/>
          </a:xfrm>
        </p:grpSpPr>
        <p:grpSp>
          <p:nvGrpSpPr>
            <p:cNvPr id="83" name="Group 82"/>
            <p:cNvGrpSpPr/>
            <p:nvPr/>
          </p:nvGrpSpPr>
          <p:grpSpPr>
            <a:xfrm>
              <a:off x="4744326" y="4014830"/>
              <a:ext cx="1932592" cy="656975"/>
              <a:chOff x="6586538" y="6217767"/>
              <a:chExt cx="1416546" cy="1043160"/>
            </a:xfrm>
          </p:grpSpPr>
          <p:sp>
            <p:nvSpPr>
              <p:cNvPr id="84" name="Oval 83"/>
              <p:cNvSpPr/>
              <p:nvPr/>
            </p:nvSpPr>
            <p:spPr>
              <a:xfrm>
                <a:off x="6586538" y="6217767"/>
                <a:ext cx="1416546" cy="96121"/>
              </a:xfrm>
              <a:prstGeom prst="ellipse">
                <a:avLst/>
              </a:prstGeom>
              <a:solidFill>
                <a:schemeClr val="bg1">
                  <a:lumMod val="95000"/>
                  <a:alpha val="86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5" name="Freeform 84"/>
              <p:cNvSpPr/>
              <p:nvPr/>
            </p:nvSpPr>
            <p:spPr>
              <a:xfrm>
                <a:off x="6587563" y="6268157"/>
                <a:ext cx="1414637" cy="992770"/>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8426 w 1418838"/>
                  <a:gd name="connsiteY0" fmla="*/ 1450 h 1004111"/>
                  <a:gd name="connsiteX1" fmla="*/ 3771 w 1418838"/>
                  <a:gd name="connsiteY1" fmla="*/ 835156 h 1004111"/>
                  <a:gd name="connsiteX2" fmla="*/ 225251 w 1418838"/>
                  <a:gd name="connsiteY2" fmla="*/ 958106 h 1004111"/>
                  <a:gd name="connsiteX3" fmla="*/ 1283383 w 1418838"/>
                  <a:gd name="connsiteY3" fmla="*/ 939591 h 1004111"/>
                  <a:gd name="connsiteX4" fmla="*/ 1417763 w 1418838"/>
                  <a:gd name="connsiteY4" fmla="*/ 738051 h 1004111"/>
                  <a:gd name="connsiteX5" fmla="*/ 1417763 w 1418838"/>
                  <a:gd name="connsiteY5" fmla="*/ 0 h 1004111"/>
                  <a:gd name="connsiteX6" fmla="*/ 8426 w 1418838"/>
                  <a:gd name="connsiteY6" fmla="*/ 1450 h 1004111"/>
                  <a:gd name="connsiteX0" fmla="*/ 8426 w 1418838"/>
                  <a:gd name="connsiteY0" fmla="*/ 1450 h 1004111"/>
                  <a:gd name="connsiteX1" fmla="*/ 3771 w 1418838"/>
                  <a:gd name="connsiteY1" fmla="*/ 835156 h 1004111"/>
                  <a:gd name="connsiteX2" fmla="*/ 225251 w 1418838"/>
                  <a:gd name="connsiteY2" fmla="*/ 958106 h 1004111"/>
                  <a:gd name="connsiteX3" fmla="*/ 1283383 w 1418838"/>
                  <a:gd name="connsiteY3" fmla="*/ 939591 h 1004111"/>
                  <a:gd name="connsiteX4" fmla="*/ 1417763 w 1418838"/>
                  <a:gd name="connsiteY4" fmla="*/ 738051 h 1004111"/>
                  <a:gd name="connsiteX5" fmla="*/ 1417763 w 1418838"/>
                  <a:gd name="connsiteY5" fmla="*/ 0 h 1004111"/>
                  <a:gd name="connsiteX6" fmla="*/ 8426 w 1418838"/>
                  <a:gd name="connsiteY6" fmla="*/ 1450 h 1004111"/>
                  <a:gd name="connsiteX0" fmla="*/ 8426 w 1419820"/>
                  <a:gd name="connsiteY0" fmla="*/ 1450 h 1004111"/>
                  <a:gd name="connsiteX1" fmla="*/ 3771 w 1419820"/>
                  <a:gd name="connsiteY1" fmla="*/ 835156 h 1004111"/>
                  <a:gd name="connsiteX2" fmla="*/ 225251 w 1419820"/>
                  <a:gd name="connsiteY2" fmla="*/ 958106 h 1004111"/>
                  <a:gd name="connsiteX3" fmla="*/ 1283383 w 1419820"/>
                  <a:gd name="connsiteY3" fmla="*/ 939591 h 1004111"/>
                  <a:gd name="connsiteX4" fmla="*/ 1417763 w 1419820"/>
                  <a:gd name="connsiteY4" fmla="*/ 738051 h 1004111"/>
                  <a:gd name="connsiteX5" fmla="*/ 1417763 w 1419820"/>
                  <a:gd name="connsiteY5" fmla="*/ 0 h 1004111"/>
                  <a:gd name="connsiteX6" fmla="*/ 8426 w 1419820"/>
                  <a:gd name="connsiteY6" fmla="*/ 1450 h 1004111"/>
                  <a:gd name="connsiteX0" fmla="*/ 8426 w 1419820"/>
                  <a:gd name="connsiteY0" fmla="*/ 1450 h 1012557"/>
                  <a:gd name="connsiteX1" fmla="*/ 3771 w 1419820"/>
                  <a:gd name="connsiteY1" fmla="*/ 835156 h 1012557"/>
                  <a:gd name="connsiteX2" fmla="*/ 225251 w 1419820"/>
                  <a:gd name="connsiteY2" fmla="*/ 958106 h 1012557"/>
                  <a:gd name="connsiteX3" fmla="*/ 1283383 w 1419820"/>
                  <a:gd name="connsiteY3" fmla="*/ 955432 h 1012557"/>
                  <a:gd name="connsiteX4" fmla="*/ 1417763 w 1419820"/>
                  <a:gd name="connsiteY4" fmla="*/ 738051 h 1012557"/>
                  <a:gd name="connsiteX5" fmla="*/ 1417763 w 1419820"/>
                  <a:gd name="connsiteY5" fmla="*/ 0 h 1012557"/>
                  <a:gd name="connsiteX6" fmla="*/ 8426 w 1419820"/>
                  <a:gd name="connsiteY6" fmla="*/ 1450 h 1012557"/>
                  <a:gd name="connsiteX0" fmla="*/ 8426 w 1419820"/>
                  <a:gd name="connsiteY0" fmla="*/ 1450 h 998221"/>
                  <a:gd name="connsiteX1" fmla="*/ 3771 w 1419820"/>
                  <a:gd name="connsiteY1" fmla="*/ 835156 h 998221"/>
                  <a:gd name="connsiteX2" fmla="*/ 225251 w 1419820"/>
                  <a:gd name="connsiteY2" fmla="*/ 958106 h 998221"/>
                  <a:gd name="connsiteX3" fmla="*/ 1283383 w 1419820"/>
                  <a:gd name="connsiteY3" fmla="*/ 955432 h 998221"/>
                  <a:gd name="connsiteX4" fmla="*/ 1417763 w 1419820"/>
                  <a:gd name="connsiteY4" fmla="*/ 738051 h 998221"/>
                  <a:gd name="connsiteX5" fmla="*/ 1417763 w 1419820"/>
                  <a:gd name="connsiteY5" fmla="*/ 0 h 998221"/>
                  <a:gd name="connsiteX6" fmla="*/ 8426 w 1419820"/>
                  <a:gd name="connsiteY6" fmla="*/ 1450 h 998221"/>
                  <a:gd name="connsiteX0" fmla="*/ 4225 w 1415619"/>
                  <a:gd name="connsiteY0" fmla="*/ 1450 h 998219"/>
                  <a:gd name="connsiteX1" fmla="*/ 6882 w 1415619"/>
                  <a:gd name="connsiteY1" fmla="*/ 840436 h 998219"/>
                  <a:gd name="connsiteX2" fmla="*/ 221050 w 1415619"/>
                  <a:gd name="connsiteY2" fmla="*/ 958106 h 998219"/>
                  <a:gd name="connsiteX3" fmla="*/ 1279182 w 1415619"/>
                  <a:gd name="connsiteY3" fmla="*/ 955432 h 998219"/>
                  <a:gd name="connsiteX4" fmla="*/ 1413562 w 1415619"/>
                  <a:gd name="connsiteY4" fmla="*/ 738051 h 998219"/>
                  <a:gd name="connsiteX5" fmla="*/ 1413562 w 1415619"/>
                  <a:gd name="connsiteY5" fmla="*/ 0 h 998219"/>
                  <a:gd name="connsiteX6" fmla="*/ 4225 w 1415619"/>
                  <a:gd name="connsiteY6" fmla="*/ 1450 h 998219"/>
                  <a:gd name="connsiteX0" fmla="*/ 4225 w 1415619"/>
                  <a:gd name="connsiteY0" fmla="*/ 1450 h 998221"/>
                  <a:gd name="connsiteX1" fmla="*/ 6882 w 1415619"/>
                  <a:gd name="connsiteY1" fmla="*/ 840436 h 998221"/>
                  <a:gd name="connsiteX2" fmla="*/ 221050 w 1415619"/>
                  <a:gd name="connsiteY2" fmla="*/ 958106 h 998221"/>
                  <a:gd name="connsiteX3" fmla="*/ 1279182 w 1415619"/>
                  <a:gd name="connsiteY3" fmla="*/ 955432 h 998221"/>
                  <a:gd name="connsiteX4" fmla="*/ 1413562 w 1415619"/>
                  <a:gd name="connsiteY4" fmla="*/ 738051 h 998221"/>
                  <a:gd name="connsiteX5" fmla="*/ 1413562 w 1415619"/>
                  <a:gd name="connsiteY5" fmla="*/ 0 h 998221"/>
                  <a:gd name="connsiteX6" fmla="*/ 4225 w 1415619"/>
                  <a:gd name="connsiteY6" fmla="*/ 1450 h 998221"/>
                  <a:gd name="connsiteX0" fmla="*/ 4225 w 1415619"/>
                  <a:gd name="connsiteY0" fmla="*/ 1450 h 998219"/>
                  <a:gd name="connsiteX1" fmla="*/ 6882 w 1415619"/>
                  <a:gd name="connsiteY1" fmla="*/ 840436 h 998219"/>
                  <a:gd name="connsiteX2" fmla="*/ 221050 w 1415619"/>
                  <a:gd name="connsiteY2" fmla="*/ 958106 h 998219"/>
                  <a:gd name="connsiteX3" fmla="*/ 1279182 w 1415619"/>
                  <a:gd name="connsiteY3" fmla="*/ 955432 h 998219"/>
                  <a:gd name="connsiteX4" fmla="*/ 1413562 w 1415619"/>
                  <a:gd name="connsiteY4" fmla="*/ 738051 h 998219"/>
                  <a:gd name="connsiteX5" fmla="*/ 1413562 w 1415619"/>
                  <a:gd name="connsiteY5" fmla="*/ 0 h 998219"/>
                  <a:gd name="connsiteX6" fmla="*/ 4225 w 1415619"/>
                  <a:gd name="connsiteY6" fmla="*/ 1450 h 998219"/>
                  <a:gd name="connsiteX0" fmla="*/ 4225 w 1414637"/>
                  <a:gd name="connsiteY0" fmla="*/ 1450 h 998221"/>
                  <a:gd name="connsiteX1" fmla="*/ 6882 w 1414637"/>
                  <a:gd name="connsiteY1" fmla="*/ 840436 h 998221"/>
                  <a:gd name="connsiteX2" fmla="*/ 221050 w 1414637"/>
                  <a:gd name="connsiteY2" fmla="*/ 958106 h 998221"/>
                  <a:gd name="connsiteX3" fmla="*/ 1266995 w 1414637"/>
                  <a:gd name="connsiteY3" fmla="*/ 955432 h 998221"/>
                  <a:gd name="connsiteX4" fmla="*/ 1413562 w 1414637"/>
                  <a:gd name="connsiteY4" fmla="*/ 738051 h 998221"/>
                  <a:gd name="connsiteX5" fmla="*/ 1413562 w 1414637"/>
                  <a:gd name="connsiteY5" fmla="*/ 0 h 998221"/>
                  <a:gd name="connsiteX6" fmla="*/ 4225 w 1414637"/>
                  <a:gd name="connsiteY6" fmla="*/ 1450 h 998221"/>
                  <a:gd name="connsiteX0" fmla="*/ 4225 w 1414637"/>
                  <a:gd name="connsiteY0" fmla="*/ 1450 h 992770"/>
                  <a:gd name="connsiteX1" fmla="*/ 6882 w 1414637"/>
                  <a:gd name="connsiteY1" fmla="*/ 840436 h 992770"/>
                  <a:gd name="connsiteX2" fmla="*/ 221050 w 1414637"/>
                  <a:gd name="connsiteY2" fmla="*/ 958106 h 992770"/>
                  <a:gd name="connsiteX3" fmla="*/ 1266995 w 1414637"/>
                  <a:gd name="connsiteY3" fmla="*/ 955432 h 992770"/>
                  <a:gd name="connsiteX4" fmla="*/ 1413562 w 1414637"/>
                  <a:gd name="connsiteY4" fmla="*/ 738051 h 992770"/>
                  <a:gd name="connsiteX5" fmla="*/ 1413562 w 1414637"/>
                  <a:gd name="connsiteY5" fmla="*/ 0 h 992770"/>
                  <a:gd name="connsiteX6" fmla="*/ 4225 w 1414637"/>
                  <a:gd name="connsiteY6" fmla="*/ 1450 h 99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637" h="992770">
                    <a:moveTo>
                      <a:pt x="4225" y="1450"/>
                    </a:moveTo>
                    <a:cubicBezTo>
                      <a:pt x="-2427" y="211017"/>
                      <a:pt x="-987" y="692874"/>
                      <a:pt x="6882" y="840436"/>
                    </a:cubicBezTo>
                    <a:cubicBezTo>
                      <a:pt x="-3935" y="911726"/>
                      <a:pt x="70229" y="943454"/>
                      <a:pt x="221050" y="958106"/>
                    </a:cubicBezTo>
                    <a:cubicBezTo>
                      <a:pt x="547518" y="1014542"/>
                      <a:pt x="973690" y="993558"/>
                      <a:pt x="1266995" y="955432"/>
                    </a:cubicBezTo>
                    <a:cubicBezTo>
                      <a:pt x="1424418" y="898092"/>
                      <a:pt x="1415696" y="926768"/>
                      <a:pt x="1413562" y="738051"/>
                    </a:cubicBezTo>
                    <a:cubicBezTo>
                      <a:pt x="1413573" y="554982"/>
                      <a:pt x="1415977" y="218340"/>
                      <a:pt x="1413562" y="0"/>
                    </a:cubicBezTo>
                    <a:cubicBezTo>
                      <a:pt x="1273164" y="69116"/>
                      <a:pt x="76745" y="56396"/>
                      <a:pt x="4225" y="1450"/>
                    </a:cubicBezTo>
                    <a:close/>
                  </a:path>
                </a:pathLst>
              </a:custGeom>
              <a:solidFill>
                <a:schemeClr val="bg1">
                  <a:lumMod val="85000"/>
                  <a:alpha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6" name="Freeform 85"/>
            <p:cNvSpPr/>
            <p:nvPr/>
          </p:nvSpPr>
          <p:spPr>
            <a:xfrm>
              <a:off x="4740562" y="4199519"/>
              <a:ext cx="1929988" cy="459290"/>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8426 w 1418838"/>
                <a:gd name="connsiteY0" fmla="*/ 1450 h 1004111"/>
                <a:gd name="connsiteX1" fmla="*/ 3771 w 1418838"/>
                <a:gd name="connsiteY1" fmla="*/ 835156 h 1004111"/>
                <a:gd name="connsiteX2" fmla="*/ 225251 w 1418838"/>
                <a:gd name="connsiteY2" fmla="*/ 958106 h 1004111"/>
                <a:gd name="connsiteX3" fmla="*/ 1283383 w 1418838"/>
                <a:gd name="connsiteY3" fmla="*/ 939591 h 1004111"/>
                <a:gd name="connsiteX4" fmla="*/ 1417763 w 1418838"/>
                <a:gd name="connsiteY4" fmla="*/ 738051 h 1004111"/>
                <a:gd name="connsiteX5" fmla="*/ 1417763 w 1418838"/>
                <a:gd name="connsiteY5" fmla="*/ 0 h 1004111"/>
                <a:gd name="connsiteX6" fmla="*/ 8426 w 1418838"/>
                <a:gd name="connsiteY6" fmla="*/ 1450 h 1004111"/>
                <a:gd name="connsiteX0" fmla="*/ 8426 w 1418838"/>
                <a:gd name="connsiteY0" fmla="*/ 1450 h 1004111"/>
                <a:gd name="connsiteX1" fmla="*/ 3771 w 1418838"/>
                <a:gd name="connsiteY1" fmla="*/ 835156 h 1004111"/>
                <a:gd name="connsiteX2" fmla="*/ 225251 w 1418838"/>
                <a:gd name="connsiteY2" fmla="*/ 958106 h 1004111"/>
                <a:gd name="connsiteX3" fmla="*/ 1283383 w 1418838"/>
                <a:gd name="connsiteY3" fmla="*/ 939591 h 1004111"/>
                <a:gd name="connsiteX4" fmla="*/ 1417763 w 1418838"/>
                <a:gd name="connsiteY4" fmla="*/ 738051 h 1004111"/>
                <a:gd name="connsiteX5" fmla="*/ 1417763 w 1418838"/>
                <a:gd name="connsiteY5" fmla="*/ 0 h 1004111"/>
                <a:gd name="connsiteX6" fmla="*/ 8426 w 1418838"/>
                <a:gd name="connsiteY6" fmla="*/ 1450 h 1004111"/>
                <a:gd name="connsiteX0" fmla="*/ 8426 w 1419820"/>
                <a:gd name="connsiteY0" fmla="*/ 1450 h 1004111"/>
                <a:gd name="connsiteX1" fmla="*/ 3771 w 1419820"/>
                <a:gd name="connsiteY1" fmla="*/ 835156 h 1004111"/>
                <a:gd name="connsiteX2" fmla="*/ 225251 w 1419820"/>
                <a:gd name="connsiteY2" fmla="*/ 958106 h 1004111"/>
                <a:gd name="connsiteX3" fmla="*/ 1283383 w 1419820"/>
                <a:gd name="connsiteY3" fmla="*/ 939591 h 1004111"/>
                <a:gd name="connsiteX4" fmla="*/ 1417763 w 1419820"/>
                <a:gd name="connsiteY4" fmla="*/ 738051 h 1004111"/>
                <a:gd name="connsiteX5" fmla="*/ 1417763 w 1419820"/>
                <a:gd name="connsiteY5" fmla="*/ 0 h 1004111"/>
                <a:gd name="connsiteX6" fmla="*/ 8426 w 1419820"/>
                <a:gd name="connsiteY6" fmla="*/ 1450 h 1004111"/>
                <a:gd name="connsiteX0" fmla="*/ 8426 w 1419820"/>
                <a:gd name="connsiteY0" fmla="*/ 1450 h 1012557"/>
                <a:gd name="connsiteX1" fmla="*/ 3771 w 1419820"/>
                <a:gd name="connsiteY1" fmla="*/ 835156 h 1012557"/>
                <a:gd name="connsiteX2" fmla="*/ 225251 w 1419820"/>
                <a:gd name="connsiteY2" fmla="*/ 958106 h 1012557"/>
                <a:gd name="connsiteX3" fmla="*/ 1283383 w 1419820"/>
                <a:gd name="connsiteY3" fmla="*/ 955432 h 1012557"/>
                <a:gd name="connsiteX4" fmla="*/ 1417763 w 1419820"/>
                <a:gd name="connsiteY4" fmla="*/ 738051 h 1012557"/>
                <a:gd name="connsiteX5" fmla="*/ 1417763 w 1419820"/>
                <a:gd name="connsiteY5" fmla="*/ 0 h 1012557"/>
                <a:gd name="connsiteX6" fmla="*/ 8426 w 1419820"/>
                <a:gd name="connsiteY6" fmla="*/ 1450 h 1012557"/>
                <a:gd name="connsiteX0" fmla="*/ 8426 w 1419820"/>
                <a:gd name="connsiteY0" fmla="*/ 1450 h 998221"/>
                <a:gd name="connsiteX1" fmla="*/ 3771 w 1419820"/>
                <a:gd name="connsiteY1" fmla="*/ 835156 h 998221"/>
                <a:gd name="connsiteX2" fmla="*/ 225251 w 1419820"/>
                <a:gd name="connsiteY2" fmla="*/ 958106 h 998221"/>
                <a:gd name="connsiteX3" fmla="*/ 1283383 w 1419820"/>
                <a:gd name="connsiteY3" fmla="*/ 955432 h 998221"/>
                <a:gd name="connsiteX4" fmla="*/ 1417763 w 1419820"/>
                <a:gd name="connsiteY4" fmla="*/ 738051 h 998221"/>
                <a:gd name="connsiteX5" fmla="*/ 1417763 w 1419820"/>
                <a:gd name="connsiteY5" fmla="*/ 0 h 998221"/>
                <a:gd name="connsiteX6" fmla="*/ 8426 w 1419820"/>
                <a:gd name="connsiteY6" fmla="*/ 1450 h 998221"/>
                <a:gd name="connsiteX0" fmla="*/ 4225 w 1415619"/>
                <a:gd name="connsiteY0" fmla="*/ 1450 h 998219"/>
                <a:gd name="connsiteX1" fmla="*/ 6882 w 1415619"/>
                <a:gd name="connsiteY1" fmla="*/ 840436 h 998219"/>
                <a:gd name="connsiteX2" fmla="*/ 221050 w 1415619"/>
                <a:gd name="connsiteY2" fmla="*/ 958106 h 998219"/>
                <a:gd name="connsiteX3" fmla="*/ 1279182 w 1415619"/>
                <a:gd name="connsiteY3" fmla="*/ 955432 h 998219"/>
                <a:gd name="connsiteX4" fmla="*/ 1413562 w 1415619"/>
                <a:gd name="connsiteY4" fmla="*/ 738051 h 998219"/>
                <a:gd name="connsiteX5" fmla="*/ 1413562 w 1415619"/>
                <a:gd name="connsiteY5" fmla="*/ 0 h 998219"/>
                <a:gd name="connsiteX6" fmla="*/ 4225 w 1415619"/>
                <a:gd name="connsiteY6" fmla="*/ 1450 h 998219"/>
                <a:gd name="connsiteX0" fmla="*/ 4225 w 1415619"/>
                <a:gd name="connsiteY0" fmla="*/ 1450 h 998221"/>
                <a:gd name="connsiteX1" fmla="*/ 6882 w 1415619"/>
                <a:gd name="connsiteY1" fmla="*/ 840436 h 998221"/>
                <a:gd name="connsiteX2" fmla="*/ 221050 w 1415619"/>
                <a:gd name="connsiteY2" fmla="*/ 958106 h 998221"/>
                <a:gd name="connsiteX3" fmla="*/ 1279182 w 1415619"/>
                <a:gd name="connsiteY3" fmla="*/ 955432 h 998221"/>
                <a:gd name="connsiteX4" fmla="*/ 1413562 w 1415619"/>
                <a:gd name="connsiteY4" fmla="*/ 738051 h 998221"/>
                <a:gd name="connsiteX5" fmla="*/ 1413562 w 1415619"/>
                <a:gd name="connsiteY5" fmla="*/ 0 h 998221"/>
                <a:gd name="connsiteX6" fmla="*/ 4225 w 1415619"/>
                <a:gd name="connsiteY6" fmla="*/ 1450 h 998221"/>
                <a:gd name="connsiteX0" fmla="*/ 4225 w 1415619"/>
                <a:gd name="connsiteY0" fmla="*/ 1450 h 998219"/>
                <a:gd name="connsiteX1" fmla="*/ 6882 w 1415619"/>
                <a:gd name="connsiteY1" fmla="*/ 840436 h 998219"/>
                <a:gd name="connsiteX2" fmla="*/ 221050 w 1415619"/>
                <a:gd name="connsiteY2" fmla="*/ 958106 h 998219"/>
                <a:gd name="connsiteX3" fmla="*/ 1279182 w 1415619"/>
                <a:gd name="connsiteY3" fmla="*/ 955432 h 998219"/>
                <a:gd name="connsiteX4" fmla="*/ 1413562 w 1415619"/>
                <a:gd name="connsiteY4" fmla="*/ 738051 h 998219"/>
                <a:gd name="connsiteX5" fmla="*/ 1413562 w 1415619"/>
                <a:gd name="connsiteY5" fmla="*/ 0 h 998219"/>
                <a:gd name="connsiteX6" fmla="*/ 4225 w 1415619"/>
                <a:gd name="connsiteY6" fmla="*/ 1450 h 998219"/>
                <a:gd name="connsiteX0" fmla="*/ 4225 w 1414637"/>
                <a:gd name="connsiteY0" fmla="*/ 1450 h 998221"/>
                <a:gd name="connsiteX1" fmla="*/ 6882 w 1414637"/>
                <a:gd name="connsiteY1" fmla="*/ 840436 h 998221"/>
                <a:gd name="connsiteX2" fmla="*/ 221050 w 1414637"/>
                <a:gd name="connsiteY2" fmla="*/ 958106 h 998221"/>
                <a:gd name="connsiteX3" fmla="*/ 1266995 w 1414637"/>
                <a:gd name="connsiteY3" fmla="*/ 955432 h 998221"/>
                <a:gd name="connsiteX4" fmla="*/ 1413562 w 1414637"/>
                <a:gd name="connsiteY4" fmla="*/ 738051 h 998221"/>
                <a:gd name="connsiteX5" fmla="*/ 1413562 w 1414637"/>
                <a:gd name="connsiteY5" fmla="*/ 0 h 998221"/>
                <a:gd name="connsiteX6" fmla="*/ 4225 w 1414637"/>
                <a:gd name="connsiteY6" fmla="*/ 1450 h 998221"/>
                <a:gd name="connsiteX0" fmla="*/ 4225 w 1414637"/>
                <a:gd name="connsiteY0" fmla="*/ 1450 h 992770"/>
                <a:gd name="connsiteX1" fmla="*/ 6882 w 1414637"/>
                <a:gd name="connsiteY1" fmla="*/ 840436 h 992770"/>
                <a:gd name="connsiteX2" fmla="*/ 221050 w 1414637"/>
                <a:gd name="connsiteY2" fmla="*/ 958106 h 992770"/>
                <a:gd name="connsiteX3" fmla="*/ 1266995 w 1414637"/>
                <a:gd name="connsiteY3" fmla="*/ 955432 h 992770"/>
                <a:gd name="connsiteX4" fmla="*/ 1413562 w 1414637"/>
                <a:gd name="connsiteY4" fmla="*/ 738051 h 992770"/>
                <a:gd name="connsiteX5" fmla="*/ 1413562 w 1414637"/>
                <a:gd name="connsiteY5" fmla="*/ 0 h 992770"/>
                <a:gd name="connsiteX6" fmla="*/ 4225 w 1414637"/>
                <a:gd name="connsiteY6" fmla="*/ 1450 h 99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637" h="992770">
                  <a:moveTo>
                    <a:pt x="4225" y="1450"/>
                  </a:moveTo>
                  <a:cubicBezTo>
                    <a:pt x="-2427" y="211017"/>
                    <a:pt x="-987" y="692874"/>
                    <a:pt x="6882" y="840436"/>
                  </a:cubicBezTo>
                  <a:cubicBezTo>
                    <a:pt x="-3935" y="911726"/>
                    <a:pt x="70229" y="943454"/>
                    <a:pt x="221050" y="958106"/>
                  </a:cubicBezTo>
                  <a:cubicBezTo>
                    <a:pt x="547518" y="1014542"/>
                    <a:pt x="973690" y="993558"/>
                    <a:pt x="1266995" y="955432"/>
                  </a:cubicBezTo>
                  <a:cubicBezTo>
                    <a:pt x="1424418" y="898092"/>
                    <a:pt x="1415696" y="926768"/>
                    <a:pt x="1413562" y="738051"/>
                  </a:cubicBezTo>
                  <a:cubicBezTo>
                    <a:pt x="1413573" y="554982"/>
                    <a:pt x="1415977" y="218340"/>
                    <a:pt x="1413562" y="0"/>
                  </a:cubicBezTo>
                  <a:cubicBezTo>
                    <a:pt x="1273164" y="69116"/>
                    <a:pt x="76745" y="56396"/>
                    <a:pt x="4225" y="1450"/>
                  </a:cubicBezTo>
                  <a:close/>
                </a:path>
              </a:pathLst>
            </a:custGeom>
            <a:solidFill>
              <a:srgbClr val="A1E9E7">
                <a:alpha val="75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11" name="Group 110"/>
          <p:cNvGrpSpPr/>
          <p:nvPr/>
        </p:nvGrpSpPr>
        <p:grpSpPr>
          <a:xfrm>
            <a:off x="6527800" y="4421522"/>
            <a:ext cx="1828800" cy="307777"/>
            <a:chOff x="5884086" y="2054532"/>
            <a:chExt cx="1828800" cy="307777"/>
          </a:xfrm>
        </p:grpSpPr>
        <p:grpSp>
          <p:nvGrpSpPr>
            <p:cNvPr id="112" name="Group 111"/>
            <p:cNvGrpSpPr/>
            <p:nvPr/>
          </p:nvGrpSpPr>
          <p:grpSpPr>
            <a:xfrm>
              <a:off x="5884086" y="2201030"/>
              <a:ext cx="531984" cy="50506"/>
              <a:chOff x="5612135" y="-361008"/>
              <a:chExt cx="531984" cy="50506"/>
            </a:xfrm>
          </p:grpSpPr>
          <p:sp>
            <p:nvSpPr>
              <p:cNvPr id="116" name="Oval 115"/>
              <p:cNvSpPr/>
              <p:nvPr/>
            </p:nvSpPr>
            <p:spPr>
              <a:xfrm>
                <a:off x="5612135" y="-361008"/>
                <a:ext cx="43939" cy="5050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17" name="Straight Connector 116"/>
              <p:cNvCxnSpPr/>
              <p:nvPr/>
            </p:nvCxnSpPr>
            <p:spPr>
              <a:xfrm>
                <a:off x="5657631" y="-334575"/>
                <a:ext cx="486488"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Group 112"/>
            <p:cNvGrpSpPr/>
            <p:nvPr/>
          </p:nvGrpSpPr>
          <p:grpSpPr>
            <a:xfrm>
              <a:off x="6417486" y="2054532"/>
              <a:ext cx="1295400" cy="307777"/>
              <a:chOff x="6145535" y="-473377"/>
              <a:chExt cx="1295400" cy="307777"/>
            </a:xfrm>
          </p:grpSpPr>
          <p:sp>
            <p:nvSpPr>
              <p:cNvPr id="114" name="Rounded Rectangle 113"/>
              <p:cNvSpPr/>
              <p:nvPr/>
            </p:nvSpPr>
            <p:spPr>
              <a:xfrm>
                <a:off x="6145535" y="-433311"/>
                <a:ext cx="1295400" cy="244573"/>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Rectangle 114"/>
              <p:cNvSpPr/>
              <p:nvPr/>
            </p:nvSpPr>
            <p:spPr>
              <a:xfrm>
                <a:off x="6189220" y="-473377"/>
                <a:ext cx="1246909" cy="307777"/>
              </a:xfrm>
              <a:prstGeom prst="rect">
                <a:avLst/>
              </a:prstGeom>
              <a:noFill/>
              <a:ln>
                <a:noFill/>
              </a:ln>
            </p:spPr>
            <p:txBody>
              <a:bodyPr wrap="square" anchor="ctr">
                <a:spAutoFit/>
              </a:bodyPr>
              <a:lstStyle/>
              <a:p>
                <a:pPr algn="ctr"/>
                <a:r>
                  <a:rPr lang="en-US" sz="1400" b="1" dirty="0" smtClean="0">
                    <a:solidFill>
                      <a:prstClr val="white"/>
                    </a:solidFill>
                    <a:latin typeface="Adobe Garamond Pro Bold" pitchFamily="18" charset="0"/>
                  </a:rPr>
                  <a:t>Soap Solution</a:t>
                </a:r>
                <a:endParaRPr lang="en-US" sz="1400" b="1" dirty="0">
                  <a:solidFill>
                    <a:prstClr val="white"/>
                  </a:solidFill>
                  <a:latin typeface="Adobe Garamond Pro Bold" pitchFamily="18" charset="0"/>
                </a:endParaRPr>
              </a:p>
            </p:txBody>
          </p:sp>
        </p:grpSp>
      </p:grpSp>
      <p:grpSp>
        <p:nvGrpSpPr>
          <p:cNvPr id="88" name="Group 87"/>
          <p:cNvGrpSpPr/>
          <p:nvPr/>
        </p:nvGrpSpPr>
        <p:grpSpPr>
          <a:xfrm>
            <a:off x="2407295" y="4073549"/>
            <a:ext cx="165614" cy="175408"/>
            <a:chOff x="4149839" y="3212306"/>
            <a:chExt cx="231730" cy="175408"/>
          </a:xfrm>
        </p:grpSpPr>
        <p:sp>
          <p:nvSpPr>
            <p:cNvPr id="89" name="Freeform 88"/>
            <p:cNvSpPr/>
            <p:nvPr/>
          </p:nvSpPr>
          <p:spPr>
            <a:xfrm>
              <a:off x="4149839" y="3240881"/>
              <a:ext cx="38781" cy="31105"/>
            </a:xfrm>
            <a:custGeom>
              <a:avLst/>
              <a:gdLst>
                <a:gd name="connsiteX0" fmla="*/ 680 w 38781"/>
                <a:gd name="connsiteY0" fmla="*/ 7144 h 31105"/>
                <a:gd name="connsiteX1" fmla="*/ 22111 w 38781"/>
                <a:gd name="connsiteY1" fmla="*/ 2382 h 31105"/>
                <a:gd name="connsiteX2" fmla="*/ 29255 w 38781"/>
                <a:gd name="connsiteY2" fmla="*/ 0 h 31105"/>
                <a:gd name="connsiteX3" fmla="*/ 36399 w 38781"/>
                <a:gd name="connsiteY3" fmla="*/ 2382 h 31105"/>
                <a:gd name="connsiteX4" fmla="*/ 36399 w 38781"/>
                <a:gd name="connsiteY4" fmla="*/ 30957 h 31105"/>
                <a:gd name="connsiteX5" fmla="*/ 3061 w 38781"/>
                <a:gd name="connsiteY5" fmla="*/ 21432 h 31105"/>
                <a:gd name="connsiteX6" fmla="*/ 680 w 38781"/>
                <a:gd name="connsiteY6" fmla="*/ 14288 h 31105"/>
                <a:gd name="connsiteX7" fmla="*/ 3061 w 38781"/>
                <a:gd name="connsiteY7" fmla="*/ 4763 h 31105"/>
                <a:gd name="connsiteX8" fmla="*/ 680 w 38781"/>
                <a:gd name="connsiteY8" fmla="*/ 7144 h 3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1" h="31105">
                  <a:moveTo>
                    <a:pt x="680" y="7144"/>
                  </a:moveTo>
                  <a:cubicBezTo>
                    <a:pt x="3855" y="6747"/>
                    <a:pt x="14270" y="4623"/>
                    <a:pt x="22111" y="2382"/>
                  </a:cubicBezTo>
                  <a:cubicBezTo>
                    <a:pt x="24525" y="1692"/>
                    <a:pt x="26874" y="794"/>
                    <a:pt x="29255" y="0"/>
                  </a:cubicBezTo>
                  <a:cubicBezTo>
                    <a:pt x="31636" y="794"/>
                    <a:pt x="34831" y="422"/>
                    <a:pt x="36399" y="2382"/>
                  </a:cubicBezTo>
                  <a:cubicBezTo>
                    <a:pt x="41501" y="8760"/>
                    <a:pt x="36899" y="26953"/>
                    <a:pt x="36399" y="30957"/>
                  </a:cubicBezTo>
                  <a:cubicBezTo>
                    <a:pt x="13746" y="29069"/>
                    <a:pt x="10500" y="36308"/>
                    <a:pt x="3061" y="21432"/>
                  </a:cubicBezTo>
                  <a:cubicBezTo>
                    <a:pt x="1938" y="19187"/>
                    <a:pt x="1474" y="16669"/>
                    <a:pt x="680" y="14288"/>
                  </a:cubicBezTo>
                  <a:cubicBezTo>
                    <a:pt x="1474" y="11113"/>
                    <a:pt x="134" y="6227"/>
                    <a:pt x="3061" y="4763"/>
                  </a:cubicBezTo>
                  <a:cubicBezTo>
                    <a:pt x="6681" y="2953"/>
                    <a:pt x="-2495" y="7541"/>
                    <a:pt x="680" y="7144"/>
                  </a:cubicBez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 name="Freeform 89"/>
            <p:cNvSpPr/>
            <p:nvPr/>
          </p:nvSpPr>
          <p:spPr>
            <a:xfrm>
              <a:off x="4243503" y="3212306"/>
              <a:ext cx="52559" cy="26194"/>
            </a:xfrm>
            <a:custGeom>
              <a:avLst/>
              <a:gdLst>
                <a:gd name="connsiteX0" fmla="*/ 103 w 52559"/>
                <a:gd name="connsiteY0" fmla="*/ 16669 h 26194"/>
                <a:gd name="connsiteX1" fmla="*/ 19153 w 52559"/>
                <a:gd name="connsiteY1" fmla="*/ 2381 h 26194"/>
                <a:gd name="connsiteX2" fmla="*/ 31059 w 52559"/>
                <a:gd name="connsiteY2" fmla="*/ 0 h 26194"/>
                <a:gd name="connsiteX3" fmla="*/ 50109 w 52559"/>
                <a:gd name="connsiteY3" fmla="*/ 2381 h 26194"/>
                <a:gd name="connsiteX4" fmla="*/ 52490 w 52559"/>
                <a:gd name="connsiteY4" fmla="*/ 9525 h 26194"/>
                <a:gd name="connsiteX5" fmla="*/ 47728 w 52559"/>
                <a:gd name="connsiteY5" fmla="*/ 26194 h 26194"/>
                <a:gd name="connsiteX6" fmla="*/ 28678 w 52559"/>
                <a:gd name="connsiteY6" fmla="*/ 7144 h 26194"/>
                <a:gd name="connsiteX7" fmla="*/ 103 w 52559"/>
                <a:gd name="connsiteY7" fmla="*/ 16669 h 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59" h="26194">
                  <a:moveTo>
                    <a:pt x="103" y="16669"/>
                  </a:moveTo>
                  <a:cubicBezTo>
                    <a:pt x="-1484" y="15875"/>
                    <a:pt x="15586" y="3719"/>
                    <a:pt x="19153" y="2381"/>
                  </a:cubicBezTo>
                  <a:cubicBezTo>
                    <a:pt x="22943" y="960"/>
                    <a:pt x="27090" y="794"/>
                    <a:pt x="31059" y="0"/>
                  </a:cubicBezTo>
                  <a:cubicBezTo>
                    <a:pt x="37409" y="794"/>
                    <a:pt x="44261" y="-218"/>
                    <a:pt x="50109" y="2381"/>
                  </a:cubicBezTo>
                  <a:cubicBezTo>
                    <a:pt x="52403" y="3400"/>
                    <a:pt x="52740" y="7027"/>
                    <a:pt x="52490" y="9525"/>
                  </a:cubicBezTo>
                  <a:cubicBezTo>
                    <a:pt x="51915" y="15275"/>
                    <a:pt x="49315" y="20638"/>
                    <a:pt x="47728" y="26194"/>
                  </a:cubicBezTo>
                  <a:cubicBezTo>
                    <a:pt x="23892" y="23546"/>
                    <a:pt x="22800" y="30653"/>
                    <a:pt x="28678" y="7144"/>
                  </a:cubicBezTo>
                  <a:cubicBezTo>
                    <a:pt x="28950" y="6055"/>
                    <a:pt x="1690" y="17463"/>
                    <a:pt x="103" y="16669"/>
                  </a:cubicBez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1" name="Freeform 90"/>
            <p:cNvSpPr/>
            <p:nvPr/>
          </p:nvSpPr>
          <p:spPr>
            <a:xfrm>
              <a:off x="4236360" y="3291476"/>
              <a:ext cx="26242" cy="22635"/>
            </a:xfrm>
            <a:custGeom>
              <a:avLst/>
              <a:gdLst>
                <a:gd name="connsiteX0" fmla="*/ 48 w 26242"/>
                <a:gd name="connsiteY0" fmla="*/ 19050 h 22635"/>
                <a:gd name="connsiteX1" fmla="*/ 19098 w 26242"/>
                <a:gd name="connsiteY1" fmla="*/ 2381 h 22635"/>
                <a:gd name="connsiteX2" fmla="*/ 26242 w 26242"/>
                <a:gd name="connsiteY2" fmla="*/ 0 h 22635"/>
                <a:gd name="connsiteX3" fmla="*/ 23860 w 26242"/>
                <a:gd name="connsiteY3" fmla="*/ 21431 h 22635"/>
                <a:gd name="connsiteX4" fmla="*/ 14335 w 26242"/>
                <a:gd name="connsiteY4" fmla="*/ 19050 h 22635"/>
                <a:gd name="connsiteX5" fmla="*/ 48 w 26242"/>
                <a:gd name="connsiteY5" fmla="*/ 19050 h 2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42" h="22635">
                  <a:moveTo>
                    <a:pt x="48" y="19050"/>
                  </a:moveTo>
                  <a:cubicBezTo>
                    <a:pt x="842" y="16272"/>
                    <a:pt x="11223" y="6318"/>
                    <a:pt x="19098" y="2381"/>
                  </a:cubicBezTo>
                  <a:cubicBezTo>
                    <a:pt x="21343" y="1258"/>
                    <a:pt x="23861" y="794"/>
                    <a:pt x="26242" y="0"/>
                  </a:cubicBezTo>
                  <a:cubicBezTo>
                    <a:pt x="25448" y="7144"/>
                    <a:pt x="27670" y="15336"/>
                    <a:pt x="23860" y="21431"/>
                  </a:cubicBezTo>
                  <a:cubicBezTo>
                    <a:pt x="22125" y="24206"/>
                    <a:pt x="16298" y="21668"/>
                    <a:pt x="14335" y="19050"/>
                  </a:cubicBezTo>
                  <a:cubicBezTo>
                    <a:pt x="8413" y="11153"/>
                    <a:pt x="-746" y="21828"/>
                    <a:pt x="48" y="19050"/>
                  </a:cubicBez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2" name="Freeform 91"/>
            <p:cNvSpPr/>
            <p:nvPr/>
          </p:nvSpPr>
          <p:spPr>
            <a:xfrm>
              <a:off x="4296063" y="3331168"/>
              <a:ext cx="38781" cy="31105"/>
            </a:xfrm>
            <a:custGeom>
              <a:avLst/>
              <a:gdLst>
                <a:gd name="connsiteX0" fmla="*/ 680 w 38781"/>
                <a:gd name="connsiteY0" fmla="*/ 7144 h 31105"/>
                <a:gd name="connsiteX1" fmla="*/ 22111 w 38781"/>
                <a:gd name="connsiteY1" fmla="*/ 2382 h 31105"/>
                <a:gd name="connsiteX2" fmla="*/ 29255 w 38781"/>
                <a:gd name="connsiteY2" fmla="*/ 0 h 31105"/>
                <a:gd name="connsiteX3" fmla="*/ 36399 w 38781"/>
                <a:gd name="connsiteY3" fmla="*/ 2382 h 31105"/>
                <a:gd name="connsiteX4" fmla="*/ 36399 w 38781"/>
                <a:gd name="connsiteY4" fmla="*/ 30957 h 31105"/>
                <a:gd name="connsiteX5" fmla="*/ 3061 w 38781"/>
                <a:gd name="connsiteY5" fmla="*/ 21432 h 31105"/>
                <a:gd name="connsiteX6" fmla="*/ 680 w 38781"/>
                <a:gd name="connsiteY6" fmla="*/ 14288 h 31105"/>
                <a:gd name="connsiteX7" fmla="*/ 3061 w 38781"/>
                <a:gd name="connsiteY7" fmla="*/ 4763 h 31105"/>
                <a:gd name="connsiteX8" fmla="*/ 680 w 38781"/>
                <a:gd name="connsiteY8" fmla="*/ 7144 h 3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1" h="31105">
                  <a:moveTo>
                    <a:pt x="680" y="7144"/>
                  </a:moveTo>
                  <a:cubicBezTo>
                    <a:pt x="3855" y="6747"/>
                    <a:pt x="14270" y="4623"/>
                    <a:pt x="22111" y="2382"/>
                  </a:cubicBezTo>
                  <a:cubicBezTo>
                    <a:pt x="24525" y="1692"/>
                    <a:pt x="26874" y="794"/>
                    <a:pt x="29255" y="0"/>
                  </a:cubicBezTo>
                  <a:cubicBezTo>
                    <a:pt x="31636" y="794"/>
                    <a:pt x="34831" y="422"/>
                    <a:pt x="36399" y="2382"/>
                  </a:cubicBezTo>
                  <a:cubicBezTo>
                    <a:pt x="41501" y="8760"/>
                    <a:pt x="36899" y="26953"/>
                    <a:pt x="36399" y="30957"/>
                  </a:cubicBezTo>
                  <a:cubicBezTo>
                    <a:pt x="13746" y="29069"/>
                    <a:pt x="10500" y="36308"/>
                    <a:pt x="3061" y="21432"/>
                  </a:cubicBezTo>
                  <a:cubicBezTo>
                    <a:pt x="1938" y="19187"/>
                    <a:pt x="1474" y="16669"/>
                    <a:pt x="680" y="14288"/>
                  </a:cubicBezTo>
                  <a:cubicBezTo>
                    <a:pt x="1474" y="11113"/>
                    <a:pt x="134" y="6227"/>
                    <a:pt x="3061" y="4763"/>
                  </a:cubicBezTo>
                  <a:cubicBezTo>
                    <a:pt x="6681" y="2953"/>
                    <a:pt x="-2495" y="7541"/>
                    <a:pt x="680" y="7144"/>
                  </a:cubicBez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3" name="Freeform 92"/>
            <p:cNvSpPr/>
            <p:nvPr/>
          </p:nvSpPr>
          <p:spPr>
            <a:xfrm>
              <a:off x="4329010" y="3276600"/>
              <a:ext cx="52559" cy="26194"/>
            </a:xfrm>
            <a:custGeom>
              <a:avLst/>
              <a:gdLst>
                <a:gd name="connsiteX0" fmla="*/ 103 w 52559"/>
                <a:gd name="connsiteY0" fmla="*/ 16669 h 26194"/>
                <a:gd name="connsiteX1" fmla="*/ 19153 w 52559"/>
                <a:gd name="connsiteY1" fmla="*/ 2381 h 26194"/>
                <a:gd name="connsiteX2" fmla="*/ 31059 w 52559"/>
                <a:gd name="connsiteY2" fmla="*/ 0 h 26194"/>
                <a:gd name="connsiteX3" fmla="*/ 50109 w 52559"/>
                <a:gd name="connsiteY3" fmla="*/ 2381 h 26194"/>
                <a:gd name="connsiteX4" fmla="*/ 52490 w 52559"/>
                <a:gd name="connsiteY4" fmla="*/ 9525 h 26194"/>
                <a:gd name="connsiteX5" fmla="*/ 47728 w 52559"/>
                <a:gd name="connsiteY5" fmla="*/ 26194 h 26194"/>
                <a:gd name="connsiteX6" fmla="*/ 28678 w 52559"/>
                <a:gd name="connsiteY6" fmla="*/ 7144 h 26194"/>
                <a:gd name="connsiteX7" fmla="*/ 103 w 52559"/>
                <a:gd name="connsiteY7" fmla="*/ 16669 h 2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59" h="26194">
                  <a:moveTo>
                    <a:pt x="103" y="16669"/>
                  </a:moveTo>
                  <a:cubicBezTo>
                    <a:pt x="-1484" y="15875"/>
                    <a:pt x="15586" y="3719"/>
                    <a:pt x="19153" y="2381"/>
                  </a:cubicBezTo>
                  <a:cubicBezTo>
                    <a:pt x="22943" y="960"/>
                    <a:pt x="27090" y="794"/>
                    <a:pt x="31059" y="0"/>
                  </a:cubicBezTo>
                  <a:cubicBezTo>
                    <a:pt x="37409" y="794"/>
                    <a:pt x="44261" y="-218"/>
                    <a:pt x="50109" y="2381"/>
                  </a:cubicBezTo>
                  <a:cubicBezTo>
                    <a:pt x="52403" y="3400"/>
                    <a:pt x="52740" y="7027"/>
                    <a:pt x="52490" y="9525"/>
                  </a:cubicBezTo>
                  <a:cubicBezTo>
                    <a:pt x="51915" y="15275"/>
                    <a:pt x="49315" y="20638"/>
                    <a:pt x="47728" y="26194"/>
                  </a:cubicBezTo>
                  <a:cubicBezTo>
                    <a:pt x="23892" y="23546"/>
                    <a:pt x="22800" y="30653"/>
                    <a:pt x="28678" y="7144"/>
                  </a:cubicBezTo>
                  <a:cubicBezTo>
                    <a:pt x="28950" y="6055"/>
                    <a:pt x="1690" y="17463"/>
                    <a:pt x="103" y="16669"/>
                  </a:cubicBez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4" name="Freeform 93"/>
            <p:cNvSpPr/>
            <p:nvPr/>
          </p:nvSpPr>
          <p:spPr>
            <a:xfrm>
              <a:off x="4179046" y="3245644"/>
              <a:ext cx="26242" cy="22635"/>
            </a:xfrm>
            <a:custGeom>
              <a:avLst/>
              <a:gdLst>
                <a:gd name="connsiteX0" fmla="*/ 48 w 26242"/>
                <a:gd name="connsiteY0" fmla="*/ 19050 h 22635"/>
                <a:gd name="connsiteX1" fmla="*/ 19098 w 26242"/>
                <a:gd name="connsiteY1" fmla="*/ 2381 h 22635"/>
                <a:gd name="connsiteX2" fmla="*/ 26242 w 26242"/>
                <a:gd name="connsiteY2" fmla="*/ 0 h 22635"/>
                <a:gd name="connsiteX3" fmla="*/ 23860 w 26242"/>
                <a:gd name="connsiteY3" fmla="*/ 21431 h 22635"/>
                <a:gd name="connsiteX4" fmla="*/ 14335 w 26242"/>
                <a:gd name="connsiteY4" fmla="*/ 19050 h 22635"/>
                <a:gd name="connsiteX5" fmla="*/ 48 w 26242"/>
                <a:gd name="connsiteY5" fmla="*/ 19050 h 2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42" h="22635">
                  <a:moveTo>
                    <a:pt x="48" y="19050"/>
                  </a:moveTo>
                  <a:cubicBezTo>
                    <a:pt x="842" y="16272"/>
                    <a:pt x="11223" y="6318"/>
                    <a:pt x="19098" y="2381"/>
                  </a:cubicBezTo>
                  <a:cubicBezTo>
                    <a:pt x="21343" y="1258"/>
                    <a:pt x="23861" y="794"/>
                    <a:pt x="26242" y="0"/>
                  </a:cubicBezTo>
                  <a:cubicBezTo>
                    <a:pt x="25448" y="7144"/>
                    <a:pt x="27670" y="15336"/>
                    <a:pt x="23860" y="21431"/>
                  </a:cubicBezTo>
                  <a:cubicBezTo>
                    <a:pt x="22125" y="24206"/>
                    <a:pt x="16298" y="21668"/>
                    <a:pt x="14335" y="19050"/>
                  </a:cubicBezTo>
                  <a:cubicBezTo>
                    <a:pt x="8413" y="11153"/>
                    <a:pt x="-746" y="21828"/>
                    <a:pt x="48" y="19050"/>
                  </a:cubicBez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Freeform 94"/>
            <p:cNvSpPr/>
            <p:nvPr/>
          </p:nvSpPr>
          <p:spPr>
            <a:xfrm>
              <a:off x="4188620" y="3356609"/>
              <a:ext cx="38781" cy="31105"/>
            </a:xfrm>
            <a:custGeom>
              <a:avLst/>
              <a:gdLst>
                <a:gd name="connsiteX0" fmla="*/ 680 w 38781"/>
                <a:gd name="connsiteY0" fmla="*/ 7144 h 31105"/>
                <a:gd name="connsiteX1" fmla="*/ 22111 w 38781"/>
                <a:gd name="connsiteY1" fmla="*/ 2382 h 31105"/>
                <a:gd name="connsiteX2" fmla="*/ 29255 w 38781"/>
                <a:gd name="connsiteY2" fmla="*/ 0 h 31105"/>
                <a:gd name="connsiteX3" fmla="*/ 36399 w 38781"/>
                <a:gd name="connsiteY3" fmla="*/ 2382 h 31105"/>
                <a:gd name="connsiteX4" fmla="*/ 36399 w 38781"/>
                <a:gd name="connsiteY4" fmla="*/ 30957 h 31105"/>
                <a:gd name="connsiteX5" fmla="*/ 3061 w 38781"/>
                <a:gd name="connsiteY5" fmla="*/ 21432 h 31105"/>
                <a:gd name="connsiteX6" fmla="*/ 680 w 38781"/>
                <a:gd name="connsiteY6" fmla="*/ 14288 h 31105"/>
                <a:gd name="connsiteX7" fmla="*/ 3061 w 38781"/>
                <a:gd name="connsiteY7" fmla="*/ 4763 h 31105"/>
                <a:gd name="connsiteX8" fmla="*/ 680 w 38781"/>
                <a:gd name="connsiteY8" fmla="*/ 7144 h 3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1" h="31105">
                  <a:moveTo>
                    <a:pt x="680" y="7144"/>
                  </a:moveTo>
                  <a:cubicBezTo>
                    <a:pt x="3855" y="6747"/>
                    <a:pt x="14270" y="4623"/>
                    <a:pt x="22111" y="2382"/>
                  </a:cubicBezTo>
                  <a:cubicBezTo>
                    <a:pt x="24525" y="1692"/>
                    <a:pt x="26874" y="794"/>
                    <a:pt x="29255" y="0"/>
                  </a:cubicBezTo>
                  <a:cubicBezTo>
                    <a:pt x="31636" y="794"/>
                    <a:pt x="34831" y="422"/>
                    <a:pt x="36399" y="2382"/>
                  </a:cubicBezTo>
                  <a:cubicBezTo>
                    <a:pt x="41501" y="8760"/>
                    <a:pt x="36899" y="26953"/>
                    <a:pt x="36399" y="30957"/>
                  </a:cubicBezTo>
                  <a:cubicBezTo>
                    <a:pt x="13746" y="29069"/>
                    <a:pt x="10500" y="36308"/>
                    <a:pt x="3061" y="21432"/>
                  </a:cubicBezTo>
                  <a:cubicBezTo>
                    <a:pt x="1938" y="19187"/>
                    <a:pt x="1474" y="16669"/>
                    <a:pt x="680" y="14288"/>
                  </a:cubicBezTo>
                  <a:cubicBezTo>
                    <a:pt x="1474" y="11113"/>
                    <a:pt x="134" y="6227"/>
                    <a:pt x="3061" y="4763"/>
                  </a:cubicBezTo>
                  <a:cubicBezTo>
                    <a:pt x="6681" y="2953"/>
                    <a:pt x="-2495" y="7541"/>
                    <a:pt x="680" y="7144"/>
                  </a:cubicBez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32" name="Group 131"/>
          <p:cNvGrpSpPr/>
          <p:nvPr/>
        </p:nvGrpSpPr>
        <p:grpSpPr>
          <a:xfrm>
            <a:off x="228599" y="2313326"/>
            <a:ext cx="1606656" cy="307777"/>
            <a:chOff x="6833952" y="2080579"/>
            <a:chExt cx="1413857" cy="307777"/>
          </a:xfrm>
        </p:grpSpPr>
        <p:grpSp>
          <p:nvGrpSpPr>
            <p:cNvPr id="133" name="Group 132"/>
            <p:cNvGrpSpPr/>
            <p:nvPr/>
          </p:nvGrpSpPr>
          <p:grpSpPr>
            <a:xfrm>
              <a:off x="7480375" y="2203193"/>
              <a:ext cx="767434" cy="46180"/>
              <a:chOff x="7208424" y="-358845"/>
              <a:chExt cx="767434" cy="46180"/>
            </a:xfrm>
          </p:grpSpPr>
          <p:sp>
            <p:nvSpPr>
              <p:cNvPr id="137" name="Oval 136"/>
              <p:cNvSpPr/>
              <p:nvPr/>
            </p:nvSpPr>
            <p:spPr>
              <a:xfrm>
                <a:off x="7931919" y="-358845"/>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38" name="Straight Connector 137"/>
              <p:cNvCxnSpPr/>
              <p:nvPr/>
            </p:nvCxnSpPr>
            <p:spPr>
              <a:xfrm>
                <a:off x="7208424" y="-334575"/>
                <a:ext cx="717143"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4" name="Group 133"/>
            <p:cNvGrpSpPr/>
            <p:nvPr/>
          </p:nvGrpSpPr>
          <p:grpSpPr>
            <a:xfrm>
              <a:off x="6833952" y="2080579"/>
              <a:ext cx="804672" cy="307777"/>
              <a:chOff x="6562001" y="-447330"/>
              <a:chExt cx="804672" cy="307777"/>
            </a:xfrm>
          </p:grpSpPr>
          <p:sp>
            <p:nvSpPr>
              <p:cNvPr id="135" name="Rounded Rectangle 134"/>
              <p:cNvSpPr/>
              <p:nvPr/>
            </p:nvSpPr>
            <p:spPr>
              <a:xfrm>
                <a:off x="6696114" y="-433311"/>
                <a:ext cx="513674" cy="287953"/>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6" name="Rectangle 135"/>
              <p:cNvSpPr/>
              <p:nvPr/>
            </p:nvSpPr>
            <p:spPr>
              <a:xfrm>
                <a:off x="6562001" y="-447330"/>
                <a:ext cx="804672" cy="307777"/>
              </a:xfrm>
              <a:prstGeom prst="rect">
                <a:avLst/>
              </a:prstGeom>
              <a:noFill/>
              <a:ln>
                <a:noFill/>
              </a:ln>
            </p:spPr>
            <p:txBody>
              <a:bodyPr wrap="square" anchor="ctr">
                <a:spAutoFit/>
              </a:bodyPr>
              <a:lstStyle/>
              <a:p>
                <a:pPr algn="ctr"/>
                <a:r>
                  <a:rPr lang="en-US" sz="1400" b="1" dirty="0" smtClean="0">
                    <a:solidFill>
                      <a:prstClr val="white"/>
                    </a:solidFill>
                  </a:rPr>
                  <a:t>Stand</a:t>
                </a:r>
                <a:endParaRPr lang="en-US" sz="1400" b="1" dirty="0">
                  <a:solidFill>
                    <a:prstClr val="white"/>
                  </a:solidFill>
                </a:endParaRPr>
              </a:p>
            </p:txBody>
          </p:sp>
        </p:grpSp>
      </p:grpSp>
      <p:grpSp>
        <p:nvGrpSpPr>
          <p:cNvPr id="139" name="Group 138"/>
          <p:cNvGrpSpPr/>
          <p:nvPr/>
        </p:nvGrpSpPr>
        <p:grpSpPr>
          <a:xfrm flipV="1">
            <a:off x="2413000" y="3443626"/>
            <a:ext cx="157461" cy="279733"/>
            <a:chOff x="6400800" y="4245122"/>
            <a:chExt cx="242120" cy="231628"/>
          </a:xfrm>
          <a:solidFill>
            <a:schemeClr val="bg1"/>
          </a:solidFill>
        </p:grpSpPr>
        <p:sp>
          <p:nvSpPr>
            <p:cNvPr id="140" name="Oval 139"/>
            <p:cNvSpPr/>
            <p:nvPr/>
          </p:nvSpPr>
          <p:spPr>
            <a:xfrm>
              <a:off x="6400800" y="4248150"/>
              <a:ext cx="45720" cy="45720"/>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1" name="Oval 140"/>
            <p:cNvSpPr/>
            <p:nvPr/>
          </p:nvSpPr>
          <p:spPr>
            <a:xfrm>
              <a:off x="6553200" y="4290842"/>
              <a:ext cx="45720" cy="45720"/>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2" name="Oval 141"/>
            <p:cNvSpPr/>
            <p:nvPr/>
          </p:nvSpPr>
          <p:spPr>
            <a:xfrm>
              <a:off x="6522720" y="4245122"/>
              <a:ext cx="45720" cy="45720"/>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3" name="Oval 142"/>
            <p:cNvSpPr/>
            <p:nvPr/>
          </p:nvSpPr>
          <p:spPr>
            <a:xfrm>
              <a:off x="6477000" y="4290842"/>
              <a:ext cx="45720" cy="45720"/>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Oval 143"/>
            <p:cNvSpPr/>
            <p:nvPr/>
          </p:nvSpPr>
          <p:spPr>
            <a:xfrm>
              <a:off x="6477000" y="4431030"/>
              <a:ext cx="45720" cy="45720"/>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5" name="Oval 144"/>
            <p:cNvSpPr/>
            <p:nvPr/>
          </p:nvSpPr>
          <p:spPr>
            <a:xfrm>
              <a:off x="6597200" y="4336562"/>
              <a:ext cx="45720" cy="45720"/>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6" name="Oval 145"/>
            <p:cNvSpPr/>
            <p:nvPr/>
          </p:nvSpPr>
          <p:spPr>
            <a:xfrm>
              <a:off x="6457950" y="4353867"/>
              <a:ext cx="45720" cy="45720"/>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7" name="Oval 146"/>
            <p:cNvSpPr/>
            <p:nvPr/>
          </p:nvSpPr>
          <p:spPr>
            <a:xfrm>
              <a:off x="6532562" y="4349163"/>
              <a:ext cx="45720" cy="45720"/>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48" name="Group 147"/>
          <p:cNvGrpSpPr/>
          <p:nvPr/>
        </p:nvGrpSpPr>
        <p:grpSpPr>
          <a:xfrm rot="21216158">
            <a:off x="4622788" y="2720456"/>
            <a:ext cx="571433" cy="1292253"/>
            <a:chOff x="6292908" y="3680281"/>
            <a:chExt cx="571433" cy="1292253"/>
          </a:xfrm>
        </p:grpSpPr>
        <p:sp>
          <p:nvSpPr>
            <p:cNvPr id="149" name="Oval 148"/>
            <p:cNvSpPr/>
            <p:nvPr/>
          </p:nvSpPr>
          <p:spPr>
            <a:xfrm>
              <a:off x="6512865" y="4165410"/>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0" name="Oval 149"/>
            <p:cNvSpPr/>
            <p:nvPr/>
          </p:nvSpPr>
          <p:spPr>
            <a:xfrm>
              <a:off x="6717228" y="4671449"/>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1" name="Oval 150"/>
            <p:cNvSpPr/>
            <p:nvPr/>
          </p:nvSpPr>
          <p:spPr>
            <a:xfrm>
              <a:off x="6528788" y="4250853"/>
              <a:ext cx="33584" cy="34259"/>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2" name="Oval 151"/>
            <p:cNvSpPr/>
            <p:nvPr/>
          </p:nvSpPr>
          <p:spPr>
            <a:xfrm>
              <a:off x="6603587" y="4411293"/>
              <a:ext cx="24184" cy="25418"/>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3" name="Oval 152"/>
            <p:cNvSpPr/>
            <p:nvPr/>
          </p:nvSpPr>
          <p:spPr>
            <a:xfrm>
              <a:off x="6357183" y="3847571"/>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4" name="Oval 153"/>
            <p:cNvSpPr/>
            <p:nvPr/>
          </p:nvSpPr>
          <p:spPr>
            <a:xfrm>
              <a:off x="6836817" y="4945010"/>
              <a:ext cx="27524" cy="27524"/>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5" name="Oval 154"/>
            <p:cNvSpPr/>
            <p:nvPr/>
          </p:nvSpPr>
          <p:spPr>
            <a:xfrm>
              <a:off x="6426037" y="3972827"/>
              <a:ext cx="37844" cy="37098"/>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6" name="Oval 155"/>
            <p:cNvSpPr/>
            <p:nvPr/>
          </p:nvSpPr>
          <p:spPr>
            <a:xfrm>
              <a:off x="6312418" y="3736104"/>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7" name="Oval 156"/>
            <p:cNvSpPr/>
            <p:nvPr/>
          </p:nvSpPr>
          <p:spPr>
            <a:xfrm>
              <a:off x="6659603" y="4524901"/>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8" name="Oval 157"/>
            <p:cNvSpPr/>
            <p:nvPr/>
          </p:nvSpPr>
          <p:spPr>
            <a:xfrm>
              <a:off x="6762948" y="4776012"/>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9" name="Oval 158"/>
            <p:cNvSpPr/>
            <p:nvPr/>
          </p:nvSpPr>
          <p:spPr>
            <a:xfrm>
              <a:off x="6292908" y="3680281"/>
              <a:ext cx="34259" cy="34602"/>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0" name="Oval 159"/>
            <p:cNvSpPr/>
            <p:nvPr/>
          </p:nvSpPr>
          <p:spPr>
            <a:xfrm>
              <a:off x="6440621" y="4063690"/>
              <a:ext cx="72244" cy="70273"/>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1" name="Oval 160"/>
            <p:cNvSpPr/>
            <p:nvPr/>
          </p:nvSpPr>
          <p:spPr>
            <a:xfrm>
              <a:off x="6805333" y="4863415"/>
              <a:ext cx="38222" cy="35297"/>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5" name="L-Shape 56"/>
          <p:cNvSpPr/>
          <p:nvPr/>
        </p:nvSpPr>
        <p:spPr>
          <a:xfrm rot="19613050">
            <a:off x="3356155" y="981508"/>
            <a:ext cx="1654433" cy="4208604"/>
          </a:xfrm>
          <a:custGeom>
            <a:avLst/>
            <a:gdLst>
              <a:gd name="connsiteX0" fmla="*/ 1382208 w 1698962"/>
              <a:gd name="connsiteY0" fmla="*/ 733135 h 4208166"/>
              <a:gd name="connsiteX1" fmla="*/ 1411212 w 1698962"/>
              <a:gd name="connsiteY1" fmla="*/ 753747 h 4208166"/>
              <a:gd name="connsiteX2" fmla="*/ 1416572 w 1698962"/>
              <a:gd name="connsiteY2" fmla="*/ 757232 h 4208166"/>
              <a:gd name="connsiteX3" fmla="*/ 1416379 w 1698962"/>
              <a:gd name="connsiteY3" fmla="*/ 757419 h 4208166"/>
              <a:gd name="connsiteX4" fmla="*/ 1448359 w 1698962"/>
              <a:gd name="connsiteY4" fmla="*/ 941183 h 4208166"/>
              <a:gd name="connsiteX5" fmla="*/ 1279346 w 1698962"/>
              <a:gd name="connsiteY5" fmla="*/ 4093868 h 4208166"/>
              <a:gd name="connsiteX6" fmla="*/ 1279347 w 1698962"/>
              <a:gd name="connsiteY6" fmla="*/ 4093869 h 4208166"/>
              <a:gd name="connsiteX7" fmla="*/ 1279347 w 1698962"/>
              <a:gd name="connsiteY7" fmla="*/ 4151018 h 4208166"/>
              <a:gd name="connsiteX8" fmla="*/ 1334260 w 1698962"/>
              <a:gd name="connsiteY8" fmla="*/ 4151019 h 4208166"/>
              <a:gd name="connsiteX9" fmla="*/ 1691635 w 1698962"/>
              <a:gd name="connsiteY9" fmla="*/ 4104148 h 4208166"/>
              <a:gd name="connsiteX10" fmla="*/ 1698962 w 1698962"/>
              <a:gd name="connsiteY10" fmla="*/ 4160005 h 4208166"/>
              <a:gd name="connsiteX11" fmla="*/ 1336500 w 1698962"/>
              <a:gd name="connsiteY11" fmla="*/ 4207543 h 4208166"/>
              <a:gd name="connsiteX12" fmla="*/ 1336501 w 1698962"/>
              <a:gd name="connsiteY12" fmla="*/ 4208166 h 4208166"/>
              <a:gd name="connsiteX13" fmla="*/ 1222199 w 1698962"/>
              <a:gd name="connsiteY13" fmla="*/ 4208166 h 4208166"/>
              <a:gd name="connsiteX14" fmla="*/ 1222198 w 1698962"/>
              <a:gd name="connsiteY14" fmla="*/ 4093869 h 4208166"/>
              <a:gd name="connsiteX15" fmla="*/ 1222914 w 1698962"/>
              <a:gd name="connsiteY15" fmla="*/ 4093869 h 4208166"/>
              <a:gd name="connsiteX16" fmla="*/ 1390369 w 1698962"/>
              <a:gd name="connsiteY16" fmla="*/ 895843 h 4208166"/>
              <a:gd name="connsiteX17" fmla="*/ 1349684 w 1698962"/>
              <a:gd name="connsiteY17" fmla="*/ 782997 h 4208166"/>
              <a:gd name="connsiteX18" fmla="*/ 285620 w 1698962"/>
              <a:gd name="connsiteY18" fmla="*/ 86790 h 4208166"/>
              <a:gd name="connsiteX19" fmla="*/ 218537 w 1698962"/>
              <a:gd name="connsiteY19" fmla="*/ 94577 h 4208166"/>
              <a:gd name="connsiteX20" fmla="*/ 47185 w 1698962"/>
              <a:gd name="connsiteY20" fmla="*/ 345657 h 4208166"/>
              <a:gd name="connsiteX21" fmla="*/ 25035 w 1698962"/>
              <a:gd name="connsiteY21" fmla="*/ 332727 h 4208166"/>
              <a:gd name="connsiteX22" fmla="*/ 0 w 1698962"/>
              <a:gd name="connsiteY22" fmla="*/ 314878 h 4208166"/>
              <a:gd name="connsiteX23" fmla="*/ 166069 w 1698962"/>
              <a:gd name="connsiteY23" fmla="*/ 60283 h 4208166"/>
              <a:gd name="connsiteX24" fmla="*/ 282860 w 1698962"/>
              <a:gd name="connsiteY24" fmla="*/ 20572 h 4208166"/>
              <a:gd name="connsiteX25" fmla="*/ 1381405 w 1698962"/>
              <a:gd name="connsiteY25" fmla="*/ 734367 h 4208166"/>
              <a:gd name="connsiteX26" fmla="*/ 1382208 w 1698962"/>
              <a:gd name="connsiteY26" fmla="*/ 733135 h 4208166"/>
              <a:gd name="connsiteX0" fmla="*/ 1382208 w 1698962"/>
              <a:gd name="connsiteY0" fmla="*/ 733135 h 4208166"/>
              <a:gd name="connsiteX1" fmla="*/ 1411212 w 1698962"/>
              <a:gd name="connsiteY1" fmla="*/ 753747 h 4208166"/>
              <a:gd name="connsiteX2" fmla="*/ 1416572 w 1698962"/>
              <a:gd name="connsiteY2" fmla="*/ 757232 h 4208166"/>
              <a:gd name="connsiteX3" fmla="*/ 1416379 w 1698962"/>
              <a:gd name="connsiteY3" fmla="*/ 757419 h 4208166"/>
              <a:gd name="connsiteX4" fmla="*/ 1448359 w 1698962"/>
              <a:gd name="connsiteY4" fmla="*/ 941183 h 4208166"/>
              <a:gd name="connsiteX5" fmla="*/ 1279346 w 1698962"/>
              <a:gd name="connsiteY5" fmla="*/ 4093868 h 4208166"/>
              <a:gd name="connsiteX6" fmla="*/ 1279347 w 1698962"/>
              <a:gd name="connsiteY6" fmla="*/ 4093869 h 4208166"/>
              <a:gd name="connsiteX7" fmla="*/ 1279347 w 1698962"/>
              <a:gd name="connsiteY7" fmla="*/ 4151018 h 4208166"/>
              <a:gd name="connsiteX8" fmla="*/ 1334260 w 1698962"/>
              <a:gd name="connsiteY8" fmla="*/ 4151019 h 4208166"/>
              <a:gd name="connsiteX9" fmla="*/ 1691635 w 1698962"/>
              <a:gd name="connsiteY9" fmla="*/ 4104148 h 4208166"/>
              <a:gd name="connsiteX10" fmla="*/ 1698962 w 1698962"/>
              <a:gd name="connsiteY10" fmla="*/ 4160005 h 4208166"/>
              <a:gd name="connsiteX11" fmla="*/ 1336500 w 1698962"/>
              <a:gd name="connsiteY11" fmla="*/ 4207543 h 4208166"/>
              <a:gd name="connsiteX12" fmla="*/ 1336501 w 1698962"/>
              <a:gd name="connsiteY12" fmla="*/ 4208166 h 4208166"/>
              <a:gd name="connsiteX13" fmla="*/ 1222198 w 1698962"/>
              <a:gd name="connsiteY13" fmla="*/ 4093869 h 4208166"/>
              <a:gd name="connsiteX14" fmla="*/ 1222914 w 1698962"/>
              <a:gd name="connsiteY14" fmla="*/ 4093869 h 4208166"/>
              <a:gd name="connsiteX15" fmla="*/ 1390369 w 1698962"/>
              <a:gd name="connsiteY15" fmla="*/ 895843 h 4208166"/>
              <a:gd name="connsiteX16" fmla="*/ 1349684 w 1698962"/>
              <a:gd name="connsiteY16" fmla="*/ 782997 h 4208166"/>
              <a:gd name="connsiteX17" fmla="*/ 285620 w 1698962"/>
              <a:gd name="connsiteY17" fmla="*/ 86790 h 4208166"/>
              <a:gd name="connsiteX18" fmla="*/ 218537 w 1698962"/>
              <a:gd name="connsiteY18" fmla="*/ 94577 h 4208166"/>
              <a:gd name="connsiteX19" fmla="*/ 47185 w 1698962"/>
              <a:gd name="connsiteY19" fmla="*/ 345657 h 4208166"/>
              <a:gd name="connsiteX20" fmla="*/ 25035 w 1698962"/>
              <a:gd name="connsiteY20" fmla="*/ 332727 h 4208166"/>
              <a:gd name="connsiteX21" fmla="*/ 0 w 1698962"/>
              <a:gd name="connsiteY21" fmla="*/ 314878 h 4208166"/>
              <a:gd name="connsiteX22" fmla="*/ 166069 w 1698962"/>
              <a:gd name="connsiteY22" fmla="*/ 60283 h 4208166"/>
              <a:gd name="connsiteX23" fmla="*/ 282860 w 1698962"/>
              <a:gd name="connsiteY23" fmla="*/ 20572 h 4208166"/>
              <a:gd name="connsiteX24" fmla="*/ 1381405 w 1698962"/>
              <a:gd name="connsiteY24" fmla="*/ 734367 h 4208166"/>
              <a:gd name="connsiteX25" fmla="*/ 1382208 w 1698962"/>
              <a:gd name="connsiteY25" fmla="*/ 733135 h 4208166"/>
              <a:gd name="connsiteX0" fmla="*/ 1382208 w 1698962"/>
              <a:gd name="connsiteY0" fmla="*/ 733135 h 4208166"/>
              <a:gd name="connsiteX1" fmla="*/ 1411212 w 1698962"/>
              <a:gd name="connsiteY1" fmla="*/ 753747 h 4208166"/>
              <a:gd name="connsiteX2" fmla="*/ 1416572 w 1698962"/>
              <a:gd name="connsiteY2" fmla="*/ 757232 h 4208166"/>
              <a:gd name="connsiteX3" fmla="*/ 1416379 w 1698962"/>
              <a:gd name="connsiteY3" fmla="*/ 757419 h 4208166"/>
              <a:gd name="connsiteX4" fmla="*/ 1448359 w 1698962"/>
              <a:gd name="connsiteY4" fmla="*/ 941183 h 4208166"/>
              <a:gd name="connsiteX5" fmla="*/ 1279346 w 1698962"/>
              <a:gd name="connsiteY5" fmla="*/ 4093868 h 4208166"/>
              <a:gd name="connsiteX6" fmla="*/ 1279347 w 1698962"/>
              <a:gd name="connsiteY6" fmla="*/ 4093869 h 4208166"/>
              <a:gd name="connsiteX7" fmla="*/ 1334260 w 1698962"/>
              <a:gd name="connsiteY7" fmla="*/ 4151019 h 4208166"/>
              <a:gd name="connsiteX8" fmla="*/ 1691635 w 1698962"/>
              <a:gd name="connsiteY8" fmla="*/ 4104148 h 4208166"/>
              <a:gd name="connsiteX9" fmla="*/ 1698962 w 1698962"/>
              <a:gd name="connsiteY9" fmla="*/ 4160005 h 4208166"/>
              <a:gd name="connsiteX10" fmla="*/ 1336500 w 1698962"/>
              <a:gd name="connsiteY10" fmla="*/ 4207543 h 4208166"/>
              <a:gd name="connsiteX11" fmla="*/ 1336501 w 1698962"/>
              <a:gd name="connsiteY11" fmla="*/ 4208166 h 4208166"/>
              <a:gd name="connsiteX12" fmla="*/ 1222198 w 1698962"/>
              <a:gd name="connsiteY12" fmla="*/ 4093869 h 4208166"/>
              <a:gd name="connsiteX13" fmla="*/ 1222914 w 1698962"/>
              <a:gd name="connsiteY13" fmla="*/ 4093869 h 4208166"/>
              <a:gd name="connsiteX14" fmla="*/ 1390369 w 1698962"/>
              <a:gd name="connsiteY14" fmla="*/ 895843 h 4208166"/>
              <a:gd name="connsiteX15" fmla="*/ 1349684 w 1698962"/>
              <a:gd name="connsiteY15" fmla="*/ 782997 h 4208166"/>
              <a:gd name="connsiteX16" fmla="*/ 285620 w 1698962"/>
              <a:gd name="connsiteY16" fmla="*/ 86790 h 4208166"/>
              <a:gd name="connsiteX17" fmla="*/ 218537 w 1698962"/>
              <a:gd name="connsiteY17" fmla="*/ 94577 h 4208166"/>
              <a:gd name="connsiteX18" fmla="*/ 47185 w 1698962"/>
              <a:gd name="connsiteY18" fmla="*/ 345657 h 4208166"/>
              <a:gd name="connsiteX19" fmla="*/ 25035 w 1698962"/>
              <a:gd name="connsiteY19" fmla="*/ 332727 h 4208166"/>
              <a:gd name="connsiteX20" fmla="*/ 0 w 1698962"/>
              <a:gd name="connsiteY20" fmla="*/ 314878 h 4208166"/>
              <a:gd name="connsiteX21" fmla="*/ 166069 w 1698962"/>
              <a:gd name="connsiteY21" fmla="*/ 60283 h 4208166"/>
              <a:gd name="connsiteX22" fmla="*/ 282860 w 1698962"/>
              <a:gd name="connsiteY22" fmla="*/ 20572 h 4208166"/>
              <a:gd name="connsiteX23" fmla="*/ 1381405 w 1698962"/>
              <a:gd name="connsiteY23" fmla="*/ 734367 h 4208166"/>
              <a:gd name="connsiteX24" fmla="*/ 1382208 w 1698962"/>
              <a:gd name="connsiteY24" fmla="*/ 733135 h 4208166"/>
              <a:gd name="connsiteX0" fmla="*/ 1382208 w 1698962"/>
              <a:gd name="connsiteY0" fmla="*/ 733135 h 4208166"/>
              <a:gd name="connsiteX1" fmla="*/ 1411212 w 1698962"/>
              <a:gd name="connsiteY1" fmla="*/ 753747 h 4208166"/>
              <a:gd name="connsiteX2" fmla="*/ 1416572 w 1698962"/>
              <a:gd name="connsiteY2" fmla="*/ 757232 h 4208166"/>
              <a:gd name="connsiteX3" fmla="*/ 1416379 w 1698962"/>
              <a:gd name="connsiteY3" fmla="*/ 757419 h 4208166"/>
              <a:gd name="connsiteX4" fmla="*/ 1448359 w 1698962"/>
              <a:gd name="connsiteY4" fmla="*/ 941183 h 4208166"/>
              <a:gd name="connsiteX5" fmla="*/ 1279346 w 1698962"/>
              <a:gd name="connsiteY5" fmla="*/ 4093868 h 4208166"/>
              <a:gd name="connsiteX6" fmla="*/ 1279347 w 1698962"/>
              <a:gd name="connsiteY6" fmla="*/ 4093869 h 4208166"/>
              <a:gd name="connsiteX7" fmla="*/ 1334260 w 1698962"/>
              <a:gd name="connsiteY7" fmla="*/ 4151019 h 4208166"/>
              <a:gd name="connsiteX8" fmla="*/ 1691635 w 1698962"/>
              <a:gd name="connsiteY8" fmla="*/ 4104148 h 4208166"/>
              <a:gd name="connsiteX9" fmla="*/ 1698962 w 1698962"/>
              <a:gd name="connsiteY9" fmla="*/ 4160005 h 4208166"/>
              <a:gd name="connsiteX10" fmla="*/ 1336500 w 1698962"/>
              <a:gd name="connsiteY10" fmla="*/ 4207543 h 4208166"/>
              <a:gd name="connsiteX11" fmla="*/ 1336501 w 1698962"/>
              <a:gd name="connsiteY11" fmla="*/ 4208166 h 4208166"/>
              <a:gd name="connsiteX12" fmla="*/ 1222198 w 1698962"/>
              <a:gd name="connsiteY12" fmla="*/ 4093869 h 4208166"/>
              <a:gd name="connsiteX13" fmla="*/ 1222914 w 1698962"/>
              <a:gd name="connsiteY13" fmla="*/ 4093869 h 4208166"/>
              <a:gd name="connsiteX14" fmla="*/ 1390369 w 1698962"/>
              <a:gd name="connsiteY14" fmla="*/ 895843 h 4208166"/>
              <a:gd name="connsiteX15" fmla="*/ 1349684 w 1698962"/>
              <a:gd name="connsiteY15" fmla="*/ 782997 h 4208166"/>
              <a:gd name="connsiteX16" fmla="*/ 285620 w 1698962"/>
              <a:gd name="connsiteY16" fmla="*/ 86790 h 4208166"/>
              <a:gd name="connsiteX17" fmla="*/ 218537 w 1698962"/>
              <a:gd name="connsiteY17" fmla="*/ 94577 h 4208166"/>
              <a:gd name="connsiteX18" fmla="*/ 47185 w 1698962"/>
              <a:gd name="connsiteY18" fmla="*/ 345657 h 4208166"/>
              <a:gd name="connsiteX19" fmla="*/ 25035 w 1698962"/>
              <a:gd name="connsiteY19" fmla="*/ 332727 h 4208166"/>
              <a:gd name="connsiteX20" fmla="*/ 0 w 1698962"/>
              <a:gd name="connsiteY20" fmla="*/ 314878 h 4208166"/>
              <a:gd name="connsiteX21" fmla="*/ 166069 w 1698962"/>
              <a:gd name="connsiteY21" fmla="*/ 60283 h 4208166"/>
              <a:gd name="connsiteX22" fmla="*/ 282860 w 1698962"/>
              <a:gd name="connsiteY22" fmla="*/ 20572 h 4208166"/>
              <a:gd name="connsiteX23" fmla="*/ 1381405 w 1698962"/>
              <a:gd name="connsiteY23" fmla="*/ 734367 h 4208166"/>
              <a:gd name="connsiteX24" fmla="*/ 1382208 w 1698962"/>
              <a:gd name="connsiteY24" fmla="*/ 733135 h 4208166"/>
              <a:gd name="connsiteX0" fmla="*/ 1382208 w 1698962"/>
              <a:gd name="connsiteY0" fmla="*/ 733135 h 4208166"/>
              <a:gd name="connsiteX1" fmla="*/ 1411212 w 1698962"/>
              <a:gd name="connsiteY1" fmla="*/ 753747 h 4208166"/>
              <a:gd name="connsiteX2" fmla="*/ 1416572 w 1698962"/>
              <a:gd name="connsiteY2" fmla="*/ 757232 h 4208166"/>
              <a:gd name="connsiteX3" fmla="*/ 1416379 w 1698962"/>
              <a:gd name="connsiteY3" fmla="*/ 757419 h 4208166"/>
              <a:gd name="connsiteX4" fmla="*/ 1448359 w 1698962"/>
              <a:gd name="connsiteY4" fmla="*/ 941183 h 4208166"/>
              <a:gd name="connsiteX5" fmla="*/ 1279346 w 1698962"/>
              <a:gd name="connsiteY5" fmla="*/ 4093868 h 4208166"/>
              <a:gd name="connsiteX6" fmla="*/ 1279347 w 1698962"/>
              <a:gd name="connsiteY6" fmla="*/ 4093869 h 4208166"/>
              <a:gd name="connsiteX7" fmla="*/ 1334260 w 1698962"/>
              <a:gd name="connsiteY7" fmla="*/ 4151019 h 4208166"/>
              <a:gd name="connsiteX8" fmla="*/ 1691635 w 1698962"/>
              <a:gd name="connsiteY8" fmla="*/ 4104148 h 4208166"/>
              <a:gd name="connsiteX9" fmla="*/ 1698962 w 1698962"/>
              <a:gd name="connsiteY9" fmla="*/ 4160005 h 4208166"/>
              <a:gd name="connsiteX10" fmla="*/ 1336500 w 1698962"/>
              <a:gd name="connsiteY10" fmla="*/ 4207543 h 4208166"/>
              <a:gd name="connsiteX11" fmla="*/ 1336501 w 1698962"/>
              <a:gd name="connsiteY11" fmla="*/ 4208166 h 4208166"/>
              <a:gd name="connsiteX12" fmla="*/ 1222198 w 1698962"/>
              <a:gd name="connsiteY12" fmla="*/ 4093869 h 4208166"/>
              <a:gd name="connsiteX13" fmla="*/ 1390369 w 1698962"/>
              <a:gd name="connsiteY13" fmla="*/ 895843 h 4208166"/>
              <a:gd name="connsiteX14" fmla="*/ 1349684 w 1698962"/>
              <a:gd name="connsiteY14" fmla="*/ 782997 h 4208166"/>
              <a:gd name="connsiteX15" fmla="*/ 285620 w 1698962"/>
              <a:gd name="connsiteY15" fmla="*/ 86790 h 4208166"/>
              <a:gd name="connsiteX16" fmla="*/ 218537 w 1698962"/>
              <a:gd name="connsiteY16" fmla="*/ 94577 h 4208166"/>
              <a:gd name="connsiteX17" fmla="*/ 47185 w 1698962"/>
              <a:gd name="connsiteY17" fmla="*/ 345657 h 4208166"/>
              <a:gd name="connsiteX18" fmla="*/ 25035 w 1698962"/>
              <a:gd name="connsiteY18" fmla="*/ 332727 h 4208166"/>
              <a:gd name="connsiteX19" fmla="*/ 0 w 1698962"/>
              <a:gd name="connsiteY19" fmla="*/ 314878 h 4208166"/>
              <a:gd name="connsiteX20" fmla="*/ 166069 w 1698962"/>
              <a:gd name="connsiteY20" fmla="*/ 60283 h 4208166"/>
              <a:gd name="connsiteX21" fmla="*/ 282860 w 1698962"/>
              <a:gd name="connsiteY21" fmla="*/ 20572 h 4208166"/>
              <a:gd name="connsiteX22" fmla="*/ 1381405 w 1698962"/>
              <a:gd name="connsiteY22" fmla="*/ 734367 h 4208166"/>
              <a:gd name="connsiteX23" fmla="*/ 1382208 w 1698962"/>
              <a:gd name="connsiteY23" fmla="*/ 733135 h 4208166"/>
              <a:gd name="connsiteX0" fmla="*/ 1382208 w 1698962"/>
              <a:gd name="connsiteY0" fmla="*/ 733135 h 4208166"/>
              <a:gd name="connsiteX1" fmla="*/ 1411212 w 1698962"/>
              <a:gd name="connsiteY1" fmla="*/ 753747 h 4208166"/>
              <a:gd name="connsiteX2" fmla="*/ 1416572 w 1698962"/>
              <a:gd name="connsiteY2" fmla="*/ 757232 h 4208166"/>
              <a:gd name="connsiteX3" fmla="*/ 1416379 w 1698962"/>
              <a:gd name="connsiteY3" fmla="*/ 757419 h 4208166"/>
              <a:gd name="connsiteX4" fmla="*/ 1448359 w 1698962"/>
              <a:gd name="connsiteY4" fmla="*/ 941183 h 4208166"/>
              <a:gd name="connsiteX5" fmla="*/ 1279346 w 1698962"/>
              <a:gd name="connsiteY5" fmla="*/ 4093868 h 4208166"/>
              <a:gd name="connsiteX6" fmla="*/ 1279347 w 1698962"/>
              <a:gd name="connsiteY6" fmla="*/ 4093869 h 4208166"/>
              <a:gd name="connsiteX7" fmla="*/ 1334260 w 1698962"/>
              <a:gd name="connsiteY7" fmla="*/ 4151019 h 4208166"/>
              <a:gd name="connsiteX8" fmla="*/ 1691635 w 1698962"/>
              <a:gd name="connsiteY8" fmla="*/ 4104148 h 4208166"/>
              <a:gd name="connsiteX9" fmla="*/ 1698962 w 1698962"/>
              <a:gd name="connsiteY9" fmla="*/ 4160005 h 4208166"/>
              <a:gd name="connsiteX10" fmla="*/ 1336500 w 1698962"/>
              <a:gd name="connsiteY10" fmla="*/ 4207543 h 4208166"/>
              <a:gd name="connsiteX11" fmla="*/ 1336501 w 1698962"/>
              <a:gd name="connsiteY11" fmla="*/ 4208166 h 4208166"/>
              <a:gd name="connsiteX12" fmla="*/ 1222198 w 1698962"/>
              <a:gd name="connsiteY12" fmla="*/ 4093869 h 4208166"/>
              <a:gd name="connsiteX13" fmla="*/ 1390369 w 1698962"/>
              <a:gd name="connsiteY13" fmla="*/ 895843 h 4208166"/>
              <a:gd name="connsiteX14" fmla="*/ 1349684 w 1698962"/>
              <a:gd name="connsiteY14" fmla="*/ 782997 h 4208166"/>
              <a:gd name="connsiteX15" fmla="*/ 285620 w 1698962"/>
              <a:gd name="connsiteY15" fmla="*/ 86790 h 4208166"/>
              <a:gd name="connsiteX16" fmla="*/ 218537 w 1698962"/>
              <a:gd name="connsiteY16" fmla="*/ 94577 h 4208166"/>
              <a:gd name="connsiteX17" fmla="*/ 47185 w 1698962"/>
              <a:gd name="connsiteY17" fmla="*/ 345657 h 4208166"/>
              <a:gd name="connsiteX18" fmla="*/ 25035 w 1698962"/>
              <a:gd name="connsiteY18" fmla="*/ 332727 h 4208166"/>
              <a:gd name="connsiteX19" fmla="*/ 0 w 1698962"/>
              <a:gd name="connsiteY19" fmla="*/ 314878 h 4208166"/>
              <a:gd name="connsiteX20" fmla="*/ 166069 w 1698962"/>
              <a:gd name="connsiteY20" fmla="*/ 60283 h 4208166"/>
              <a:gd name="connsiteX21" fmla="*/ 282860 w 1698962"/>
              <a:gd name="connsiteY21" fmla="*/ 20572 h 4208166"/>
              <a:gd name="connsiteX22" fmla="*/ 1381405 w 1698962"/>
              <a:gd name="connsiteY22" fmla="*/ 734367 h 4208166"/>
              <a:gd name="connsiteX23" fmla="*/ 1382208 w 1698962"/>
              <a:gd name="connsiteY23" fmla="*/ 733135 h 4208166"/>
              <a:gd name="connsiteX0" fmla="*/ 1382208 w 1698962"/>
              <a:gd name="connsiteY0" fmla="*/ 733135 h 4208604"/>
              <a:gd name="connsiteX1" fmla="*/ 1411212 w 1698962"/>
              <a:gd name="connsiteY1" fmla="*/ 753747 h 4208604"/>
              <a:gd name="connsiteX2" fmla="*/ 1416572 w 1698962"/>
              <a:gd name="connsiteY2" fmla="*/ 757232 h 4208604"/>
              <a:gd name="connsiteX3" fmla="*/ 1416379 w 1698962"/>
              <a:gd name="connsiteY3" fmla="*/ 757419 h 4208604"/>
              <a:gd name="connsiteX4" fmla="*/ 1448359 w 1698962"/>
              <a:gd name="connsiteY4" fmla="*/ 941183 h 4208604"/>
              <a:gd name="connsiteX5" fmla="*/ 1279346 w 1698962"/>
              <a:gd name="connsiteY5" fmla="*/ 4093868 h 4208604"/>
              <a:gd name="connsiteX6" fmla="*/ 1279347 w 1698962"/>
              <a:gd name="connsiteY6" fmla="*/ 4093869 h 4208604"/>
              <a:gd name="connsiteX7" fmla="*/ 1334260 w 1698962"/>
              <a:gd name="connsiteY7" fmla="*/ 4151019 h 4208604"/>
              <a:gd name="connsiteX8" fmla="*/ 1691635 w 1698962"/>
              <a:gd name="connsiteY8" fmla="*/ 4104148 h 4208604"/>
              <a:gd name="connsiteX9" fmla="*/ 1698962 w 1698962"/>
              <a:gd name="connsiteY9" fmla="*/ 4160005 h 4208604"/>
              <a:gd name="connsiteX10" fmla="*/ 1336500 w 1698962"/>
              <a:gd name="connsiteY10" fmla="*/ 4207543 h 4208604"/>
              <a:gd name="connsiteX11" fmla="*/ 1336501 w 1698962"/>
              <a:gd name="connsiteY11" fmla="*/ 4208166 h 4208604"/>
              <a:gd name="connsiteX12" fmla="*/ 1222198 w 1698962"/>
              <a:gd name="connsiteY12" fmla="*/ 4093869 h 4208604"/>
              <a:gd name="connsiteX13" fmla="*/ 1390369 w 1698962"/>
              <a:gd name="connsiteY13" fmla="*/ 895843 h 4208604"/>
              <a:gd name="connsiteX14" fmla="*/ 1349684 w 1698962"/>
              <a:gd name="connsiteY14" fmla="*/ 782997 h 4208604"/>
              <a:gd name="connsiteX15" fmla="*/ 285620 w 1698962"/>
              <a:gd name="connsiteY15" fmla="*/ 86790 h 4208604"/>
              <a:gd name="connsiteX16" fmla="*/ 218537 w 1698962"/>
              <a:gd name="connsiteY16" fmla="*/ 94577 h 4208604"/>
              <a:gd name="connsiteX17" fmla="*/ 47185 w 1698962"/>
              <a:gd name="connsiteY17" fmla="*/ 345657 h 4208604"/>
              <a:gd name="connsiteX18" fmla="*/ 25035 w 1698962"/>
              <a:gd name="connsiteY18" fmla="*/ 332727 h 4208604"/>
              <a:gd name="connsiteX19" fmla="*/ 0 w 1698962"/>
              <a:gd name="connsiteY19" fmla="*/ 314878 h 4208604"/>
              <a:gd name="connsiteX20" fmla="*/ 166069 w 1698962"/>
              <a:gd name="connsiteY20" fmla="*/ 60283 h 4208604"/>
              <a:gd name="connsiteX21" fmla="*/ 282860 w 1698962"/>
              <a:gd name="connsiteY21" fmla="*/ 20572 h 4208604"/>
              <a:gd name="connsiteX22" fmla="*/ 1381405 w 1698962"/>
              <a:gd name="connsiteY22" fmla="*/ 734367 h 4208604"/>
              <a:gd name="connsiteX23" fmla="*/ 1382208 w 1698962"/>
              <a:gd name="connsiteY23" fmla="*/ 733135 h 4208604"/>
              <a:gd name="connsiteX0" fmla="*/ 1382208 w 1698962"/>
              <a:gd name="connsiteY0" fmla="*/ 733135 h 4208604"/>
              <a:gd name="connsiteX1" fmla="*/ 1411212 w 1698962"/>
              <a:gd name="connsiteY1" fmla="*/ 753747 h 4208604"/>
              <a:gd name="connsiteX2" fmla="*/ 1416572 w 1698962"/>
              <a:gd name="connsiteY2" fmla="*/ 757232 h 4208604"/>
              <a:gd name="connsiteX3" fmla="*/ 1416379 w 1698962"/>
              <a:gd name="connsiteY3" fmla="*/ 757419 h 4208604"/>
              <a:gd name="connsiteX4" fmla="*/ 1448359 w 1698962"/>
              <a:gd name="connsiteY4" fmla="*/ 941183 h 4208604"/>
              <a:gd name="connsiteX5" fmla="*/ 1279346 w 1698962"/>
              <a:gd name="connsiteY5" fmla="*/ 4093868 h 4208604"/>
              <a:gd name="connsiteX6" fmla="*/ 1334260 w 1698962"/>
              <a:gd name="connsiteY6" fmla="*/ 4151019 h 4208604"/>
              <a:gd name="connsiteX7" fmla="*/ 1691635 w 1698962"/>
              <a:gd name="connsiteY7" fmla="*/ 4104148 h 4208604"/>
              <a:gd name="connsiteX8" fmla="*/ 1698962 w 1698962"/>
              <a:gd name="connsiteY8" fmla="*/ 4160005 h 4208604"/>
              <a:gd name="connsiteX9" fmla="*/ 1336500 w 1698962"/>
              <a:gd name="connsiteY9" fmla="*/ 4207543 h 4208604"/>
              <a:gd name="connsiteX10" fmla="*/ 1336501 w 1698962"/>
              <a:gd name="connsiteY10" fmla="*/ 4208166 h 4208604"/>
              <a:gd name="connsiteX11" fmla="*/ 1222198 w 1698962"/>
              <a:gd name="connsiteY11" fmla="*/ 4093869 h 4208604"/>
              <a:gd name="connsiteX12" fmla="*/ 1390369 w 1698962"/>
              <a:gd name="connsiteY12" fmla="*/ 895843 h 4208604"/>
              <a:gd name="connsiteX13" fmla="*/ 1349684 w 1698962"/>
              <a:gd name="connsiteY13" fmla="*/ 782997 h 4208604"/>
              <a:gd name="connsiteX14" fmla="*/ 285620 w 1698962"/>
              <a:gd name="connsiteY14" fmla="*/ 86790 h 4208604"/>
              <a:gd name="connsiteX15" fmla="*/ 218537 w 1698962"/>
              <a:gd name="connsiteY15" fmla="*/ 94577 h 4208604"/>
              <a:gd name="connsiteX16" fmla="*/ 47185 w 1698962"/>
              <a:gd name="connsiteY16" fmla="*/ 345657 h 4208604"/>
              <a:gd name="connsiteX17" fmla="*/ 25035 w 1698962"/>
              <a:gd name="connsiteY17" fmla="*/ 332727 h 4208604"/>
              <a:gd name="connsiteX18" fmla="*/ 0 w 1698962"/>
              <a:gd name="connsiteY18" fmla="*/ 314878 h 4208604"/>
              <a:gd name="connsiteX19" fmla="*/ 166069 w 1698962"/>
              <a:gd name="connsiteY19" fmla="*/ 60283 h 4208604"/>
              <a:gd name="connsiteX20" fmla="*/ 282860 w 1698962"/>
              <a:gd name="connsiteY20" fmla="*/ 20572 h 4208604"/>
              <a:gd name="connsiteX21" fmla="*/ 1381405 w 1698962"/>
              <a:gd name="connsiteY21" fmla="*/ 734367 h 4208604"/>
              <a:gd name="connsiteX22" fmla="*/ 1382208 w 1698962"/>
              <a:gd name="connsiteY22" fmla="*/ 733135 h 4208604"/>
              <a:gd name="connsiteX0" fmla="*/ 1382208 w 1698962"/>
              <a:gd name="connsiteY0" fmla="*/ 733135 h 4208604"/>
              <a:gd name="connsiteX1" fmla="*/ 1411212 w 1698962"/>
              <a:gd name="connsiteY1" fmla="*/ 753747 h 4208604"/>
              <a:gd name="connsiteX2" fmla="*/ 1416572 w 1698962"/>
              <a:gd name="connsiteY2" fmla="*/ 757232 h 4208604"/>
              <a:gd name="connsiteX3" fmla="*/ 1416379 w 1698962"/>
              <a:gd name="connsiteY3" fmla="*/ 757419 h 4208604"/>
              <a:gd name="connsiteX4" fmla="*/ 1448359 w 1698962"/>
              <a:gd name="connsiteY4" fmla="*/ 941183 h 4208604"/>
              <a:gd name="connsiteX5" fmla="*/ 1279346 w 1698962"/>
              <a:gd name="connsiteY5" fmla="*/ 4093868 h 4208604"/>
              <a:gd name="connsiteX6" fmla="*/ 1334260 w 1698962"/>
              <a:gd name="connsiteY6" fmla="*/ 4151019 h 4208604"/>
              <a:gd name="connsiteX7" fmla="*/ 1691635 w 1698962"/>
              <a:gd name="connsiteY7" fmla="*/ 4104148 h 4208604"/>
              <a:gd name="connsiteX8" fmla="*/ 1698962 w 1698962"/>
              <a:gd name="connsiteY8" fmla="*/ 4160005 h 4208604"/>
              <a:gd name="connsiteX9" fmla="*/ 1336500 w 1698962"/>
              <a:gd name="connsiteY9" fmla="*/ 4207543 h 4208604"/>
              <a:gd name="connsiteX10" fmla="*/ 1336501 w 1698962"/>
              <a:gd name="connsiteY10" fmla="*/ 4208166 h 4208604"/>
              <a:gd name="connsiteX11" fmla="*/ 1222198 w 1698962"/>
              <a:gd name="connsiteY11" fmla="*/ 4093869 h 4208604"/>
              <a:gd name="connsiteX12" fmla="*/ 1390369 w 1698962"/>
              <a:gd name="connsiteY12" fmla="*/ 895843 h 4208604"/>
              <a:gd name="connsiteX13" fmla="*/ 1349684 w 1698962"/>
              <a:gd name="connsiteY13" fmla="*/ 782997 h 4208604"/>
              <a:gd name="connsiteX14" fmla="*/ 285620 w 1698962"/>
              <a:gd name="connsiteY14" fmla="*/ 86790 h 4208604"/>
              <a:gd name="connsiteX15" fmla="*/ 218537 w 1698962"/>
              <a:gd name="connsiteY15" fmla="*/ 94577 h 4208604"/>
              <a:gd name="connsiteX16" fmla="*/ 47185 w 1698962"/>
              <a:gd name="connsiteY16" fmla="*/ 345657 h 4208604"/>
              <a:gd name="connsiteX17" fmla="*/ 25035 w 1698962"/>
              <a:gd name="connsiteY17" fmla="*/ 332727 h 4208604"/>
              <a:gd name="connsiteX18" fmla="*/ 0 w 1698962"/>
              <a:gd name="connsiteY18" fmla="*/ 314878 h 4208604"/>
              <a:gd name="connsiteX19" fmla="*/ 166069 w 1698962"/>
              <a:gd name="connsiteY19" fmla="*/ 60283 h 4208604"/>
              <a:gd name="connsiteX20" fmla="*/ 282860 w 1698962"/>
              <a:gd name="connsiteY20" fmla="*/ 20572 h 4208604"/>
              <a:gd name="connsiteX21" fmla="*/ 1381405 w 1698962"/>
              <a:gd name="connsiteY21" fmla="*/ 734367 h 4208604"/>
              <a:gd name="connsiteX22" fmla="*/ 1382208 w 1698962"/>
              <a:gd name="connsiteY22" fmla="*/ 733135 h 4208604"/>
              <a:gd name="connsiteX0" fmla="*/ 1382208 w 1698962"/>
              <a:gd name="connsiteY0" fmla="*/ 733135 h 4208604"/>
              <a:gd name="connsiteX1" fmla="*/ 1411212 w 1698962"/>
              <a:gd name="connsiteY1" fmla="*/ 753747 h 4208604"/>
              <a:gd name="connsiteX2" fmla="*/ 1416572 w 1698962"/>
              <a:gd name="connsiteY2" fmla="*/ 757232 h 4208604"/>
              <a:gd name="connsiteX3" fmla="*/ 1416379 w 1698962"/>
              <a:gd name="connsiteY3" fmla="*/ 757419 h 4208604"/>
              <a:gd name="connsiteX4" fmla="*/ 1448359 w 1698962"/>
              <a:gd name="connsiteY4" fmla="*/ 941183 h 4208604"/>
              <a:gd name="connsiteX5" fmla="*/ 1279346 w 1698962"/>
              <a:gd name="connsiteY5" fmla="*/ 4093868 h 4208604"/>
              <a:gd name="connsiteX6" fmla="*/ 1334260 w 1698962"/>
              <a:gd name="connsiteY6" fmla="*/ 4151019 h 4208604"/>
              <a:gd name="connsiteX7" fmla="*/ 1691635 w 1698962"/>
              <a:gd name="connsiteY7" fmla="*/ 4104148 h 4208604"/>
              <a:gd name="connsiteX8" fmla="*/ 1698962 w 1698962"/>
              <a:gd name="connsiteY8" fmla="*/ 4160005 h 4208604"/>
              <a:gd name="connsiteX9" fmla="*/ 1336500 w 1698962"/>
              <a:gd name="connsiteY9" fmla="*/ 4207543 h 4208604"/>
              <a:gd name="connsiteX10" fmla="*/ 1336501 w 1698962"/>
              <a:gd name="connsiteY10" fmla="*/ 4208166 h 4208604"/>
              <a:gd name="connsiteX11" fmla="*/ 1222198 w 1698962"/>
              <a:gd name="connsiteY11" fmla="*/ 4093869 h 4208604"/>
              <a:gd name="connsiteX12" fmla="*/ 1390369 w 1698962"/>
              <a:gd name="connsiteY12" fmla="*/ 895843 h 4208604"/>
              <a:gd name="connsiteX13" fmla="*/ 1349684 w 1698962"/>
              <a:gd name="connsiteY13" fmla="*/ 782997 h 4208604"/>
              <a:gd name="connsiteX14" fmla="*/ 285620 w 1698962"/>
              <a:gd name="connsiteY14" fmla="*/ 86790 h 4208604"/>
              <a:gd name="connsiteX15" fmla="*/ 218537 w 1698962"/>
              <a:gd name="connsiteY15" fmla="*/ 94577 h 4208604"/>
              <a:gd name="connsiteX16" fmla="*/ 47185 w 1698962"/>
              <a:gd name="connsiteY16" fmla="*/ 345657 h 4208604"/>
              <a:gd name="connsiteX17" fmla="*/ 25035 w 1698962"/>
              <a:gd name="connsiteY17" fmla="*/ 332727 h 4208604"/>
              <a:gd name="connsiteX18" fmla="*/ 0 w 1698962"/>
              <a:gd name="connsiteY18" fmla="*/ 314878 h 4208604"/>
              <a:gd name="connsiteX19" fmla="*/ 166069 w 1698962"/>
              <a:gd name="connsiteY19" fmla="*/ 60283 h 4208604"/>
              <a:gd name="connsiteX20" fmla="*/ 282860 w 1698962"/>
              <a:gd name="connsiteY20" fmla="*/ 20572 h 4208604"/>
              <a:gd name="connsiteX21" fmla="*/ 1381405 w 1698962"/>
              <a:gd name="connsiteY21" fmla="*/ 734367 h 4208604"/>
              <a:gd name="connsiteX22" fmla="*/ 1382208 w 1698962"/>
              <a:gd name="connsiteY22" fmla="*/ 733135 h 4208604"/>
              <a:gd name="connsiteX0" fmla="*/ 1382208 w 1698962"/>
              <a:gd name="connsiteY0" fmla="*/ 733135 h 4208604"/>
              <a:gd name="connsiteX1" fmla="*/ 1411212 w 1698962"/>
              <a:gd name="connsiteY1" fmla="*/ 753747 h 4208604"/>
              <a:gd name="connsiteX2" fmla="*/ 1416572 w 1698962"/>
              <a:gd name="connsiteY2" fmla="*/ 757232 h 4208604"/>
              <a:gd name="connsiteX3" fmla="*/ 1416379 w 1698962"/>
              <a:gd name="connsiteY3" fmla="*/ 757419 h 4208604"/>
              <a:gd name="connsiteX4" fmla="*/ 1448359 w 1698962"/>
              <a:gd name="connsiteY4" fmla="*/ 941183 h 4208604"/>
              <a:gd name="connsiteX5" fmla="*/ 1279346 w 1698962"/>
              <a:gd name="connsiteY5" fmla="*/ 4093868 h 4208604"/>
              <a:gd name="connsiteX6" fmla="*/ 1334260 w 1698962"/>
              <a:gd name="connsiteY6" fmla="*/ 4151019 h 4208604"/>
              <a:gd name="connsiteX7" fmla="*/ 1691635 w 1698962"/>
              <a:gd name="connsiteY7" fmla="*/ 4104148 h 4208604"/>
              <a:gd name="connsiteX8" fmla="*/ 1698962 w 1698962"/>
              <a:gd name="connsiteY8" fmla="*/ 4160005 h 4208604"/>
              <a:gd name="connsiteX9" fmla="*/ 1336500 w 1698962"/>
              <a:gd name="connsiteY9" fmla="*/ 4207543 h 4208604"/>
              <a:gd name="connsiteX10" fmla="*/ 1336501 w 1698962"/>
              <a:gd name="connsiteY10" fmla="*/ 4208166 h 4208604"/>
              <a:gd name="connsiteX11" fmla="*/ 1222198 w 1698962"/>
              <a:gd name="connsiteY11" fmla="*/ 4093869 h 4208604"/>
              <a:gd name="connsiteX12" fmla="*/ 1390369 w 1698962"/>
              <a:gd name="connsiteY12" fmla="*/ 895843 h 4208604"/>
              <a:gd name="connsiteX13" fmla="*/ 1349684 w 1698962"/>
              <a:gd name="connsiteY13" fmla="*/ 782997 h 4208604"/>
              <a:gd name="connsiteX14" fmla="*/ 285620 w 1698962"/>
              <a:gd name="connsiteY14" fmla="*/ 86790 h 4208604"/>
              <a:gd name="connsiteX15" fmla="*/ 218537 w 1698962"/>
              <a:gd name="connsiteY15" fmla="*/ 94577 h 4208604"/>
              <a:gd name="connsiteX16" fmla="*/ 47185 w 1698962"/>
              <a:gd name="connsiteY16" fmla="*/ 345657 h 4208604"/>
              <a:gd name="connsiteX17" fmla="*/ 25035 w 1698962"/>
              <a:gd name="connsiteY17" fmla="*/ 332727 h 4208604"/>
              <a:gd name="connsiteX18" fmla="*/ 0 w 1698962"/>
              <a:gd name="connsiteY18" fmla="*/ 314878 h 4208604"/>
              <a:gd name="connsiteX19" fmla="*/ 166069 w 1698962"/>
              <a:gd name="connsiteY19" fmla="*/ 60283 h 4208604"/>
              <a:gd name="connsiteX20" fmla="*/ 282860 w 1698962"/>
              <a:gd name="connsiteY20" fmla="*/ 20572 h 4208604"/>
              <a:gd name="connsiteX21" fmla="*/ 1381405 w 1698962"/>
              <a:gd name="connsiteY21" fmla="*/ 734367 h 4208604"/>
              <a:gd name="connsiteX22" fmla="*/ 1382208 w 1698962"/>
              <a:gd name="connsiteY22" fmla="*/ 733135 h 4208604"/>
              <a:gd name="connsiteX0" fmla="*/ 1382208 w 1698962"/>
              <a:gd name="connsiteY0" fmla="*/ 733135 h 4208604"/>
              <a:gd name="connsiteX1" fmla="*/ 1411212 w 1698962"/>
              <a:gd name="connsiteY1" fmla="*/ 753747 h 4208604"/>
              <a:gd name="connsiteX2" fmla="*/ 1416572 w 1698962"/>
              <a:gd name="connsiteY2" fmla="*/ 757232 h 4208604"/>
              <a:gd name="connsiteX3" fmla="*/ 1416379 w 1698962"/>
              <a:gd name="connsiteY3" fmla="*/ 757419 h 4208604"/>
              <a:gd name="connsiteX4" fmla="*/ 1448359 w 1698962"/>
              <a:gd name="connsiteY4" fmla="*/ 941183 h 4208604"/>
              <a:gd name="connsiteX5" fmla="*/ 1279346 w 1698962"/>
              <a:gd name="connsiteY5" fmla="*/ 4093868 h 4208604"/>
              <a:gd name="connsiteX6" fmla="*/ 1334260 w 1698962"/>
              <a:gd name="connsiteY6" fmla="*/ 4151019 h 4208604"/>
              <a:gd name="connsiteX7" fmla="*/ 1691635 w 1698962"/>
              <a:gd name="connsiteY7" fmla="*/ 4104148 h 4208604"/>
              <a:gd name="connsiteX8" fmla="*/ 1698962 w 1698962"/>
              <a:gd name="connsiteY8" fmla="*/ 4160005 h 4208604"/>
              <a:gd name="connsiteX9" fmla="*/ 1336500 w 1698962"/>
              <a:gd name="connsiteY9" fmla="*/ 4207543 h 4208604"/>
              <a:gd name="connsiteX10" fmla="*/ 1336501 w 1698962"/>
              <a:gd name="connsiteY10" fmla="*/ 4208166 h 4208604"/>
              <a:gd name="connsiteX11" fmla="*/ 1222198 w 1698962"/>
              <a:gd name="connsiteY11" fmla="*/ 4093869 h 4208604"/>
              <a:gd name="connsiteX12" fmla="*/ 1390369 w 1698962"/>
              <a:gd name="connsiteY12" fmla="*/ 895843 h 4208604"/>
              <a:gd name="connsiteX13" fmla="*/ 1349684 w 1698962"/>
              <a:gd name="connsiteY13" fmla="*/ 782997 h 4208604"/>
              <a:gd name="connsiteX14" fmla="*/ 285620 w 1698962"/>
              <a:gd name="connsiteY14" fmla="*/ 86790 h 4208604"/>
              <a:gd name="connsiteX15" fmla="*/ 218537 w 1698962"/>
              <a:gd name="connsiteY15" fmla="*/ 94577 h 4208604"/>
              <a:gd name="connsiteX16" fmla="*/ 92887 w 1698962"/>
              <a:gd name="connsiteY16" fmla="*/ 275593 h 4208604"/>
              <a:gd name="connsiteX17" fmla="*/ 25035 w 1698962"/>
              <a:gd name="connsiteY17" fmla="*/ 332727 h 4208604"/>
              <a:gd name="connsiteX18" fmla="*/ 0 w 1698962"/>
              <a:gd name="connsiteY18" fmla="*/ 314878 h 4208604"/>
              <a:gd name="connsiteX19" fmla="*/ 166069 w 1698962"/>
              <a:gd name="connsiteY19" fmla="*/ 60283 h 4208604"/>
              <a:gd name="connsiteX20" fmla="*/ 282860 w 1698962"/>
              <a:gd name="connsiteY20" fmla="*/ 20572 h 4208604"/>
              <a:gd name="connsiteX21" fmla="*/ 1381405 w 1698962"/>
              <a:gd name="connsiteY21" fmla="*/ 734367 h 4208604"/>
              <a:gd name="connsiteX22" fmla="*/ 1382208 w 1698962"/>
              <a:gd name="connsiteY22" fmla="*/ 733135 h 4208604"/>
              <a:gd name="connsiteX0" fmla="*/ 1358246 w 1675000"/>
              <a:gd name="connsiteY0" fmla="*/ 733135 h 4208604"/>
              <a:gd name="connsiteX1" fmla="*/ 1387250 w 1675000"/>
              <a:gd name="connsiteY1" fmla="*/ 753747 h 4208604"/>
              <a:gd name="connsiteX2" fmla="*/ 1392610 w 1675000"/>
              <a:gd name="connsiteY2" fmla="*/ 757232 h 4208604"/>
              <a:gd name="connsiteX3" fmla="*/ 1392417 w 1675000"/>
              <a:gd name="connsiteY3" fmla="*/ 757419 h 4208604"/>
              <a:gd name="connsiteX4" fmla="*/ 1424397 w 1675000"/>
              <a:gd name="connsiteY4" fmla="*/ 941183 h 4208604"/>
              <a:gd name="connsiteX5" fmla="*/ 1255384 w 1675000"/>
              <a:gd name="connsiteY5" fmla="*/ 4093868 h 4208604"/>
              <a:gd name="connsiteX6" fmla="*/ 1310298 w 1675000"/>
              <a:gd name="connsiteY6" fmla="*/ 4151019 h 4208604"/>
              <a:gd name="connsiteX7" fmla="*/ 1667673 w 1675000"/>
              <a:gd name="connsiteY7" fmla="*/ 4104148 h 4208604"/>
              <a:gd name="connsiteX8" fmla="*/ 1675000 w 1675000"/>
              <a:gd name="connsiteY8" fmla="*/ 4160005 h 4208604"/>
              <a:gd name="connsiteX9" fmla="*/ 1312538 w 1675000"/>
              <a:gd name="connsiteY9" fmla="*/ 4207543 h 4208604"/>
              <a:gd name="connsiteX10" fmla="*/ 1312539 w 1675000"/>
              <a:gd name="connsiteY10" fmla="*/ 4208166 h 4208604"/>
              <a:gd name="connsiteX11" fmla="*/ 1198236 w 1675000"/>
              <a:gd name="connsiteY11" fmla="*/ 4093869 h 4208604"/>
              <a:gd name="connsiteX12" fmla="*/ 1366407 w 1675000"/>
              <a:gd name="connsiteY12" fmla="*/ 895843 h 4208604"/>
              <a:gd name="connsiteX13" fmla="*/ 1325722 w 1675000"/>
              <a:gd name="connsiteY13" fmla="*/ 782997 h 4208604"/>
              <a:gd name="connsiteX14" fmla="*/ 261658 w 1675000"/>
              <a:gd name="connsiteY14" fmla="*/ 86790 h 4208604"/>
              <a:gd name="connsiteX15" fmla="*/ 194575 w 1675000"/>
              <a:gd name="connsiteY15" fmla="*/ 94577 h 4208604"/>
              <a:gd name="connsiteX16" fmla="*/ 68925 w 1675000"/>
              <a:gd name="connsiteY16" fmla="*/ 275593 h 4208604"/>
              <a:gd name="connsiteX17" fmla="*/ 1073 w 1675000"/>
              <a:gd name="connsiteY17" fmla="*/ 332727 h 4208604"/>
              <a:gd name="connsiteX18" fmla="*/ 22476 w 1675000"/>
              <a:gd name="connsiteY18" fmla="*/ 238406 h 4208604"/>
              <a:gd name="connsiteX19" fmla="*/ 142107 w 1675000"/>
              <a:gd name="connsiteY19" fmla="*/ 60283 h 4208604"/>
              <a:gd name="connsiteX20" fmla="*/ 258898 w 1675000"/>
              <a:gd name="connsiteY20" fmla="*/ 20572 h 4208604"/>
              <a:gd name="connsiteX21" fmla="*/ 1357443 w 1675000"/>
              <a:gd name="connsiteY21" fmla="*/ 734367 h 4208604"/>
              <a:gd name="connsiteX22" fmla="*/ 1358246 w 1675000"/>
              <a:gd name="connsiteY22" fmla="*/ 733135 h 4208604"/>
              <a:gd name="connsiteX0" fmla="*/ 1335770 w 1652524"/>
              <a:gd name="connsiteY0" fmla="*/ 733135 h 4208604"/>
              <a:gd name="connsiteX1" fmla="*/ 1364774 w 1652524"/>
              <a:gd name="connsiteY1" fmla="*/ 753747 h 4208604"/>
              <a:gd name="connsiteX2" fmla="*/ 1370134 w 1652524"/>
              <a:gd name="connsiteY2" fmla="*/ 757232 h 4208604"/>
              <a:gd name="connsiteX3" fmla="*/ 1369941 w 1652524"/>
              <a:gd name="connsiteY3" fmla="*/ 757419 h 4208604"/>
              <a:gd name="connsiteX4" fmla="*/ 1401921 w 1652524"/>
              <a:gd name="connsiteY4" fmla="*/ 941183 h 4208604"/>
              <a:gd name="connsiteX5" fmla="*/ 1232908 w 1652524"/>
              <a:gd name="connsiteY5" fmla="*/ 4093868 h 4208604"/>
              <a:gd name="connsiteX6" fmla="*/ 1287822 w 1652524"/>
              <a:gd name="connsiteY6" fmla="*/ 4151019 h 4208604"/>
              <a:gd name="connsiteX7" fmla="*/ 1645197 w 1652524"/>
              <a:gd name="connsiteY7" fmla="*/ 4104148 h 4208604"/>
              <a:gd name="connsiteX8" fmla="*/ 1652524 w 1652524"/>
              <a:gd name="connsiteY8" fmla="*/ 4160005 h 4208604"/>
              <a:gd name="connsiteX9" fmla="*/ 1290062 w 1652524"/>
              <a:gd name="connsiteY9" fmla="*/ 4207543 h 4208604"/>
              <a:gd name="connsiteX10" fmla="*/ 1290063 w 1652524"/>
              <a:gd name="connsiteY10" fmla="*/ 4208166 h 4208604"/>
              <a:gd name="connsiteX11" fmla="*/ 1175760 w 1652524"/>
              <a:gd name="connsiteY11" fmla="*/ 4093869 h 4208604"/>
              <a:gd name="connsiteX12" fmla="*/ 1343931 w 1652524"/>
              <a:gd name="connsiteY12" fmla="*/ 895843 h 4208604"/>
              <a:gd name="connsiteX13" fmla="*/ 1303246 w 1652524"/>
              <a:gd name="connsiteY13" fmla="*/ 782997 h 4208604"/>
              <a:gd name="connsiteX14" fmla="*/ 239182 w 1652524"/>
              <a:gd name="connsiteY14" fmla="*/ 86790 h 4208604"/>
              <a:gd name="connsiteX15" fmla="*/ 172099 w 1652524"/>
              <a:gd name="connsiteY15" fmla="*/ 94577 h 4208604"/>
              <a:gd name="connsiteX16" fmla="*/ 46449 w 1652524"/>
              <a:gd name="connsiteY16" fmla="*/ 275593 h 4208604"/>
              <a:gd name="connsiteX17" fmla="*/ 23458 w 1652524"/>
              <a:gd name="connsiteY17" fmla="*/ 258671 h 4208604"/>
              <a:gd name="connsiteX18" fmla="*/ 0 w 1652524"/>
              <a:gd name="connsiteY18" fmla="*/ 238406 h 4208604"/>
              <a:gd name="connsiteX19" fmla="*/ 119631 w 1652524"/>
              <a:gd name="connsiteY19" fmla="*/ 60283 h 4208604"/>
              <a:gd name="connsiteX20" fmla="*/ 236422 w 1652524"/>
              <a:gd name="connsiteY20" fmla="*/ 20572 h 4208604"/>
              <a:gd name="connsiteX21" fmla="*/ 1334967 w 1652524"/>
              <a:gd name="connsiteY21" fmla="*/ 734367 h 4208604"/>
              <a:gd name="connsiteX22" fmla="*/ 1335770 w 1652524"/>
              <a:gd name="connsiteY22" fmla="*/ 733135 h 4208604"/>
              <a:gd name="connsiteX0" fmla="*/ 1335770 w 1652524"/>
              <a:gd name="connsiteY0" fmla="*/ 733135 h 4208604"/>
              <a:gd name="connsiteX1" fmla="*/ 1364774 w 1652524"/>
              <a:gd name="connsiteY1" fmla="*/ 753747 h 4208604"/>
              <a:gd name="connsiteX2" fmla="*/ 1370134 w 1652524"/>
              <a:gd name="connsiteY2" fmla="*/ 757232 h 4208604"/>
              <a:gd name="connsiteX3" fmla="*/ 1369941 w 1652524"/>
              <a:gd name="connsiteY3" fmla="*/ 757419 h 4208604"/>
              <a:gd name="connsiteX4" fmla="*/ 1401921 w 1652524"/>
              <a:gd name="connsiteY4" fmla="*/ 941183 h 4208604"/>
              <a:gd name="connsiteX5" fmla="*/ 1232908 w 1652524"/>
              <a:gd name="connsiteY5" fmla="*/ 4093868 h 4208604"/>
              <a:gd name="connsiteX6" fmla="*/ 1287822 w 1652524"/>
              <a:gd name="connsiteY6" fmla="*/ 4151019 h 4208604"/>
              <a:gd name="connsiteX7" fmla="*/ 1645197 w 1652524"/>
              <a:gd name="connsiteY7" fmla="*/ 4104148 h 4208604"/>
              <a:gd name="connsiteX8" fmla="*/ 1652524 w 1652524"/>
              <a:gd name="connsiteY8" fmla="*/ 4160005 h 4208604"/>
              <a:gd name="connsiteX9" fmla="*/ 1290062 w 1652524"/>
              <a:gd name="connsiteY9" fmla="*/ 4207543 h 4208604"/>
              <a:gd name="connsiteX10" fmla="*/ 1290063 w 1652524"/>
              <a:gd name="connsiteY10" fmla="*/ 4208166 h 4208604"/>
              <a:gd name="connsiteX11" fmla="*/ 1175760 w 1652524"/>
              <a:gd name="connsiteY11" fmla="*/ 4093869 h 4208604"/>
              <a:gd name="connsiteX12" fmla="*/ 1343931 w 1652524"/>
              <a:gd name="connsiteY12" fmla="*/ 895843 h 4208604"/>
              <a:gd name="connsiteX13" fmla="*/ 1303246 w 1652524"/>
              <a:gd name="connsiteY13" fmla="*/ 782997 h 4208604"/>
              <a:gd name="connsiteX14" fmla="*/ 239182 w 1652524"/>
              <a:gd name="connsiteY14" fmla="*/ 86790 h 4208604"/>
              <a:gd name="connsiteX15" fmla="*/ 172099 w 1652524"/>
              <a:gd name="connsiteY15" fmla="*/ 94577 h 4208604"/>
              <a:gd name="connsiteX16" fmla="*/ 46449 w 1652524"/>
              <a:gd name="connsiteY16" fmla="*/ 275593 h 4208604"/>
              <a:gd name="connsiteX17" fmla="*/ 8226 w 1652524"/>
              <a:gd name="connsiteY17" fmla="*/ 255622 h 4208604"/>
              <a:gd name="connsiteX18" fmla="*/ 0 w 1652524"/>
              <a:gd name="connsiteY18" fmla="*/ 238406 h 4208604"/>
              <a:gd name="connsiteX19" fmla="*/ 119631 w 1652524"/>
              <a:gd name="connsiteY19" fmla="*/ 60283 h 4208604"/>
              <a:gd name="connsiteX20" fmla="*/ 236422 w 1652524"/>
              <a:gd name="connsiteY20" fmla="*/ 20572 h 4208604"/>
              <a:gd name="connsiteX21" fmla="*/ 1334967 w 1652524"/>
              <a:gd name="connsiteY21" fmla="*/ 734367 h 4208604"/>
              <a:gd name="connsiteX22" fmla="*/ 1335770 w 1652524"/>
              <a:gd name="connsiteY22" fmla="*/ 733135 h 4208604"/>
              <a:gd name="connsiteX0" fmla="*/ 1335770 w 1652524"/>
              <a:gd name="connsiteY0" fmla="*/ 733135 h 4208604"/>
              <a:gd name="connsiteX1" fmla="*/ 1364774 w 1652524"/>
              <a:gd name="connsiteY1" fmla="*/ 753747 h 4208604"/>
              <a:gd name="connsiteX2" fmla="*/ 1370134 w 1652524"/>
              <a:gd name="connsiteY2" fmla="*/ 757232 h 4208604"/>
              <a:gd name="connsiteX3" fmla="*/ 1369941 w 1652524"/>
              <a:gd name="connsiteY3" fmla="*/ 757419 h 4208604"/>
              <a:gd name="connsiteX4" fmla="*/ 1401921 w 1652524"/>
              <a:gd name="connsiteY4" fmla="*/ 941183 h 4208604"/>
              <a:gd name="connsiteX5" fmla="*/ 1232908 w 1652524"/>
              <a:gd name="connsiteY5" fmla="*/ 4093868 h 4208604"/>
              <a:gd name="connsiteX6" fmla="*/ 1287822 w 1652524"/>
              <a:gd name="connsiteY6" fmla="*/ 4151019 h 4208604"/>
              <a:gd name="connsiteX7" fmla="*/ 1645197 w 1652524"/>
              <a:gd name="connsiteY7" fmla="*/ 4104148 h 4208604"/>
              <a:gd name="connsiteX8" fmla="*/ 1652524 w 1652524"/>
              <a:gd name="connsiteY8" fmla="*/ 4160005 h 4208604"/>
              <a:gd name="connsiteX9" fmla="*/ 1290062 w 1652524"/>
              <a:gd name="connsiteY9" fmla="*/ 4207543 h 4208604"/>
              <a:gd name="connsiteX10" fmla="*/ 1290063 w 1652524"/>
              <a:gd name="connsiteY10" fmla="*/ 4208166 h 4208604"/>
              <a:gd name="connsiteX11" fmla="*/ 1175760 w 1652524"/>
              <a:gd name="connsiteY11" fmla="*/ 4093869 h 4208604"/>
              <a:gd name="connsiteX12" fmla="*/ 1343931 w 1652524"/>
              <a:gd name="connsiteY12" fmla="*/ 895843 h 4208604"/>
              <a:gd name="connsiteX13" fmla="*/ 1303246 w 1652524"/>
              <a:gd name="connsiteY13" fmla="*/ 782997 h 4208604"/>
              <a:gd name="connsiteX14" fmla="*/ 239182 w 1652524"/>
              <a:gd name="connsiteY14" fmla="*/ 86790 h 4208604"/>
              <a:gd name="connsiteX15" fmla="*/ 172099 w 1652524"/>
              <a:gd name="connsiteY15" fmla="*/ 94577 h 4208604"/>
              <a:gd name="connsiteX16" fmla="*/ 46449 w 1652524"/>
              <a:gd name="connsiteY16" fmla="*/ 275593 h 4208604"/>
              <a:gd name="connsiteX17" fmla="*/ 21882 w 1652524"/>
              <a:gd name="connsiteY17" fmla="*/ 261086 h 4208604"/>
              <a:gd name="connsiteX18" fmla="*/ 0 w 1652524"/>
              <a:gd name="connsiteY18" fmla="*/ 238406 h 4208604"/>
              <a:gd name="connsiteX19" fmla="*/ 119631 w 1652524"/>
              <a:gd name="connsiteY19" fmla="*/ 60283 h 4208604"/>
              <a:gd name="connsiteX20" fmla="*/ 236422 w 1652524"/>
              <a:gd name="connsiteY20" fmla="*/ 20572 h 4208604"/>
              <a:gd name="connsiteX21" fmla="*/ 1334967 w 1652524"/>
              <a:gd name="connsiteY21" fmla="*/ 734367 h 4208604"/>
              <a:gd name="connsiteX22" fmla="*/ 1335770 w 1652524"/>
              <a:gd name="connsiteY22" fmla="*/ 733135 h 4208604"/>
              <a:gd name="connsiteX0" fmla="*/ 1337679 w 1654433"/>
              <a:gd name="connsiteY0" fmla="*/ 733135 h 4208604"/>
              <a:gd name="connsiteX1" fmla="*/ 1366683 w 1654433"/>
              <a:gd name="connsiteY1" fmla="*/ 753747 h 4208604"/>
              <a:gd name="connsiteX2" fmla="*/ 1372043 w 1654433"/>
              <a:gd name="connsiteY2" fmla="*/ 757232 h 4208604"/>
              <a:gd name="connsiteX3" fmla="*/ 1371850 w 1654433"/>
              <a:gd name="connsiteY3" fmla="*/ 757419 h 4208604"/>
              <a:gd name="connsiteX4" fmla="*/ 1403830 w 1654433"/>
              <a:gd name="connsiteY4" fmla="*/ 941183 h 4208604"/>
              <a:gd name="connsiteX5" fmla="*/ 1234817 w 1654433"/>
              <a:gd name="connsiteY5" fmla="*/ 4093868 h 4208604"/>
              <a:gd name="connsiteX6" fmla="*/ 1289731 w 1654433"/>
              <a:gd name="connsiteY6" fmla="*/ 4151019 h 4208604"/>
              <a:gd name="connsiteX7" fmla="*/ 1647106 w 1654433"/>
              <a:gd name="connsiteY7" fmla="*/ 4104148 h 4208604"/>
              <a:gd name="connsiteX8" fmla="*/ 1654433 w 1654433"/>
              <a:gd name="connsiteY8" fmla="*/ 4160005 h 4208604"/>
              <a:gd name="connsiteX9" fmla="*/ 1291971 w 1654433"/>
              <a:gd name="connsiteY9" fmla="*/ 4207543 h 4208604"/>
              <a:gd name="connsiteX10" fmla="*/ 1291972 w 1654433"/>
              <a:gd name="connsiteY10" fmla="*/ 4208166 h 4208604"/>
              <a:gd name="connsiteX11" fmla="*/ 1177669 w 1654433"/>
              <a:gd name="connsiteY11" fmla="*/ 4093869 h 4208604"/>
              <a:gd name="connsiteX12" fmla="*/ 1345840 w 1654433"/>
              <a:gd name="connsiteY12" fmla="*/ 895843 h 4208604"/>
              <a:gd name="connsiteX13" fmla="*/ 1305155 w 1654433"/>
              <a:gd name="connsiteY13" fmla="*/ 782997 h 4208604"/>
              <a:gd name="connsiteX14" fmla="*/ 241091 w 1654433"/>
              <a:gd name="connsiteY14" fmla="*/ 86790 h 4208604"/>
              <a:gd name="connsiteX15" fmla="*/ 174008 w 1654433"/>
              <a:gd name="connsiteY15" fmla="*/ 94577 h 4208604"/>
              <a:gd name="connsiteX16" fmla="*/ 48358 w 1654433"/>
              <a:gd name="connsiteY16" fmla="*/ 275593 h 4208604"/>
              <a:gd name="connsiteX17" fmla="*/ 23791 w 1654433"/>
              <a:gd name="connsiteY17" fmla="*/ 261086 h 4208604"/>
              <a:gd name="connsiteX18" fmla="*/ 0 w 1654433"/>
              <a:gd name="connsiteY18" fmla="*/ 245690 h 4208604"/>
              <a:gd name="connsiteX19" fmla="*/ 121540 w 1654433"/>
              <a:gd name="connsiteY19" fmla="*/ 60283 h 4208604"/>
              <a:gd name="connsiteX20" fmla="*/ 238331 w 1654433"/>
              <a:gd name="connsiteY20" fmla="*/ 20572 h 4208604"/>
              <a:gd name="connsiteX21" fmla="*/ 1336876 w 1654433"/>
              <a:gd name="connsiteY21" fmla="*/ 734367 h 4208604"/>
              <a:gd name="connsiteX22" fmla="*/ 1337679 w 1654433"/>
              <a:gd name="connsiteY22" fmla="*/ 733135 h 420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4433" h="4208604">
                <a:moveTo>
                  <a:pt x="1337679" y="733135"/>
                </a:moveTo>
                <a:lnTo>
                  <a:pt x="1366683" y="753747"/>
                </a:lnTo>
                <a:lnTo>
                  <a:pt x="1372043" y="757232"/>
                </a:lnTo>
                <a:lnTo>
                  <a:pt x="1371850" y="757419"/>
                </a:lnTo>
                <a:cubicBezTo>
                  <a:pt x="1401787" y="779769"/>
                  <a:pt x="1413798" y="804901"/>
                  <a:pt x="1403830" y="941183"/>
                </a:cubicBezTo>
                <a:lnTo>
                  <a:pt x="1234817" y="4093868"/>
                </a:lnTo>
                <a:cubicBezTo>
                  <a:pt x="1235456" y="4124694"/>
                  <a:pt x="1224520" y="4157955"/>
                  <a:pt x="1289731" y="4151019"/>
                </a:cubicBezTo>
                <a:lnTo>
                  <a:pt x="1647106" y="4104148"/>
                </a:lnTo>
                <a:cubicBezTo>
                  <a:pt x="1648160" y="4133473"/>
                  <a:pt x="1649499" y="4143686"/>
                  <a:pt x="1654433" y="4160005"/>
                </a:cubicBezTo>
                <a:lnTo>
                  <a:pt x="1291971" y="4207543"/>
                </a:lnTo>
                <a:cubicBezTo>
                  <a:pt x="1291971" y="4207751"/>
                  <a:pt x="1291972" y="4207958"/>
                  <a:pt x="1291972" y="4208166"/>
                </a:cubicBezTo>
                <a:cubicBezTo>
                  <a:pt x="1184728" y="4214834"/>
                  <a:pt x="1178001" y="4143944"/>
                  <a:pt x="1177669" y="4093869"/>
                </a:cubicBezTo>
                <a:lnTo>
                  <a:pt x="1345840" y="895843"/>
                </a:lnTo>
                <a:cubicBezTo>
                  <a:pt x="1348498" y="829004"/>
                  <a:pt x="1349677" y="812375"/>
                  <a:pt x="1305155" y="782997"/>
                </a:cubicBezTo>
                <a:lnTo>
                  <a:pt x="241091" y="86790"/>
                </a:lnTo>
                <a:cubicBezTo>
                  <a:pt x="186646" y="51398"/>
                  <a:pt x="192815" y="66918"/>
                  <a:pt x="174008" y="94577"/>
                </a:cubicBezTo>
                <a:cubicBezTo>
                  <a:pt x="154421" y="110354"/>
                  <a:pt x="79611" y="235251"/>
                  <a:pt x="48358" y="275593"/>
                </a:cubicBezTo>
                <a:cubicBezTo>
                  <a:pt x="40438" y="271059"/>
                  <a:pt x="31851" y="266070"/>
                  <a:pt x="23791" y="261086"/>
                </a:cubicBezTo>
                <a:cubicBezTo>
                  <a:pt x="15731" y="256102"/>
                  <a:pt x="7808" y="251416"/>
                  <a:pt x="0" y="245690"/>
                </a:cubicBezTo>
                <a:lnTo>
                  <a:pt x="121540" y="60283"/>
                </a:lnTo>
                <a:cubicBezTo>
                  <a:pt x="161254" y="5912"/>
                  <a:pt x="169352" y="-21689"/>
                  <a:pt x="238331" y="20572"/>
                </a:cubicBezTo>
                <a:cubicBezTo>
                  <a:pt x="305220" y="61552"/>
                  <a:pt x="953092" y="484856"/>
                  <a:pt x="1336876" y="734367"/>
                </a:cubicBezTo>
                <a:lnTo>
                  <a:pt x="1337679" y="733135"/>
                </a:lnTo>
                <a:close/>
              </a:path>
            </a:pathLst>
          </a:custGeom>
          <a:gradFill>
            <a:gsLst>
              <a:gs pos="0">
                <a:schemeClr val="bg1">
                  <a:alpha val="10000"/>
                </a:schemeClr>
              </a:gs>
              <a:gs pos="50000">
                <a:schemeClr val="bg1">
                  <a:alpha val="15000"/>
                </a:schemeClr>
              </a:gs>
              <a:gs pos="100000">
                <a:schemeClr val="bg1">
                  <a:alpha val="9000"/>
                </a:schemeClr>
              </a:gs>
            </a:gsLst>
            <a:lin ang="0" scaled="1"/>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91" name="Group 190"/>
          <p:cNvGrpSpPr/>
          <p:nvPr/>
        </p:nvGrpSpPr>
        <p:grpSpPr>
          <a:xfrm rot="20629026">
            <a:off x="5661593" y="2668555"/>
            <a:ext cx="818191" cy="1189973"/>
            <a:chOff x="5085724" y="2059140"/>
            <a:chExt cx="1497987" cy="2146947"/>
          </a:xfrm>
        </p:grpSpPr>
        <p:sp>
          <p:nvSpPr>
            <p:cNvPr id="192" name="Can 191"/>
            <p:cNvSpPr/>
            <p:nvPr/>
          </p:nvSpPr>
          <p:spPr>
            <a:xfrm rot="19142902">
              <a:off x="5085724" y="2059140"/>
              <a:ext cx="149795" cy="1563184"/>
            </a:xfrm>
            <a:prstGeom prst="can">
              <a:avLst/>
            </a:prstGeom>
            <a:gradFill>
              <a:gsLst>
                <a:gs pos="0">
                  <a:schemeClr val="accent4">
                    <a:lumMod val="60000"/>
                    <a:lumOff val="40000"/>
                  </a:schemeClr>
                </a:gs>
                <a:gs pos="84000">
                  <a:schemeClr val="accent4">
                    <a:lumMod val="40000"/>
                    <a:lumOff val="60000"/>
                  </a:schemeClr>
                </a:gs>
                <a:gs pos="100000">
                  <a:schemeClr val="accent4">
                    <a:lumMod val="75000"/>
                  </a:schemeClr>
                </a:gs>
              </a:gsLst>
              <a:lin ang="54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93" name="Picture 1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840858">
              <a:off x="5211411" y="2833787"/>
              <a:ext cx="1372300" cy="1372300"/>
            </a:xfrm>
            <a:prstGeom prst="rect">
              <a:avLst/>
            </a:prstGeom>
          </p:spPr>
        </p:pic>
      </p:grpSp>
      <p:grpSp>
        <p:nvGrpSpPr>
          <p:cNvPr id="195" name="Group 194"/>
          <p:cNvGrpSpPr/>
          <p:nvPr/>
        </p:nvGrpSpPr>
        <p:grpSpPr>
          <a:xfrm>
            <a:off x="228600" y="1849506"/>
            <a:ext cx="2140056" cy="307777"/>
            <a:chOff x="6364560" y="2080579"/>
            <a:chExt cx="1883249" cy="307777"/>
          </a:xfrm>
        </p:grpSpPr>
        <p:grpSp>
          <p:nvGrpSpPr>
            <p:cNvPr id="196" name="Group 195"/>
            <p:cNvGrpSpPr/>
            <p:nvPr/>
          </p:nvGrpSpPr>
          <p:grpSpPr>
            <a:xfrm>
              <a:off x="7471201" y="2203193"/>
              <a:ext cx="776608" cy="46180"/>
              <a:chOff x="7199250" y="-358845"/>
              <a:chExt cx="776608" cy="46180"/>
            </a:xfrm>
          </p:grpSpPr>
          <p:sp>
            <p:nvSpPr>
              <p:cNvPr id="200" name="Oval 199"/>
              <p:cNvSpPr/>
              <p:nvPr/>
            </p:nvSpPr>
            <p:spPr>
              <a:xfrm>
                <a:off x="7931919" y="-358845"/>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01" name="Straight Connector 200"/>
              <p:cNvCxnSpPr/>
              <p:nvPr/>
            </p:nvCxnSpPr>
            <p:spPr>
              <a:xfrm>
                <a:off x="7199250" y="-334575"/>
                <a:ext cx="724314"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7" name="Group 196"/>
            <p:cNvGrpSpPr/>
            <p:nvPr/>
          </p:nvGrpSpPr>
          <p:grpSpPr>
            <a:xfrm>
              <a:off x="6364560" y="2080579"/>
              <a:ext cx="1195926" cy="307777"/>
              <a:chOff x="6092609" y="-447330"/>
              <a:chExt cx="1195926" cy="307777"/>
            </a:xfrm>
          </p:grpSpPr>
          <p:sp>
            <p:nvSpPr>
              <p:cNvPr id="198" name="Rounded Rectangle 197"/>
              <p:cNvSpPr/>
              <p:nvPr/>
            </p:nvSpPr>
            <p:spPr>
              <a:xfrm>
                <a:off x="6148593" y="-433311"/>
                <a:ext cx="1051543" cy="287953"/>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9" name="Rectangle 198"/>
              <p:cNvSpPr/>
              <p:nvPr/>
            </p:nvSpPr>
            <p:spPr>
              <a:xfrm>
                <a:off x="6092609" y="-447330"/>
                <a:ext cx="1195926" cy="307777"/>
              </a:xfrm>
              <a:prstGeom prst="rect">
                <a:avLst/>
              </a:prstGeom>
              <a:noFill/>
              <a:ln>
                <a:noFill/>
              </a:ln>
            </p:spPr>
            <p:txBody>
              <a:bodyPr wrap="square" anchor="ctr">
                <a:spAutoFit/>
              </a:bodyPr>
              <a:lstStyle/>
              <a:p>
                <a:pPr algn="ctr"/>
                <a:r>
                  <a:rPr lang="en-US" sz="1400" b="1" dirty="0">
                    <a:solidFill>
                      <a:prstClr val="white"/>
                    </a:solidFill>
                  </a:rPr>
                  <a:t>Rubber cork</a:t>
                </a:r>
              </a:p>
            </p:txBody>
          </p:sp>
        </p:grpSp>
      </p:grpSp>
      <p:grpSp>
        <p:nvGrpSpPr>
          <p:cNvPr id="202" name="Group 201"/>
          <p:cNvGrpSpPr/>
          <p:nvPr/>
        </p:nvGrpSpPr>
        <p:grpSpPr>
          <a:xfrm>
            <a:off x="1948249" y="1032257"/>
            <a:ext cx="1785552" cy="658021"/>
            <a:chOff x="6609462" y="2068063"/>
            <a:chExt cx="1571283" cy="658021"/>
          </a:xfrm>
        </p:grpSpPr>
        <p:grpSp>
          <p:nvGrpSpPr>
            <p:cNvPr id="203" name="Group 202"/>
            <p:cNvGrpSpPr/>
            <p:nvPr/>
          </p:nvGrpSpPr>
          <p:grpSpPr>
            <a:xfrm>
              <a:off x="7377200" y="2393514"/>
              <a:ext cx="165259" cy="332570"/>
              <a:chOff x="7105249" y="-168524"/>
              <a:chExt cx="165259" cy="332570"/>
            </a:xfrm>
          </p:grpSpPr>
          <p:sp>
            <p:nvSpPr>
              <p:cNvPr id="207" name="Oval 206"/>
              <p:cNvSpPr/>
              <p:nvPr/>
            </p:nvSpPr>
            <p:spPr>
              <a:xfrm>
                <a:off x="7226569" y="117866"/>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08" name="Straight Connector 207"/>
              <p:cNvCxnSpPr/>
              <p:nvPr/>
            </p:nvCxnSpPr>
            <p:spPr>
              <a:xfrm>
                <a:off x="7105249" y="-168524"/>
                <a:ext cx="128068" cy="28599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4" name="Group 203"/>
            <p:cNvGrpSpPr/>
            <p:nvPr/>
          </p:nvGrpSpPr>
          <p:grpSpPr>
            <a:xfrm>
              <a:off x="6609462" y="2068063"/>
              <a:ext cx="1571283" cy="341023"/>
              <a:chOff x="6337511" y="-459846"/>
              <a:chExt cx="1571283" cy="341023"/>
            </a:xfrm>
          </p:grpSpPr>
          <p:sp>
            <p:nvSpPr>
              <p:cNvPr id="205" name="Rounded Rectangle 204"/>
              <p:cNvSpPr/>
              <p:nvPr/>
            </p:nvSpPr>
            <p:spPr>
              <a:xfrm>
                <a:off x="6393494" y="-459846"/>
                <a:ext cx="1515300" cy="341023"/>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6" name="Rectangle 205"/>
              <p:cNvSpPr/>
              <p:nvPr/>
            </p:nvSpPr>
            <p:spPr>
              <a:xfrm>
                <a:off x="6337511" y="-447330"/>
                <a:ext cx="1571283" cy="307777"/>
              </a:xfrm>
              <a:prstGeom prst="rect">
                <a:avLst/>
              </a:prstGeom>
              <a:noFill/>
              <a:ln>
                <a:noFill/>
              </a:ln>
            </p:spPr>
            <p:txBody>
              <a:bodyPr wrap="square" anchor="ctr">
                <a:spAutoFit/>
              </a:bodyPr>
              <a:lstStyle/>
              <a:p>
                <a:pPr algn="ctr"/>
                <a:r>
                  <a:rPr lang="en-US" sz="1400" b="1" dirty="0">
                    <a:solidFill>
                      <a:prstClr val="white"/>
                    </a:solidFill>
                  </a:rPr>
                  <a:t>Glass delivery tube</a:t>
                </a:r>
              </a:p>
            </p:txBody>
          </p:sp>
        </p:grpSp>
      </p:grpSp>
      <p:grpSp>
        <p:nvGrpSpPr>
          <p:cNvPr id="211" name="Group 210"/>
          <p:cNvGrpSpPr/>
          <p:nvPr/>
        </p:nvGrpSpPr>
        <p:grpSpPr>
          <a:xfrm>
            <a:off x="4376150" y="1489168"/>
            <a:ext cx="1528789" cy="1114328"/>
            <a:chOff x="6677452" y="1773677"/>
            <a:chExt cx="1345333" cy="1114328"/>
          </a:xfrm>
        </p:grpSpPr>
        <p:grpSp>
          <p:nvGrpSpPr>
            <p:cNvPr id="212" name="Group 211"/>
            <p:cNvGrpSpPr/>
            <p:nvPr/>
          </p:nvGrpSpPr>
          <p:grpSpPr>
            <a:xfrm>
              <a:off x="6894557" y="2635914"/>
              <a:ext cx="319190" cy="252091"/>
              <a:chOff x="6622606" y="73876"/>
              <a:chExt cx="319190" cy="252091"/>
            </a:xfrm>
          </p:grpSpPr>
          <p:sp>
            <p:nvSpPr>
              <p:cNvPr id="216" name="Oval 215"/>
              <p:cNvSpPr/>
              <p:nvPr/>
            </p:nvSpPr>
            <p:spPr>
              <a:xfrm>
                <a:off x="6897857" y="279787"/>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17" name="Straight Connector 216"/>
              <p:cNvCxnSpPr/>
              <p:nvPr/>
            </p:nvCxnSpPr>
            <p:spPr>
              <a:xfrm>
                <a:off x="6622606" y="73876"/>
                <a:ext cx="283112" cy="211291"/>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3" name="Group 212"/>
            <p:cNvGrpSpPr/>
            <p:nvPr/>
          </p:nvGrpSpPr>
          <p:grpSpPr>
            <a:xfrm>
              <a:off x="6677452" y="1773677"/>
              <a:ext cx="1345333" cy="892552"/>
              <a:chOff x="6405501" y="-754232"/>
              <a:chExt cx="1345333" cy="892552"/>
            </a:xfrm>
          </p:grpSpPr>
          <p:sp>
            <p:nvSpPr>
              <p:cNvPr id="214" name="Rounded Rectangle 213"/>
              <p:cNvSpPr/>
              <p:nvPr/>
            </p:nvSpPr>
            <p:spPr>
              <a:xfrm>
                <a:off x="6405501" y="-719622"/>
                <a:ext cx="1248007" cy="831547"/>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5" name="Rectangle 214"/>
              <p:cNvSpPr/>
              <p:nvPr/>
            </p:nvSpPr>
            <p:spPr>
              <a:xfrm>
                <a:off x="6406756" y="-754232"/>
                <a:ext cx="1344078" cy="892552"/>
              </a:xfrm>
              <a:prstGeom prst="rect">
                <a:avLst/>
              </a:prstGeom>
              <a:noFill/>
              <a:ln>
                <a:noFill/>
              </a:ln>
            </p:spPr>
            <p:txBody>
              <a:bodyPr wrap="square" anchor="ctr">
                <a:spAutoFit/>
              </a:bodyPr>
              <a:lstStyle/>
              <a:p>
                <a:r>
                  <a:rPr lang="en-US" sz="1300" b="1" dirty="0">
                    <a:solidFill>
                      <a:prstClr val="white"/>
                    </a:solidFill>
                  </a:rPr>
                  <a:t>Hydrogen gas burns with a ‘pop’ sound making a little explosion</a:t>
                </a:r>
              </a:p>
            </p:txBody>
          </p:sp>
        </p:grpSp>
      </p:grpSp>
      <p:grpSp>
        <p:nvGrpSpPr>
          <p:cNvPr id="218" name="Group 217"/>
          <p:cNvGrpSpPr/>
          <p:nvPr/>
        </p:nvGrpSpPr>
        <p:grpSpPr>
          <a:xfrm>
            <a:off x="5638693" y="2535854"/>
            <a:ext cx="1359007" cy="651812"/>
            <a:chOff x="6364560" y="2181931"/>
            <a:chExt cx="1195926" cy="651812"/>
          </a:xfrm>
        </p:grpSpPr>
        <p:grpSp>
          <p:nvGrpSpPr>
            <p:cNvPr id="219" name="Group 218"/>
            <p:cNvGrpSpPr/>
            <p:nvPr/>
          </p:nvGrpSpPr>
          <p:grpSpPr>
            <a:xfrm>
              <a:off x="6416888" y="2496454"/>
              <a:ext cx="360755" cy="337289"/>
              <a:chOff x="6144937" y="-65584"/>
              <a:chExt cx="360755" cy="337289"/>
            </a:xfrm>
          </p:grpSpPr>
          <p:sp>
            <p:nvSpPr>
              <p:cNvPr id="223" name="Oval 222"/>
              <p:cNvSpPr/>
              <p:nvPr/>
            </p:nvSpPr>
            <p:spPr>
              <a:xfrm>
                <a:off x="6144937" y="225525"/>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24" name="Straight Connector 223"/>
              <p:cNvCxnSpPr/>
              <p:nvPr/>
            </p:nvCxnSpPr>
            <p:spPr>
              <a:xfrm flipH="1">
                <a:off x="6176839" y="-65584"/>
                <a:ext cx="328853" cy="298145"/>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0" name="Group 219"/>
            <p:cNvGrpSpPr/>
            <p:nvPr/>
          </p:nvGrpSpPr>
          <p:grpSpPr>
            <a:xfrm>
              <a:off x="6364560" y="2181931"/>
              <a:ext cx="1195926" cy="324250"/>
              <a:chOff x="6092609" y="-345978"/>
              <a:chExt cx="1195926" cy="324250"/>
            </a:xfrm>
          </p:grpSpPr>
          <p:sp>
            <p:nvSpPr>
              <p:cNvPr id="221" name="Rounded Rectangle 220"/>
              <p:cNvSpPr/>
              <p:nvPr/>
            </p:nvSpPr>
            <p:spPr>
              <a:xfrm>
                <a:off x="6148593" y="-318406"/>
                <a:ext cx="1051543" cy="296678"/>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2" name="Rectangle 221"/>
              <p:cNvSpPr/>
              <p:nvPr/>
            </p:nvSpPr>
            <p:spPr>
              <a:xfrm>
                <a:off x="6092609" y="-345978"/>
                <a:ext cx="1195926" cy="317104"/>
              </a:xfrm>
              <a:prstGeom prst="rect">
                <a:avLst/>
              </a:prstGeom>
              <a:noFill/>
              <a:ln>
                <a:noFill/>
              </a:ln>
            </p:spPr>
            <p:txBody>
              <a:bodyPr wrap="square" anchor="ctr">
                <a:spAutoFit/>
              </a:bodyPr>
              <a:lstStyle/>
              <a:p>
                <a:pPr algn="ctr"/>
                <a:r>
                  <a:rPr lang="en-US" sz="1400" b="1" dirty="0">
                    <a:solidFill>
                      <a:prstClr val="white"/>
                    </a:solidFill>
                  </a:rPr>
                  <a:t>Burning candle</a:t>
                </a:r>
              </a:p>
            </p:txBody>
          </p:sp>
        </p:grpSp>
      </p:grpSp>
      <p:grpSp>
        <p:nvGrpSpPr>
          <p:cNvPr id="243" name="Group 242"/>
          <p:cNvGrpSpPr/>
          <p:nvPr/>
        </p:nvGrpSpPr>
        <p:grpSpPr>
          <a:xfrm>
            <a:off x="5899430" y="3003546"/>
            <a:ext cx="2275095" cy="980019"/>
            <a:chOff x="6374168" y="1868543"/>
            <a:chExt cx="2002083" cy="980019"/>
          </a:xfrm>
        </p:grpSpPr>
        <p:grpSp>
          <p:nvGrpSpPr>
            <p:cNvPr id="244" name="Group 243"/>
            <p:cNvGrpSpPr/>
            <p:nvPr/>
          </p:nvGrpSpPr>
          <p:grpSpPr>
            <a:xfrm>
              <a:off x="6374168" y="2336230"/>
              <a:ext cx="614326" cy="512332"/>
              <a:chOff x="6102217" y="-225808"/>
              <a:chExt cx="614326" cy="512332"/>
            </a:xfrm>
          </p:grpSpPr>
          <p:sp>
            <p:nvSpPr>
              <p:cNvPr id="248" name="Oval 247"/>
              <p:cNvSpPr/>
              <p:nvPr/>
            </p:nvSpPr>
            <p:spPr>
              <a:xfrm>
                <a:off x="6102217" y="235003"/>
                <a:ext cx="48055" cy="51521"/>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49" name="Straight Connector 248"/>
              <p:cNvCxnSpPr>
                <a:endCxn id="248" idx="7"/>
              </p:cNvCxnSpPr>
              <p:nvPr/>
            </p:nvCxnSpPr>
            <p:spPr>
              <a:xfrm flipH="1">
                <a:off x="6143235" y="-225808"/>
                <a:ext cx="573308" cy="468356"/>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45" name="Group 244"/>
            <p:cNvGrpSpPr/>
            <p:nvPr/>
          </p:nvGrpSpPr>
          <p:grpSpPr>
            <a:xfrm>
              <a:off x="6979157" y="1868543"/>
              <a:ext cx="1397094" cy="585163"/>
              <a:chOff x="6707206" y="-659366"/>
              <a:chExt cx="1397094" cy="585163"/>
            </a:xfrm>
          </p:grpSpPr>
          <p:sp>
            <p:nvSpPr>
              <p:cNvPr id="246" name="Rounded Rectangle 245"/>
              <p:cNvSpPr/>
              <p:nvPr/>
            </p:nvSpPr>
            <p:spPr>
              <a:xfrm>
                <a:off x="6716543" y="-659366"/>
                <a:ext cx="1341110" cy="585163"/>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7" name="Rectangle 246"/>
              <p:cNvSpPr/>
              <p:nvPr/>
            </p:nvSpPr>
            <p:spPr>
              <a:xfrm>
                <a:off x="6707206" y="-628222"/>
                <a:ext cx="1397094" cy="523220"/>
              </a:xfrm>
              <a:prstGeom prst="rect">
                <a:avLst/>
              </a:prstGeom>
              <a:noFill/>
              <a:ln>
                <a:noFill/>
              </a:ln>
            </p:spPr>
            <p:txBody>
              <a:bodyPr wrap="square" anchor="ctr">
                <a:spAutoFit/>
              </a:bodyPr>
              <a:lstStyle/>
              <a:p>
                <a:pPr algn="ctr"/>
                <a:r>
                  <a:rPr lang="en-US" sz="1400" b="1" dirty="0">
                    <a:solidFill>
                      <a:prstClr val="white"/>
                    </a:solidFill>
                  </a:rPr>
                  <a:t>Soap bubble filled with hydrogen</a:t>
                </a:r>
              </a:p>
            </p:txBody>
          </p:sp>
        </p:grpSp>
      </p:grpSp>
      <p:grpSp>
        <p:nvGrpSpPr>
          <p:cNvPr id="252" name="Group 251"/>
          <p:cNvGrpSpPr/>
          <p:nvPr/>
        </p:nvGrpSpPr>
        <p:grpSpPr>
          <a:xfrm>
            <a:off x="6663464" y="3812234"/>
            <a:ext cx="1068924" cy="645462"/>
            <a:chOff x="6428064" y="2194631"/>
            <a:chExt cx="940653" cy="645462"/>
          </a:xfrm>
        </p:grpSpPr>
        <p:grpSp>
          <p:nvGrpSpPr>
            <p:cNvPr id="253" name="Group 252"/>
            <p:cNvGrpSpPr/>
            <p:nvPr/>
          </p:nvGrpSpPr>
          <p:grpSpPr>
            <a:xfrm>
              <a:off x="6428064" y="2492548"/>
              <a:ext cx="291164" cy="347545"/>
              <a:chOff x="6156113" y="-69490"/>
              <a:chExt cx="291164" cy="347545"/>
            </a:xfrm>
          </p:grpSpPr>
          <p:sp>
            <p:nvSpPr>
              <p:cNvPr id="257" name="Oval 256"/>
              <p:cNvSpPr/>
              <p:nvPr/>
            </p:nvSpPr>
            <p:spPr>
              <a:xfrm>
                <a:off x="6156113" y="231875"/>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58" name="Straight Connector 257"/>
              <p:cNvCxnSpPr/>
              <p:nvPr/>
            </p:nvCxnSpPr>
            <p:spPr>
              <a:xfrm flipH="1">
                <a:off x="6193379" y="-69490"/>
                <a:ext cx="253898" cy="313353"/>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54" name="Group 253"/>
            <p:cNvGrpSpPr/>
            <p:nvPr/>
          </p:nvGrpSpPr>
          <p:grpSpPr>
            <a:xfrm>
              <a:off x="6523911" y="2194631"/>
              <a:ext cx="844806" cy="317104"/>
              <a:chOff x="6251960" y="-333278"/>
              <a:chExt cx="844806" cy="317104"/>
            </a:xfrm>
          </p:grpSpPr>
          <p:sp>
            <p:nvSpPr>
              <p:cNvPr id="255" name="Rounded Rectangle 254"/>
              <p:cNvSpPr/>
              <p:nvPr/>
            </p:nvSpPr>
            <p:spPr>
              <a:xfrm>
                <a:off x="6251960" y="-318406"/>
                <a:ext cx="844806" cy="296678"/>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6" name="Rectangle 255"/>
              <p:cNvSpPr/>
              <p:nvPr/>
            </p:nvSpPr>
            <p:spPr>
              <a:xfrm>
                <a:off x="6319678" y="-333278"/>
                <a:ext cx="741789" cy="317104"/>
              </a:xfrm>
              <a:prstGeom prst="rect">
                <a:avLst/>
              </a:prstGeom>
              <a:noFill/>
              <a:ln>
                <a:noFill/>
              </a:ln>
            </p:spPr>
            <p:txBody>
              <a:bodyPr wrap="square" anchor="ctr">
                <a:spAutoFit/>
              </a:bodyPr>
              <a:lstStyle/>
              <a:p>
                <a:pPr algn="ctr"/>
                <a:r>
                  <a:rPr lang="en-US" sz="1400" b="1" dirty="0">
                    <a:solidFill>
                      <a:prstClr val="white"/>
                    </a:solidFill>
                  </a:rPr>
                  <a:t>Trough</a:t>
                </a:r>
              </a:p>
            </p:txBody>
          </p:sp>
        </p:grpSp>
      </p:grpSp>
      <p:sp>
        <p:nvSpPr>
          <p:cNvPr id="260" name="Oval 2"/>
          <p:cNvSpPr/>
          <p:nvPr/>
        </p:nvSpPr>
        <p:spPr>
          <a:xfrm>
            <a:off x="2284186" y="2892872"/>
            <a:ext cx="432153" cy="1434656"/>
          </a:xfrm>
          <a:custGeom>
            <a:avLst/>
            <a:gdLst>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6256 w 528638"/>
              <a:gd name="connsiteY4" fmla="*/ 3839066 h 4073873"/>
              <a:gd name="connsiteX5" fmla="*/ 524857 w 528638"/>
              <a:gd name="connsiteY5" fmla="*/ 3845024 h 4073873"/>
              <a:gd name="connsiteX6" fmla="*/ 264319 w 528638"/>
              <a:gd name="connsiteY6" fmla="*/ 4073873 h 4073873"/>
              <a:gd name="connsiteX7" fmla="*/ 4650 w 528638"/>
              <a:gd name="connsiteY7" fmla="*/ 3853717 h 4073873"/>
              <a:gd name="connsiteX8" fmla="*/ 2282 w 528638"/>
              <a:gd name="connsiteY8" fmla="*/ 3848492 h 4073873"/>
              <a:gd name="connsiteX9" fmla="*/ 2282 w 528638"/>
              <a:gd name="connsiteY9" fmla="*/ 3830014 h 4073873"/>
              <a:gd name="connsiteX10" fmla="*/ 0 w 528638"/>
              <a:gd name="connsiteY10" fmla="*/ 3807173 h 4073873"/>
              <a:gd name="connsiteX11" fmla="*/ 2282 w 528638"/>
              <a:gd name="connsiteY11" fmla="*/ 3784333 h 4073873"/>
              <a:gd name="connsiteX12" fmla="*/ 2282 w 528638"/>
              <a:gd name="connsiteY12" fmla="*/ 0 h 4073873"/>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4073873"/>
              <a:gd name="connsiteX1" fmla="*/ 526256 w 528638"/>
              <a:gd name="connsiteY1" fmla="*/ 115556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638" h="3968365">
                <a:moveTo>
                  <a:pt x="2282" y="0"/>
                </a:moveTo>
                <a:cubicBezTo>
                  <a:pt x="176940" y="33494"/>
                  <a:pt x="376719" y="31819"/>
                  <a:pt x="526256" y="10048"/>
                </a:cubicBezTo>
                <a:lnTo>
                  <a:pt x="526256" y="3677823"/>
                </a:lnTo>
                <a:cubicBezTo>
                  <a:pt x="528282" y="3685599"/>
                  <a:pt x="528638" y="3693590"/>
                  <a:pt x="528638" y="3701665"/>
                </a:cubicBezTo>
                <a:lnTo>
                  <a:pt x="524857" y="3739516"/>
                </a:lnTo>
                <a:cubicBezTo>
                  <a:pt x="507691" y="3868965"/>
                  <a:pt x="397509" y="3968365"/>
                  <a:pt x="264319" y="3968365"/>
                </a:cubicBezTo>
                <a:cubicBezTo>
                  <a:pt x="134113" y="3968365"/>
                  <a:pt x="25896" y="3873368"/>
                  <a:pt x="4650" y="3748209"/>
                </a:cubicBezTo>
                <a:cubicBezTo>
                  <a:pt x="3219" y="3746628"/>
                  <a:pt x="2731" y="3744799"/>
                  <a:pt x="2282" y="3742984"/>
                </a:cubicBezTo>
                <a:lnTo>
                  <a:pt x="2282" y="3724506"/>
                </a:lnTo>
                <a:cubicBezTo>
                  <a:pt x="326" y="3717052"/>
                  <a:pt x="0" y="3709397"/>
                  <a:pt x="0" y="3701665"/>
                </a:cubicBezTo>
                <a:lnTo>
                  <a:pt x="2282" y="3678825"/>
                </a:lnTo>
                <a:lnTo>
                  <a:pt x="2282" y="0"/>
                </a:lnTo>
                <a:close/>
              </a:path>
            </a:pathLst>
          </a:custGeom>
          <a:solidFill>
            <a:srgbClr val="FFFF00">
              <a:alpha val="26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66" name="Group 265"/>
          <p:cNvGrpSpPr/>
          <p:nvPr/>
        </p:nvGrpSpPr>
        <p:grpSpPr>
          <a:xfrm>
            <a:off x="2264324" y="2055381"/>
            <a:ext cx="478876" cy="2268663"/>
            <a:chOff x="3720503" y="2478581"/>
            <a:chExt cx="478876" cy="2607769"/>
          </a:xfrm>
        </p:grpSpPr>
        <p:sp>
          <p:nvSpPr>
            <p:cNvPr id="263" name="Oval 2"/>
            <p:cNvSpPr/>
            <p:nvPr/>
          </p:nvSpPr>
          <p:spPr>
            <a:xfrm>
              <a:off x="3733800" y="2581714"/>
              <a:ext cx="432153" cy="2504636"/>
            </a:xfrm>
            <a:custGeom>
              <a:avLst/>
              <a:gdLst>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6256 w 528638"/>
                <a:gd name="connsiteY4" fmla="*/ 3839066 h 4073873"/>
                <a:gd name="connsiteX5" fmla="*/ 524857 w 528638"/>
                <a:gd name="connsiteY5" fmla="*/ 3845024 h 4073873"/>
                <a:gd name="connsiteX6" fmla="*/ 264319 w 528638"/>
                <a:gd name="connsiteY6" fmla="*/ 4073873 h 4073873"/>
                <a:gd name="connsiteX7" fmla="*/ 4650 w 528638"/>
                <a:gd name="connsiteY7" fmla="*/ 3853717 h 4073873"/>
                <a:gd name="connsiteX8" fmla="*/ 2282 w 528638"/>
                <a:gd name="connsiteY8" fmla="*/ 3848492 h 4073873"/>
                <a:gd name="connsiteX9" fmla="*/ 2282 w 528638"/>
                <a:gd name="connsiteY9" fmla="*/ 3830014 h 4073873"/>
                <a:gd name="connsiteX10" fmla="*/ 0 w 528638"/>
                <a:gd name="connsiteY10" fmla="*/ 3807173 h 4073873"/>
                <a:gd name="connsiteX11" fmla="*/ 2282 w 528638"/>
                <a:gd name="connsiteY11" fmla="*/ 3784333 h 4073873"/>
                <a:gd name="connsiteX12" fmla="*/ 2282 w 528638"/>
                <a:gd name="connsiteY12" fmla="*/ 0 h 4073873"/>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4073873"/>
                <a:gd name="connsiteX1" fmla="*/ 526256 w 528638"/>
                <a:gd name="connsiteY1" fmla="*/ 115556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638" h="3968365">
                  <a:moveTo>
                    <a:pt x="2282" y="0"/>
                  </a:moveTo>
                  <a:cubicBezTo>
                    <a:pt x="176940" y="33494"/>
                    <a:pt x="376719" y="31819"/>
                    <a:pt x="526256" y="10048"/>
                  </a:cubicBezTo>
                  <a:lnTo>
                    <a:pt x="526256" y="3677823"/>
                  </a:lnTo>
                  <a:cubicBezTo>
                    <a:pt x="528282" y="3685599"/>
                    <a:pt x="528638" y="3693590"/>
                    <a:pt x="528638" y="3701665"/>
                  </a:cubicBezTo>
                  <a:lnTo>
                    <a:pt x="524857" y="3739516"/>
                  </a:lnTo>
                  <a:cubicBezTo>
                    <a:pt x="507691" y="3868965"/>
                    <a:pt x="397509" y="3968365"/>
                    <a:pt x="264319" y="3968365"/>
                  </a:cubicBezTo>
                  <a:cubicBezTo>
                    <a:pt x="134113" y="3968365"/>
                    <a:pt x="25896" y="3873368"/>
                    <a:pt x="4650" y="3748209"/>
                  </a:cubicBezTo>
                  <a:cubicBezTo>
                    <a:pt x="3219" y="3746628"/>
                    <a:pt x="2731" y="3744799"/>
                    <a:pt x="2282" y="3742984"/>
                  </a:cubicBezTo>
                  <a:lnTo>
                    <a:pt x="2282" y="3724506"/>
                  </a:lnTo>
                  <a:cubicBezTo>
                    <a:pt x="326" y="3717052"/>
                    <a:pt x="0" y="3709397"/>
                    <a:pt x="0" y="3701665"/>
                  </a:cubicBezTo>
                  <a:lnTo>
                    <a:pt x="2282" y="3678825"/>
                  </a:lnTo>
                  <a:lnTo>
                    <a:pt x="2282" y="0"/>
                  </a:lnTo>
                  <a:close/>
                </a:path>
              </a:pathLst>
            </a:custGeom>
            <a:gradFill>
              <a:gsLst>
                <a:gs pos="0">
                  <a:schemeClr val="bg1">
                    <a:alpha val="10000"/>
                  </a:schemeClr>
                </a:gs>
                <a:gs pos="50000">
                  <a:schemeClr val="bg1">
                    <a:alpha val="0"/>
                  </a:schemeClr>
                </a:gs>
                <a:gs pos="100000">
                  <a:schemeClr val="bg1">
                    <a:alpha val="7000"/>
                  </a:schemeClr>
                </a:gs>
              </a:gsLst>
              <a:lin ang="0" scaled="1"/>
            </a:gra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4" name="Rounded Rectangle 8"/>
            <p:cNvSpPr/>
            <p:nvPr/>
          </p:nvSpPr>
          <p:spPr>
            <a:xfrm>
              <a:off x="3720509" y="2500975"/>
              <a:ext cx="478870" cy="98425"/>
            </a:xfrm>
            <a:custGeom>
              <a:avLst/>
              <a:gdLst>
                <a:gd name="connsiteX0" fmla="*/ 0 w 533400"/>
                <a:gd name="connsiteY0" fmla="*/ 25401 h 152400"/>
                <a:gd name="connsiteX1" fmla="*/ 25401 w 533400"/>
                <a:gd name="connsiteY1" fmla="*/ 0 h 152400"/>
                <a:gd name="connsiteX2" fmla="*/ 507999 w 533400"/>
                <a:gd name="connsiteY2" fmla="*/ 0 h 152400"/>
                <a:gd name="connsiteX3" fmla="*/ 533400 w 533400"/>
                <a:gd name="connsiteY3" fmla="*/ 25401 h 152400"/>
                <a:gd name="connsiteX4" fmla="*/ 533400 w 533400"/>
                <a:gd name="connsiteY4" fmla="*/ 126999 h 152400"/>
                <a:gd name="connsiteX5" fmla="*/ 507999 w 533400"/>
                <a:gd name="connsiteY5" fmla="*/ 152400 h 152400"/>
                <a:gd name="connsiteX6" fmla="*/ 25401 w 533400"/>
                <a:gd name="connsiteY6" fmla="*/ 152400 h 152400"/>
                <a:gd name="connsiteX7" fmla="*/ 0 w 533400"/>
                <a:gd name="connsiteY7" fmla="*/ 126999 h 152400"/>
                <a:gd name="connsiteX8" fmla="*/ 0 w 533400"/>
                <a:gd name="connsiteY8" fmla="*/ 25401 h 152400"/>
                <a:gd name="connsiteX0" fmla="*/ 0 w 533400"/>
                <a:gd name="connsiteY0" fmla="*/ 25401 h 169333"/>
                <a:gd name="connsiteX1" fmla="*/ 25401 w 533400"/>
                <a:gd name="connsiteY1" fmla="*/ 0 h 169333"/>
                <a:gd name="connsiteX2" fmla="*/ 507999 w 533400"/>
                <a:gd name="connsiteY2" fmla="*/ 0 h 169333"/>
                <a:gd name="connsiteX3" fmla="*/ 533400 w 533400"/>
                <a:gd name="connsiteY3" fmla="*/ 25401 h 169333"/>
                <a:gd name="connsiteX4" fmla="*/ 533400 w 533400"/>
                <a:gd name="connsiteY4" fmla="*/ 126999 h 169333"/>
                <a:gd name="connsiteX5" fmla="*/ 507999 w 533400"/>
                <a:gd name="connsiteY5" fmla="*/ 152400 h 169333"/>
                <a:gd name="connsiteX6" fmla="*/ 25401 w 533400"/>
                <a:gd name="connsiteY6" fmla="*/ 152400 h 169333"/>
                <a:gd name="connsiteX7" fmla="*/ 0 w 533400"/>
                <a:gd name="connsiteY7" fmla="*/ 126999 h 169333"/>
                <a:gd name="connsiteX8" fmla="*/ 0 w 533400"/>
                <a:gd name="connsiteY8" fmla="*/ 25401 h 169333"/>
                <a:gd name="connsiteX0" fmla="*/ 0 w 533400"/>
                <a:gd name="connsiteY0" fmla="*/ 25401 h 176713"/>
                <a:gd name="connsiteX1" fmla="*/ 25401 w 533400"/>
                <a:gd name="connsiteY1" fmla="*/ 0 h 176713"/>
                <a:gd name="connsiteX2" fmla="*/ 507999 w 533400"/>
                <a:gd name="connsiteY2" fmla="*/ 0 h 176713"/>
                <a:gd name="connsiteX3" fmla="*/ 533400 w 533400"/>
                <a:gd name="connsiteY3" fmla="*/ 25401 h 176713"/>
                <a:gd name="connsiteX4" fmla="*/ 533400 w 533400"/>
                <a:gd name="connsiteY4" fmla="*/ 126999 h 176713"/>
                <a:gd name="connsiteX5" fmla="*/ 507999 w 533400"/>
                <a:gd name="connsiteY5" fmla="*/ 152400 h 176713"/>
                <a:gd name="connsiteX6" fmla="*/ 25401 w 533400"/>
                <a:gd name="connsiteY6" fmla="*/ 152400 h 176713"/>
                <a:gd name="connsiteX7" fmla="*/ 0 w 533400"/>
                <a:gd name="connsiteY7" fmla="*/ 126999 h 176713"/>
                <a:gd name="connsiteX8" fmla="*/ 0 w 533400"/>
                <a:gd name="connsiteY8" fmla="*/ 25401 h 176713"/>
                <a:gd name="connsiteX0" fmla="*/ 0 w 533400"/>
                <a:gd name="connsiteY0" fmla="*/ 25401 h 181347"/>
                <a:gd name="connsiteX1" fmla="*/ 25401 w 533400"/>
                <a:gd name="connsiteY1" fmla="*/ 0 h 181347"/>
                <a:gd name="connsiteX2" fmla="*/ 507999 w 533400"/>
                <a:gd name="connsiteY2" fmla="*/ 0 h 181347"/>
                <a:gd name="connsiteX3" fmla="*/ 533400 w 533400"/>
                <a:gd name="connsiteY3" fmla="*/ 25401 h 181347"/>
                <a:gd name="connsiteX4" fmla="*/ 533400 w 533400"/>
                <a:gd name="connsiteY4" fmla="*/ 126999 h 181347"/>
                <a:gd name="connsiteX5" fmla="*/ 512405 w 533400"/>
                <a:gd name="connsiteY5" fmla="*/ 161925 h 181347"/>
                <a:gd name="connsiteX6" fmla="*/ 25401 w 533400"/>
                <a:gd name="connsiteY6" fmla="*/ 152400 h 181347"/>
                <a:gd name="connsiteX7" fmla="*/ 0 w 533400"/>
                <a:gd name="connsiteY7" fmla="*/ 126999 h 181347"/>
                <a:gd name="connsiteX8" fmla="*/ 0 w 533400"/>
                <a:gd name="connsiteY8" fmla="*/ 25401 h 181347"/>
                <a:gd name="connsiteX0" fmla="*/ 0 w 533400"/>
                <a:gd name="connsiteY0" fmla="*/ 25401 h 181347"/>
                <a:gd name="connsiteX1" fmla="*/ 51421 w 533400"/>
                <a:gd name="connsiteY1" fmla="*/ 52388 h 181347"/>
                <a:gd name="connsiteX2" fmla="*/ 507999 w 533400"/>
                <a:gd name="connsiteY2" fmla="*/ 0 h 181347"/>
                <a:gd name="connsiteX3" fmla="*/ 533400 w 533400"/>
                <a:gd name="connsiteY3" fmla="*/ 25401 h 181347"/>
                <a:gd name="connsiteX4" fmla="*/ 533400 w 533400"/>
                <a:gd name="connsiteY4" fmla="*/ 126999 h 181347"/>
                <a:gd name="connsiteX5" fmla="*/ 512405 w 533400"/>
                <a:gd name="connsiteY5" fmla="*/ 161925 h 181347"/>
                <a:gd name="connsiteX6" fmla="*/ 25401 w 533400"/>
                <a:gd name="connsiteY6" fmla="*/ 152400 h 181347"/>
                <a:gd name="connsiteX7" fmla="*/ 0 w 533400"/>
                <a:gd name="connsiteY7" fmla="*/ 126999 h 181347"/>
                <a:gd name="connsiteX8" fmla="*/ 0 w 533400"/>
                <a:gd name="connsiteY8" fmla="*/ 25401 h 181347"/>
                <a:gd name="connsiteX0" fmla="*/ 0 w 533400"/>
                <a:gd name="connsiteY0" fmla="*/ 2924 h 158870"/>
                <a:gd name="connsiteX1" fmla="*/ 51421 w 533400"/>
                <a:gd name="connsiteY1" fmla="*/ 29911 h 158870"/>
                <a:gd name="connsiteX2" fmla="*/ 490652 w 533400"/>
                <a:gd name="connsiteY2" fmla="*/ 41817 h 158870"/>
                <a:gd name="connsiteX3" fmla="*/ 533400 w 533400"/>
                <a:gd name="connsiteY3" fmla="*/ 2924 h 158870"/>
                <a:gd name="connsiteX4" fmla="*/ 533400 w 533400"/>
                <a:gd name="connsiteY4" fmla="*/ 104522 h 158870"/>
                <a:gd name="connsiteX5" fmla="*/ 512405 w 533400"/>
                <a:gd name="connsiteY5" fmla="*/ 139448 h 158870"/>
                <a:gd name="connsiteX6" fmla="*/ 25401 w 533400"/>
                <a:gd name="connsiteY6" fmla="*/ 129923 h 158870"/>
                <a:gd name="connsiteX7" fmla="*/ 0 w 533400"/>
                <a:gd name="connsiteY7" fmla="*/ 104522 h 158870"/>
                <a:gd name="connsiteX8" fmla="*/ 0 w 533400"/>
                <a:gd name="connsiteY8" fmla="*/ 2924 h 158870"/>
                <a:gd name="connsiteX0" fmla="*/ 0 w 533400"/>
                <a:gd name="connsiteY0" fmla="*/ 2924 h 158870"/>
                <a:gd name="connsiteX1" fmla="*/ 51421 w 533400"/>
                <a:gd name="connsiteY1" fmla="*/ 29911 h 158870"/>
                <a:gd name="connsiteX2" fmla="*/ 533400 w 533400"/>
                <a:gd name="connsiteY2" fmla="*/ 2924 h 158870"/>
                <a:gd name="connsiteX3" fmla="*/ 533400 w 533400"/>
                <a:gd name="connsiteY3" fmla="*/ 104522 h 158870"/>
                <a:gd name="connsiteX4" fmla="*/ 512405 w 533400"/>
                <a:gd name="connsiteY4" fmla="*/ 139448 h 158870"/>
                <a:gd name="connsiteX5" fmla="*/ 25401 w 533400"/>
                <a:gd name="connsiteY5" fmla="*/ 129923 h 158870"/>
                <a:gd name="connsiteX6" fmla="*/ 0 w 533400"/>
                <a:gd name="connsiteY6" fmla="*/ 104522 h 158870"/>
                <a:gd name="connsiteX7" fmla="*/ 0 w 533400"/>
                <a:gd name="connsiteY7" fmla="*/ 2924 h 158870"/>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2665 h 158611"/>
                <a:gd name="connsiteX1" fmla="*/ 533400 w 533400"/>
                <a:gd name="connsiteY1" fmla="*/ 2665 h 158611"/>
                <a:gd name="connsiteX2" fmla="*/ 533400 w 533400"/>
                <a:gd name="connsiteY2" fmla="*/ 104263 h 158611"/>
                <a:gd name="connsiteX3" fmla="*/ 512405 w 533400"/>
                <a:gd name="connsiteY3" fmla="*/ 139189 h 158611"/>
                <a:gd name="connsiteX4" fmla="*/ 25401 w 533400"/>
                <a:gd name="connsiteY4" fmla="*/ 129664 h 158611"/>
                <a:gd name="connsiteX5" fmla="*/ 0 w 533400"/>
                <a:gd name="connsiteY5" fmla="*/ 104263 h 158611"/>
                <a:gd name="connsiteX6" fmla="*/ 0 w 533400"/>
                <a:gd name="connsiteY6" fmla="*/ 2665 h 158611"/>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1231 w 533400"/>
                <a:gd name="connsiteY1" fmla="*/ 4763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155946">
                  <a:moveTo>
                    <a:pt x="0" y="0"/>
                  </a:moveTo>
                  <a:cubicBezTo>
                    <a:pt x="36861" y="54505"/>
                    <a:pt x="509548" y="61649"/>
                    <a:pt x="531231" y="4763"/>
                  </a:cubicBezTo>
                  <a:lnTo>
                    <a:pt x="533400" y="101598"/>
                  </a:lnTo>
                  <a:cubicBezTo>
                    <a:pt x="533400" y="115627"/>
                    <a:pt x="526434" y="136524"/>
                    <a:pt x="512405" y="136524"/>
                  </a:cubicBezTo>
                  <a:cubicBezTo>
                    <a:pt x="432501" y="162717"/>
                    <a:pt x="198174" y="165099"/>
                    <a:pt x="25401" y="126999"/>
                  </a:cubicBezTo>
                  <a:cubicBezTo>
                    <a:pt x="11372" y="126999"/>
                    <a:pt x="0" y="115627"/>
                    <a:pt x="0" y="101598"/>
                  </a:cubicBezTo>
                  <a:lnTo>
                    <a:pt x="0" y="0"/>
                  </a:lnTo>
                  <a:close/>
                </a:path>
              </a:pathLst>
            </a:custGeom>
            <a:gradFill>
              <a:gsLst>
                <a:gs pos="0">
                  <a:schemeClr val="bg1">
                    <a:alpha val="10000"/>
                  </a:schemeClr>
                </a:gs>
                <a:gs pos="50000">
                  <a:schemeClr val="bg1">
                    <a:alpha val="0"/>
                  </a:schemeClr>
                </a:gs>
                <a:gs pos="100000">
                  <a:schemeClr val="bg1">
                    <a:alpha val="7000"/>
                  </a:schemeClr>
                </a:gs>
              </a:gsLst>
              <a:lin ang="0" scaled="1"/>
            </a:gra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5" name="Oval 264"/>
            <p:cNvSpPr/>
            <p:nvPr/>
          </p:nvSpPr>
          <p:spPr>
            <a:xfrm>
              <a:off x="3720503" y="2478581"/>
              <a:ext cx="474978" cy="48094"/>
            </a:xfrm>
            <a:prstGeom prst="ellipse">
              <a:avLst/>
            </a:prstGeom>
            <a:solidFill>
              <a:schemeClr val="accent5">
                <a:lumMod val="20000"/>
                <a:lumOff val="80000"/>
                <a:alpha val="9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162" name="Picture 4" descr="http://www.247candle.com/images/candle_flame1A.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605496">
            <a:off x="5003115" y="2548561"/>
            <a:ext cx="531383" cy="863236"/>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4" descr="http://www.247candle.com/images/candle_flame1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605496">
            <a:off x="5012896" y="2530262"/>
            <a:ext cx="503883" cy="896766"/>
          </a:xfrm>
          <a:prstGeom prst="rect">
            <a:avLst/>
          </a:prstGeom>
          <a:noFill/>
          <a:extLst>
            <a:ext uri="{909E8E84-426E-40DD-AFC4-6F175D3DCCD1}">
              <a14:hiddenFill xmlns:a14="http://schemas.microsoft.com/office/drawing/2010/main">
                <a:solidFill>
                  <a:srgbClr val="FFFFFF"/>
                </a:solidFill>
              </a14:hiddenFill>
            </a:ext>
          </a:extLst>
        </p:spPr>
      </p:pic>
      <p:sp>
        <p:nvSpPr>
          <p:cNvPr id="164" name="Content Placeholder 2"/>
          <p:cNvSpPr txBox="1">
            <a:spLocks/>
          </p:cNvSpPr>
          <p:nvPr/>
        </p:nvSpPr>
        <p:spPr>
          <a:xfrm>
            <a:off x="806717" y="264635"/>
            <a:ext cx="7530566"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REACTION OF DILUTE SULPHURIC ACID WITH ZINC METAL</a:t>
            </a:r>
          </a:p>
        </p:txBody>
      </p:sp>
      <p:grpSp>
        <p:nvGrpSpPr>
          <p:cNvPr id="125" name="Group 124"/>
          <p:cNvGrpSpPr/>
          <p:nvPr/>
        </p:nvGrpSpPr>
        <p:grpSpPr>
          <a:xfrm>
            <a:off x="76091" y="3640618"/>
            <a:ext cx="2292459" cy="523220"/>
            <a:chOff x="6057220" y="1972858"/>
            <a:chExt cx="2017362" cy="523220"/>
          </a:xfrm>
        </p:grpSpPr>
        <p:grpSp>
          <p:nvGrpSpPr>
            <p:cNvPr id="126" name="Group 125"/>
            <p:cNvGrpSpPr/>
            <p:nvPr/>
          </p:nvGrpSpPr>
          <p:grpSpPr>
            <a:xfrm>
              <a:off x="7307147" y="2196843"/>
              <a:ext cx="767435" cy="46180"/>
              <a:chOff x="7035196" y="-365195"/>
              <a:chExt cx="767435" cy="46180"/>
            </a:xfrm>
          </p:grpSpPr>
          <p:cxnSp>
            <p:nvCxnSpPr>
              <p:cNvPr id="131" name="Straight Connector 130"/>
              <p:cNvCxnSpPr/>
              <p:nvPr/>
            </p:nvCxnSpPr>
            <p:spPr>
              <a:xfrm>
                <a:off x="7035196" y="-341759"/>
                <a:ext cx="717143"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30" name="Oval 129"/>
              <p:cNvSpPr/>
              <p:nvPr/>
            </p:nvSpPr>
            <p:spPr>
              <a:xfrm>
                <a:off x="7758692" y="-365195"/>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27" name="Group 126"/>
            <p:cNvGrpSpPr/>
            <p:nvPr/>
          </p:nvGrpSpPr>
          <p:grpSpPr>
            <a:xfrm>
              <a:off x="6057220" y="1972858"/>
              <a:ext cx="1316983" cy="523220"/>
              <a:chOff x="5785269" y="-555051"/>
              <a:chExt cx="1316983" cy="523220"/>
            </a:xfrm>
          </p:grpSpPr>
          <p:sp>
            <p:nvSpPr>
              <p:cNvPr id="128" name="Rounded Rectangle 127"/>
              <p:cNvSpPr/>
              <p:nvPr/>
            </p:nvSpPr>
            <p:spPr>
              <a:xfrm>
                <a:off x="5877725" y="-509351"/>
                <a:ext cx="1165318" cy="411994"/>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9" name="Rectangle 128"/>
              <p:cNvSpPr/>
              <p:nvPr/>
            </p:nvSpPr>
            <p:spPr>
              <a:xfrm>
                <a:off x="5785269" y="-555051"/>
                <a:ext cx="1316983" cy="523220"/>
              </a:xfrm>
              <a:prstGeom prst="rect">
                <a:avLst/>
              </a:prstGeom>
              <a:noFill/>
              <a:ln>
                <a:noFill/>
              </a:ln>
            </p:spPr>
            <p:txBody>
              <a:bodyPr wrap="square" anchor="ctr">
                <a:spAutoFit/>
              </a:bodyPr>
              <a:lstStyle/>
              <a:p>
                <a:pPr algn="ctr"/>
                <a:r>
                  <a:rPr lang="en-US" sz="1400" b="1" dirty="0">
                    <a:solidFill>
                      <a:prstClr val="white"/>
                    </a:solidFill>
                  </a:rPr>
                  <a:t>Dilute </a:t>
                </a:r>
                <a:r>
                  <a:rPr lang="en-US" sz="1400" b="1" dirty="0" err="1">
                    <a:solidFill>
                      <a:prstClr val="white"/>
                    </a:solidFill>
                  </a:rPr>
                  <a:t>sulphuric</a:t>
                </a:r>
                <a:r>
                  <a:rPr lang="en-US" sz="1400" b="1" dirty="0">
                    <a:solidFill>
                      <a:prstClr val="white"/>
                    </a:solidFill>
                  </a:rPr>
                  <a:t> acid</a:t>
                </a:r>
              </a:p>
            </p:txBody>
          </p:sp>
        </p:grpSp>
      </p:grpSp>
      <p:grpSp>
        <p:nvGrpSpPr>
          <p:cNvPr id="118" name="Group 117"/>
          <p:cNvGrpSpPr/>
          <p:nvPr/>
        </p:nvGrpSpPr>
        <p:grpSpPr>
          <a:xfrm>
            <a:off x="184044" y="3126126"/>
            <a:ext cx="2108306" cy="307777"/>
            <a:chOff x="6364560" y="2080579"/>
            <a:chExt cx="1855309" cy="307777"/>
          </a:xfrm>
        </p:grpSpPr>
        <p:grpSp>
          <p:nvGrpSpPr>
            <p:cNvPr id="119" name="Group 118"/>
            <p:cNvGrpSpPr/>
            <p:nvPr/>
          </p:nvGrpSpPr>
          <p:grpSpPr>
            <a:xfrm>
              <a:off x="7461573" y="2203193"/>
              <a:ext cx="758296" cy="46180"/>
              <a:chOff x="7189622" y="-358845"/>
              <a:chExt cx="758296" cy="46180"/>
            </a:xfrm>
          </p:grpSpPr>
          <p:sp>
            <p:nvSpPr>
              <p:cNvPr id="123" name="Oval 122"/>
              <p:cNvSpPr/>
              <p:nvPr/>
            </p:nvSpPr>
            <p:spPr>
              <a:xfrm>
                <a:off x="7903979" y="-358845"/>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4" name="Straight Connector 123"/>
              <p:cNvCxnSpPr/>
              <p:nvPr/>
            </p:nvCxnSpPr>
            <p:spPr>
              <a:xfrm>
                <a:off x="7189622" y="-334575"/>
                <a:ext cx="710042"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Group 119"/>
            <p:cNvGrpSpPr/>
            <p:nvPr/>
          </p:nvGrpSpPr>
          <p:grpSpPr>
            <a:xfrm>
              <a:off x="6364560" y="2080579"/>
              <a:ext cx="1195926" cy="307777"/>
              <a:chOff x="6092609" y="-447330"/>
              <a:chExt cx="1195926" cy="307777"/>
            </a:xfrm>
          </p:grpSpPr>
          <p:sp>
            <p:nvSpPr>
              <p:cNvPr id="121" name="Rounded Rectangle 120"/>
              <p:cNvSpPr/>
              <p:nvPr/>
            </p:nvSpPr>
            <p:spPr>
              <a:xfrm>
                <a:off x="6148593" y="-433311"/>
                <a:ext cx="1051543" cy="287953"/>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2" name="Rectangle 121"/>
              <p:cNvSpPr/>
              <p:nvPr/>
            </p:nvSpPr>
            <p:spPr>
              <a:xfrm>
                <a:off x="6092609" y="-447330"/>
                <a:ext cx="1195926" cy="307777"/>
              </a:xfrm>
              <a:prstGeom prst="rect">
                <a:avLst/>
              </a:prstGeom>
              <a:noFill/>
              <a:ln>
                <a:noFill/>
              </a:ln>
            </p:spPr>
            <p:txBody>
              <a:bodyPr wrap="square" anchor="ctr">
                <a:spAutoFit/>
              </a:bodyPr>
              <a:lstStyle/>
              <a:p>
                <a:pPr algn="ctr"/>
                <a:r>
                  <a:rPr lang="en-US" sz="1400" b="1" dirty="0" smtClean="0">
                    <a:solidFill>
                      <a:prstClr val="white"/>
                    </a:solidFill>
                  </a:rPr>
                  <a:t>Boiling tube</a:t>
                </a:r>
                <a:endParaRPr lang="en-US" sz="1400" b="1" dirty="0">
                  <a:solidFill>
                    <a:prstClr val="white"/>
                  </a:solidFill>
                </a:endParaRPr>
              </a:p>
            </p:txBody>
          </p:sp>
        </p:grpSp>
      </p:grpSp>
      <p:grpSp>
        <p:nvGrpSpPr>
          <p:cNvPr id="96" name="Group 95"/>
          <p:cNvGrpSpPr/>
          <p:nvPr/>
        </p:nvGrpSpPr>
        <p:grpSpPr>
          <a:xfrm>
            <a:off x="2628900" y="4065926"/>
            <a:ext cx="1905000" cy="307777"/>
            <a:chOff x="5884086" y="2080579"/>
            <a:chExt cx="1676400" cy="307777"/>
          </a:xfrm>
        </p:grpSpPr>
        <p:grpSp>
          <p:nvGrpSpPr>
            <p:cNvPr id="97" name="Group 96"/>
            <p:cNvGrpSpPr/>
            <p:nvPr/>
          </p:nvGrpSpPr>
          <p:grpSpPr>
            <a:xfrm>
              <a:off x="5884086" y="2203193"/>
              <a:ext cx="536531" cy="46180"/>
              <a:chOff x="5612135" y="-358845"/>
              <a:chExt cx="536531" cy="46180"/>
            </a:xfrm>
          </p:grpSpPr>
          <p:sp>
            <p:nvSpPr>
              <p:cNvPr id="101" name="Oval 100"/>
              <p:cNvSpPr/>
              <p:nvPr/>
            </p:nvSpPr>
            <p:spPr>
              <a:xfrm>
                <a:off x="5612135" y="-358845"/>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02" name="Straight Connector 101"/>
              <p:cNvCxnSpPr/>
              <p:nvPr/>
            </p:nvCxnSpPr>
            <p:spPr>
              <a:xfrm>
                <a:off x="5657316" y="-334575"/>
                <a:ext cx="491350"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8" name="Group 97"/>
            <p:cNvGrpSpPr/>
            <p:nvPr/>
          </p:nvGrpSpPr>
          <p:grpSpPr>
            <a:xfrm>
              <a:off x="6364560" y="2080579"/>
              <a:ext cx="1195926" cy="307777"/>
              <a:chOff x="6092609" y="-447330"/>
              <a:chExt cx="1195926" cy="307777"/>
            </a:xfrm>
          </p:grpSpPr>
          <p:sp>
            <p:nvSpPr>
              <p:cNvPr id="99" name="Rounded Rectangle 98"/>
              <p:cNvSpPr/>
              <p:nvPr/>
            </p:nvSpPr>
            <p:spPr>
              <a:xfrm>
                <a:off x="6148593" y="-433311"/>
                <a:ext cx="1051543" cy="287953"/>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 name="Rectangle 99"/>
              <p:cNvSpPr/>
              <p:nvPr/>
            </p:nvSpPr>
            <p:spPr>
              <a:xfrm>
                <a:off x="6092609" y="-447330"/>
                <a:ext cx="1195926" cy="307777"/>
              </a:xfrm>
              <a:prstGeom prst="rect">
                <a:avLst/>
              </a:prstGeom>
              <a:noFill/>
              <a:ln>
                <a:noFill/>
              </a:ln>
            </p:spPr>
            <p:txBody>
              <a:bodyPr wrap="square" anchor="ctr">
                <a:spAutoFit/>
              </a:bodyPr>
              <a:lstStyle/>
              <a:p>
                <a:pPr algn="ctr"/>
                <a:r>
                  <a:rPr lang="en-US" sz="1400" b="1" dirty="0">
                    <a:solidFill>
                      <a:prstClr val="white"/>
                    </a:solidFill>
                  </a:rPr>
                  <a:t>Zinc </a:t>
                </a:r>
                <a:r>
                  <a:rPr lang="en-US" sz="1400" b="1" dirty="0" smtClean="0">
                    <a:solidFill>
                      <a:prstClr val="white"/>
                    </a:solidFill>
                  </a:rPr>
                  <a:t>granules</a:t>
                </a:r>
                <a:endParaRPr lang="en-US" sz="1400" b="1" dirty="0">
                  <a:solidFill>
                    <a:prstClr val="white"/>
                  </a:solidFill>
                </a:endParaRPr>
              </a:p>
            </p:txBody>
          </p:sp>
        </p:grpSp>
      </p:grpSp>
      <p:pic>
        <p:nvPicPr>
          <p:cNvPr id="166" name="Picture 165" descr="5118038.gif"/>
          <p:cNvPicPr>
            <a:picLocks noChangeAspect="1"/>
          </p:cNvPicPr>
          <p:nvPr/>
        </p:nvPicPr>
        <p:blipFill>
          <a:blip r:embed="rId7"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833347" y="2220694"/>
            <a:ext cx="1307305" cy="1626354"/>
          </a:xfrm>
          <a:prstGeom prst="rect">
            <a:avLst/>
          </a:prstGeom>
          <a:ln>
            <a:solidFill>
              <a:schemeClr val="bg1">
                <a:lumMod val="50000"/>
              </a:schemeClr>
            </a:solidFill>
          </a:ln>
          <a:effectLst>
            <a:softEdge rad="127000"/>
          </a:effectLst>
        </p:spPr>
      </p:pic>
      <p:pic>
        <p:nvPicPr>
          <p:cNvPr id="194" name="Picture 1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2266" y="2516057"/>
            <a:ext cx="799253" cy="799253"/>
          </a:xfrm>
          <a:prstGeom prst="rect">
            <a:avLst/>
          </a:prstGeom>
        </p:spPr>
      </p:pic>
      <p:grpSp>
        <p:nvGrpSpPr>
          <p:cNvPr id="176" name="Group 175"/>
          <p:cNvGrpSpPr/>
          <p:nvPr/>
        </p:nvGrpSpPr>
        <p:grpSpPr>
          <a:xfrm>
            <a:off x="5141776" y="2978646"/>
            <a:ext cx="1005024" cy="1751592"/>
            <a:chOff x="5248275" y="2504335"/>
            <a:chExt cx="642170" cy="1375515"/>
          </a:xfrm>
        </p:grpSpPr>
        <p:sp>
          <p:nvSpPr>
            <p:cNvPr id="177" name="Oval 176"/>
            <p:cNvSpPr/>
            <p:nvPr/>
          </p:nvSpPr>
          <p:spPr>
            <a:xfrm>
              <a:off x="5619166" y="3238500"/>
              <a:ext cx="118109" cy="118109"/>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78" name="Group 177"/>
            <p:cNvGrpSpPr/>
            <p:nvPr/>
          </p:nvGrpSpPr>
          <p:grpSpPr>
            <a:xfrm>
              <a:off x="5648325" y="3648222"/>
              <a:ext cx="242120" cy="231628"/>
              <a:chOff x="6400800" y="4245122"/>
              <a:chExt cx="242120" cy="231628"/>
            </a:xfrm>
          </p:grpSpPr>
          <p:sp>
            <p:nvSpPr>
              <p:cNvPr id="183" name="Oval 182"/>
              <p:cNvSpPr/>
              <p:nvPr/>
            </p:nvSpPr>
            <p:spPr>
              <a:xfrm>
                <a:off x="6400800" y="4248150"/>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4" name="Oval 183"/>
              <p:cNvSpPr/>
              <p:nvPr/>
            </p:nvSpPr>
            <p:spPr>
              <a:xfrm>
                <a:off x="6553200" y="4290842"/>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5" name="Oval 184"/>
              <p:cNvSpPr/>
              <p:nvPr/>
            </p:nvSpPr>
            <p:spPr>
              <a:xfrm>
                <a:off x="6522720" y="4245122"/>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6" name="Oval 185"/>
              <p:cNvSpPr/>
              <p:nvPr/>
            </p:nvSpPr>
            <p:spPr>
              <a:xfrm>
                <a:off x="6477000" y="4290842"/>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7" name="Oval 186"/>
              <p:cNvSpPr/>
              <p:nvPr/>
            </p:nvSpPr>
            <p:spPr>
              <a:xfrm>
                <a:off x="6477000" y="4431030"/>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8" name="Oval 187"/>
              <p:cNvSpPr/>
              <p:nvPr/>
            </p:nvSpPr>
            <p:spPr>
              <a:xfrm>
                <a:off x="6597200" y="4336562"/>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9" name="Oval 188"/>
              <p:cNvSpPr/>
              <p:nvPr/>
            </p:nvSpPr>
            <p:spPr>
              <a:xfrm>
                <a:off x="6457950" y="4353867"/>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0" name="Oval 189"/>
              <p:cNvSpPr/>
              <p:nvPr/>
            </p:nvSpPr>
            <p:spPr>
              <a:xfrm>
                <a:off x="6532562" y="4349163"/>
                <a:ext cx="45720" cy="45720"/>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9" name="Oval 178"/>
            <p:cNvSpPr/>
            <p:nvPr/>
          </p:nvSpPr>
          <p:spPr>
            <a:xfrm>
              <a:off x="5534611" y="2876550"/>
              <a:ext cx="170864" cy="170864"/>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0" name="Oval 179"/>
            <p:cNvSpPr/>
            <p:nvPr/>
          </p:nvSpPr>
          <p:spPr>
            <a:xfrm>
              <a:off x="5475351" y="2647950"/>
              <a:ext cx="189639" cy="189639"/>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1" name="Oval 180"/>
            <p:cNvSpPr/>
            <p:nvPr/>
          </p:nvSpPr>
          <p:spPr>
            <a:xfrm>
              <a:off x="5248275" y="2504335"/>
              <a:ext cx="206579" cy="206579"/>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2" name="Oval 181"/>
            <p:cNvSpPr/>
            <p:nvPr/>
          </p:nvSpPr>
          <p:spPr>
            <a:xfrm>
              <a:off x="5629276" y="3433006"/>
              <a:ext cx="107999" cy="107999"/>
            </a:xfrm>
            <a:prstGeom prst="ellipse">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34422939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fill="hold"/>
                                            <p:tgtEl>
                                              <p:spTgt spid="164"/>
                                            </p:tgtEl>
                                            <p:attrNameLst>
                                              <p:attrName>ppt_x</p:attrName>
                                            </p:attrNameLst>
                                          </p:cBhvr>
                                          <p:tavLst>
                                            <p:tav tm="0">
                                              <p:val>
                                                <p:strVal val="#ppt_x"/>
                                              </p:val>
                                            </p:tav>
                                            <p:tav tm="100000">
                                              <p:val>
                                                <p:strVal val="#ppt_x"/>
                                              </p:val>
                                            </p:tav>
                                          </p:tavLst>
                                        </p:anim>
                                        <p:anim calcmode="lin" valueType="num">
                                          <p:cBhvr additive="base">
                                            <p:cTn id="8" dur="500" fill="hold"/>
                                            <p:tgtEl>
                                              <p:spTgt spid="16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68"/>
                                            </p:tgtEl>
                                            <p:attrNameLst>
                                              <p:attrName>style.visibility</p:attrName>
                                            </p:attrNameLst>
                                          </p:cBhvr>
                                          <p:to>
                                            <p:strVal val="visible"/>
                                          </p:to>
                                        </p:set>
                                        <p:animEffect transition="in" filter="fade">
                                          <p:cBhvr>
                                            <p:cTn id="13" dur="500"/>
                                            <p:tgtEl>
                                              <p:spTgt spid="26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400"/>
                                            <p:tgtEl>
                                              <p:spTgt spid="132"/>
                                            </p:tgtEl>
                                          </p:cBhvr>
                                        </p:animEffect>
                                      </p:childTnLst>
                                    </p:cTn>
                                  </p:par>
                                  <p:par>
                                    <p:cTn id="23" presetID="0" presetClass="path" presetSubtype="0" fill="hold" nodeType="withEffect" p14:presetBounceEnd="52000">
                                      <p:stCondLst>
                                        <p:cond delay="0"/>
                                      </p:stCondLst>
                                      <p:childTnLst>
                                        <p:animMotion origin="layout" path="M -3.33333E-6 1.50355E-6 L 0.0323 -0.00155 " pathEditMode="relative" rAng="0" ptsTypes="AA" p14:bounceEnd="52000">
                                          <p:cBhvr>
                                            <p:cTn id="24" dur="500" spd="-100000" fill="hold"/>
                                            <p:tgtEl>
                                              <p:spTgt spid="132"/>
                                            </p:tgtEl>
                                            <p:attrNameLst>
                                              <p:attrName>ppt_x</p:attrName>
                                              <p:attrName>ppt_y</p:attrName>
                                            </p:attrNameLst>
                                          </p:cBhvr>
                                          <p:rCtr x="1615" y="-93"/>
                                        </p:animMotion>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266"/>
                                            </p:tgtEl>
                                            <p:attrNameLst>
                                              <p:attrName>style.visibility</p:attrName>
                                            </p:attrNameLst>
                                          </p:cBhvr>
                                          <p:to>
                                            <p:strVal val="visible"/>
                                          </p:to>
                                        </p:set>
                                        <p:anim calcmode="lin" valueType="num">
                                          <p:cBhvr additive="base">
                                            <p:cTn id="29" dur="500" fill="hold"/>
                                            <p:tgtEl>
                                              <p:spTgt spid="266"/>
                                            </p:tgtEl>
                                            <p:attrNameLst>
                                              <p:attrName>ppt_x</p:attrName>
                                            </p:attrNameLst>
                                          </p:cBhvr>
                                          <p:tavLst>
                                            <p:tav tm="0">
                                              <p:val>
                                                <p:strVal val="#ppt_x"/>
                                              </p:val>
                                            </p:tav>
                                            <p:tav tm="100000">
                                              <p:val>
                                                <p:strVal val="#ppt_x"/>
                                              </p:val>
                                            </p:tav>
                                          </p:tavLst>
                                        </p:anim>
                                        <p:anim calcmode="lin" valueType="num">
                                          <p:cBhvr additive="base">
                                            <p:cTn id="30" dur="500" fill="hold"/>
                                            <p:tgtEl>
                                              <p:spTgt spid="266"/>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fade">
                                          <p:cBhvr>
                                            <p:cTn id="35" dur="400"/>
                                            <p:tgtEl>
                                              <p:spTgt spid="118"/>
                                            </p:tgtEl>
                                          </p:cBhvr>
                                        </p:animEffect>
                                      </p:childTnLst>
                                    </p:cTn>
                                  </p:par>
                                  <p:par>
                                    <p:cTn id="36" presetID="0" presetClass="path" presetSubtype="0" fill="hold" nodeType="withEffect" p14:presetBounceEnd="52000">
                                      <p:stCondLst>
                                        <p:cond delay="0"/>
                                      </p:stCondLst>
                                      <p:childTnLst>
                                        <p:animMotion origin="layout" path="M -3.33333E-6 1.50355E-6 L 0.0323 -0.00155 " pathEditMode="relative" rAng="0" ptsTypes="AA" p14:bounceEnd="52000">
                                          <p:cBhvr>
                                            <p:cTn id="37" dur="500" spd="-100000" fill="hold"/>
                                            <p:tgtEl>
                                              <p:spTgt spid="118"/>
                                            </p:tgtEl>
                                            <p:attrNameLst>
                                              <p:attrName>ppt_x</p:attrName>
                                              <p:attrName>ppt_y</p:attrName>
                                            </p:attrNameLst>
                                          </p:cBhvr>
                                          <p:rCtr x="1615" y="-93"/>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1"/>
                                            </p:tgtEl>
                                            <p:attrNameLst>
                                              <p:attrName>style.visibility</p:attrName>
                                            </p:attrNameLst>
                                          </p:cBhvr>
                                          <p:to>
                                            <p:strVal val="visible"/>
                                          </p:to>
                                        </p:set>
                                        <p:animEffect transition="in" filter="fade">
                                          <p:cBhvr>
                                            <p:cTn id="42" dur="500"/>
                                            <p:tgtEl>
                                              <p:spTgt spid="25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2"/>
                                            </p:tgtEl>
                                            <p:attrNameLst>
                                              <p:attrName>style.visibility</p:attrName>
                                            </p:attrNameLst>
                                          </p:cBhvr>
                                          <p:to>
                                            <p:strVal val="visible"/>
                                          </p:to>
                                        </p:set>
                                        <p:animEffect transition="in" filter="fade">
                                          <p:cBhvr>
                                            <p:cTn id="47" dur="400"/>
                                            <p:tgtEl>
                                              <p:spTgt spid="252"/>
                                            </p:tgtEl>
                                          </p:cBhvr>
                                        </p:animEffect>
                                      </p:childTnLst>
                                    </p:cTn>
                                  </p:par>
                                  <p:par>
                                    <p:cTn id="48" presetID="0" presetClass="path" presetSubtype="0" fill="hold" nodeType="withEffect" p14:presetBounceEnd="52000">
                                      <p:stCondLst>
                                        <p:cond delay="0"/>
                                      </p:stCondLst>
                                      <p:childTnLst>
                                        <p:animMotion origin="layout" path="M -3.33333E-6 1.50355E-6 L 0.0323 -0.00155 " pathEditMode="relative" rAng="0" ptsTypes="AA" p14:bounceEnd="52000">
                                          <p:cBhvr>
                                            <p:cTn id="49" dur="500" spd="-100000" fill="hold"/>
                                            <p:tgtEl>
                                              <p:spTgt spid="252"/>
                                            </p:tgtEl>
                                            <p:attrNameLst>
                                              <p:attrName>ppt_x</p:attrName>
                                              <p:attrName>ppt_y</p:attrName>
                                            </p:attrNameLst>
                                          </p:cBhvr>
                                          <p:rCtr x="1615" y="-93"/>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1"/>
                                            </p:tgtEl>
                                            <p:attrNameLst>
                                              <p:attrName>style.visibility</p:attrName>
                                            </p:attrNameLst>
                                          </p:cBhvr>
                                          <p:to>
                                            <p:strVal val="visible"/>
                                          </p:to>
                                        </p:set>
                                        <p:animEffect transition="in" filter="fade">
                                          <p:cBhvr>
                                            <p:cTn id="54" dur="400"/>
                                            <p:tgtEl>
                                              <p:spTgt spid="111"/>
                                            </p:tgtEl>
                                          </p:cBhvr>
                                        </p:animEffect>
                                      </p:childTnLst>
                                    </p:cTn>
                                  </p:par>
                                  <p:par>
                                    <p:cTn id="55" presetID="0" presetClass="path" presetSubtype="0" fill="hold" nodeType="withEffect" p14:presetBounceEnd="52000">
                                      <p:stCondLst>
                                        <p:cond delay="0"/>
                                      </p:stCondLst>
                                      <p:childTnLst>
                                        <p:animMotion origin="layout" path="M -3.33333E-6 1.50355E-6 L 0.0323 -0.00155 " pathEditMode="relative" rAng="0" ptsTypes="AA" p14:bounceEnd="52000">
                                          <p:cBhvr>
                                            <p:cTn id="56" dur="500" spd="-100000" fill="hold"/>
                                            <p:tgtEl>
                                              <p:spTgt spid="111"/>
                                            </p:tgtEl>
                                            <p:attrNameLst>
                                              <p:attrName>ppt_x</p:attrName>
                                              <p:attrName>ppt_y</p:attrName>
                                            </p:attrNameLst>
                                          </p:cBhvr>
                                          <p:rCtr x="1615" y="-93"/>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500"/>
                                            <p:tgtEl>
                                              <p:spTgt spid="8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400"/>
                                            <p:tgtEl>
                                              <p:spTgt spid="96"/>
                                            </p:tgtEl>
                                          </p:cBhvr>
                                        </p:animEffect>
                                      </p:childTnLst>
                                    </p:cTn>
                                  </p:par>
                                  <p:par>
                                    <p:cTn id="67" presetID="0" presetClass="path" presetSubtype="0" fill="hold" nodeType="withEffect" p14:presetBounceEnd="52000">
                                      <p:stCondLst>
                                        <p:cond delay="0"/>
                                      </p:stCondLst>
                                      <p:childTnLst>
                                        <p:animMotion origin="layout" path="M -3.33333E-6 1.50355E-6 L 0.0323 -0.00155 " pathEditMode="relative" rAng="0" ptsTypes="AA" p14:bounceEnd="52000">
                                          <p:cBhvr>
                                            <p:cTn id="68" dur="500" spd="-100000" fill="hold"/>
                                            <p:tgtEl>
                                              <p:spTgt spid="96"/>
                                            </p:tgtEl>
                                            <p:attrNameLst>
                                              <p:attrName>ppt_x</p:attrName>
                                              <p:attrName>ppt_y</p:attrName>
                                            </p:attrNameLst>
                                          </p:cBhvr>
                                          <p:rCtr x="1615" y="-93"/>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60"/>
                                            </p:tgtEl>
                                            <p:attrNameLst>
                                              <p:attrName>style.visibility</p:attrName>
                                            </p:attrNameLst>
                                          </p:cBhvr>
                                          <p:to>
                                            <p:strVal val="visible"/>
                                          </p:to>
                                        </p:set>
                                        <p:animEffect transition="in" filter="fade">
                                          <p:cBhvr>
                                            <p:cTn id="73" dur="500"/>
                                            <p:tgtEl>
                                              <p:spTgt spid="26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25"/>
                                            </p:tgtEl>
                                            <p:attrNameLst>
                                              <p:attrName>style.visibility</p:attrName>
                                            </p:attrNameLst>
                                          </p:cBhvr>
                                          <p:to>
                                            <p:strVal val="visible"/>
                                          </p:to>
                                        </p:set>
                                        <p:animEffect transition="in" filter="fade">
                                          <p:cBhvr>
                                            <p:cTn id="78" dur="400"/>
                                            <p:tgtEl>
                                              <p:spTgt spid="125"/>
                                            </p:tgtEl>
                                          </p:cBhvr>
                                        </p:animEffect>
                                      </p:childTnLst>
                                    </p:cTn>
                                  </p:par>
                                  <p:par>
                                    <p:cTn id="79" presetID="0" presetClass="path" presetSubtype="0" fill="hold" nodeType="withEffect" p14:presetBounceEnd="52000">
                                      <p:stCondLst>
                                        <p:cond delay="0"/>
                                      </p:stCondLst>
                                      <p:childTnLst>
                                        <p:animMotion origin="layout" path="M -3.33333E-6 1.50355E-6 L 0.0323 -0.00155 " pathEditMode="relative" rAng="0" ptsTypes="AA" p14:bounceEnd="52000">
                                          <p:cBhvr>
                                            <p:cTn id="80" dur="500" spd="-100000" fill="hold"/>
                                            <p:tgtEl>
                                              <p:spTgt spid="125"/>
                                            </p:tgtEl>
                                            <p:attrNameLst>
                                              <p:attrName>ppt_x</p:attrName>
                                              <p:attrName>ppt_y</p:attrName>
                                            </p:attrNameLst>
                                          </p:cBhvr>
                                          <p:rCtr x="1615" y="-93"/>
                                        </p:animMotion>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nodeType="click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1000"/>
                                            <p:tgtEl>
                                              <p:spTgt spid="65"/>
                                            </p:tgtEl>
                                          </p:cBhvr>
                                        </p:animEffect>
                                        <p:anim calcmode="lin" valueType="num">
                                          <p:cBhvr>
                                            <p:cTn id="86" dur="1000" fill="hold"/>
                                            <p:tgtEl>
                                              <p:spTgt spid="65"/>
                                            </p:tgtEl>
                                            <p:attrNameLst>
                                              <p:attrName>ppt_x</p:attrName>
                                            </p:attrNameLst>
                                          </p:cBhvr>
                                          <p:tavLst>
                                            <p:tav tm="0">
                                              <p:val>
                                                <p:strVal val="#ppt_x"/>
                                              </p:val>
                                            </p:tav>
                                            <p:tav tm="100000">
                                              <p:val>
                                                <p:strVal val="#ppt_x"/>
                                              </p:val>
                                            </p:tav>
                                          </p:tavLst>
                                        </p:anim>
                                        <p:anim calcmode="lin" valueType="num">
                                          <p:cBhvr>
                                            <p:cTn id="8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95"/>
                                            </p:tgtEl>
                                            <p:attrNameLst>
                                              <p:attrName>style.visibility</p:attrName>
                                            </p:attrNameLst>
                                          </p:cBhvr>
                                          <p:to>
                                            <p:strVal val="visible"/>
                                          </p:to>
                                        </p:set>
                                        <p:animEffect transition="in" filter="fade">
                                          <p:cBhvr>
                                            <p:cTn id="92" dur="400"/>
                                            <p:tgtEl>
                                              <p:spTgt spid="195"/>
                                            </p:tgtEl>
                                          </p:cBhvr>
                                        </p:animEffect>
                                      </p:childTnLst>
                                    </p:cTn>
                                  </p:par>
                                  <p:par>
                                    <p:cTn id="93" presetID="0" presetClass="path" presetSubtype="0" fill="hold" nodeType="withEffect" p14:presetBounceEnd="52000">
                                      <p:stCondLst>
                                        <p:cond delay="0"/>
                                      </p:stCondLst>
                                      <p:childTnLst>
                                        <p:animMotion origin="layout" path="M -3.33333E-6 1.50355E-6 L 0.0323 -0.00155 " pathEditMode="relative" rAng="0" ptsTypes="AA" p14:bounceEnd="52000">
                                          <p:cBhvr>
                                            <p:cTn id="94" dur="500" spd="-100000" fill="hold"/>
                                            <p:tgtEl>
                                              <p:spTgt spid="195"/>
                                            </p:tgtEl>
                                            <p:attrNameLst>
                                              <p:attrName>ppt_x</p:attrName>
                                              <p:attrName>ppt_y</p:attrName>
                                            </p:attrNameLst>
                                          </p:cBhvr>
                                          <p:rCtr x="1615" y="-93"/>
                                        </p:animMotion>
                                      </p:childTnLst>
                                    </p:cTn>
                                  </p:par>
                                </p:childTnLst>
                              </p:cTn>
                            </p:par>
                          </p:childTnLst>
                        </p:cTn>
                      </p:par>
                      <p:par>
                        <p:cTn id="95" fill="hold">
                          <p:stCondLst>
                            <p:cond delay="indefinite"/>
                          </p:stCondLst>
                          <p:childTnLst>
                            <p:par>
                              <p:cTn id="96" fill="hold">
                                <p:stCondLst>
                                  <p:cond delay="0"/>
                                </p:stCondLst>
                                <p:childTnLst>
                                  <p:par>
                                    <p:cTn id="97" presetID="47" presetClass="entr" presetSubtype="0" fill="hold" grpId="0" nodeType="clickEffect">
                                      <p:stCondLst>
                                        <p:cond delay="0"/>
                                      </p:stCondLst>
                                      <p:childTnLst>
                                        <p:set>
                                          <p:cBhvr>
                                            <p:cTn id="98" dur="1" fill="hold">
                                              <p:stCondLst>
                                                <p:cond delay="0"/>
                                              </p:stCondLst>
                                            </p:cTn>
                                            <p:tgtEl>
                                              <p:spTgt spid="175"/>
                                            </p:tgtEl>
                                            <p:attrNameLst>
                                              <p:attrName>style.visibility</p:attrName>
                                            </p:attrNameLst>
                                          </p:cBhvr>
                                          <p:to>
                                            <p:strVal val="visible"/>
                                          </p:to>
                                        </p:set>
                                        <p:animEffect transition="in" filter="fade">
                                          <p:cBhvr>
                                            <p:cTn id="99" dur="1000"/>
                                            <p:tgtEl>
                                              <p:spTgt spid="175"/>
                                            </p:tgtEl>
                                          </p:cBhvr>
                                        </p:animEffect>
                                        <p:anim calcmode="lin" valueType="num">
                                          <p:cBhvr>
                                            <p:cTn id="100" dur="1000" fill="hold"/>
                                            <p:tgtEl>
                                              <p:spTgt spid="175"/>
                                            </p:tgtEl>
                                            <p:attrNameLst>
                                              <p:attrName>ppt_x</p:attrName>
                                            </p:attrNameLst>
                                          </p:cBhvr>
                                          <p:tavLst>
                                            <p:tav tm="0">
                                              <p:val>
                                                <p:strVal val="#ppt_x"/>
                                              </p:val>
                                            </p:tav>
                                            <p:tav tm="100000">
                                              <p:val>
                                                <p:strVal val="#ppt_x"/>
                                              </p:val>
                                            </p:tav>
                                          </p:tavLst>
                                        </p:anim>
                                        <p:anim calcmode="lin" valueType="num">
                                          <p:cBhvr>
                                            <p:cTn id="101"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02"/>
                                            </p:tgtEl>
                                            <p:attrNameLst>
                                              <p:attrName>style.visibility</p:attrName>
                                            </p:attrNameLst>
                                          </p:cBhvr>
                                          <p:to>
                                            <p:strVal val="visible"/>
                                          </p:to>
                                        </p:set>
                                        <p:animEffect transition="in" filter="fade">
                                          <p:cBhvr>
                                            <p:cTn id="106" dur="400"/>
                                            <p:tgtEl>
                                              <p:spTgt spid="202"/>
                                            </p:tgtEl>
                                          </p:cBhvr>
                                        </p:animEffect>
                                      </p:childTnLst>
                                    </p:cTn>
                                  </p:par>
                                  <p:par>
                                    <p:cTn id="107" presetID="0" presetClass="path" presetSubtype="0" fill="hold" nodeType="withEffect" p14:presetBounceEnd="52000">
                                      <p:stCondLst>
                                        <p:cond delay="0"/>
                                      </p:stCondLst>
                                      <p:childTnLst>
                                        <p:animMotion origin="layout" path="M -3.33333E-6 1.50355E-6 L 0.0323 -0.00155 " pathEditMode="relative" rAng="0" ptsTypes="AA" p14:bounceEnd="52000">
                                          <p:cBhvr>
                                            <p:cTn id="108" dur="500" spd="-100000" fill="hold"/>
                                            <p:tgtEl>
                                              <p:spTgt spid="202"/>
                                            </p:tgtEl>
                                            <p:attrNameLst>
                                              <p:attrName>ppt_x</p:attrName>
                                              <p:attrName>ppt_y</p:attrName>
                                            </p:attrNameLst>
                                          </p:cBhvr>
                                          <p:rCtr x="1615" y="-93"/>
                                        </p:animMotion>
                                      </p:childTnLst>
                                    </p:cTn>
                                  </p:par>
                                  <p:par>
                                    <p:cTn id="109" presetID="22" presetClass="entr" presetSubtype="4" repeatCount="indefinite" fill="hold" nodeType="withEffect">
                                      <p:stCondLst>
                                        <p:cond delay="0"/>
                                      </p:stCondLst>
                                      <p:childTnLst>
                                        <p:set>
                                          <p:cBhvr>
                                            <p:cTn id="110" dur="1" fill="hold">
                                              <p:stCondLst>
                                                <p:cond delay="0"/>
                                              </p:stCondLst>
                                            </p:cTn>
                                            <p:tgtEl>
                                              <p:spTgt spid="166"/>
                                            </p:tgtEl>
                                            <p:attrNameLst>
                                              <p:attrName>style.visibility</p:attrName>
                                            </p:attrNameLst>
                                          </p:cBhvr>
                                          <p:to>
                                            <p:strVal val="visible"/>
                                          </p:to>
                                        </p:set>
                                        <p:animEffect transition="in" filter="wipe(down)">
                                          <p:cBhvr>
                                            <p:cTn id="111" dur="500"/>
                                            <p:tgtEl>
                                              <p:spTgt spid="166"/>
                                            </p:tgtEl>
                                          </p:cBhvr>
                                        </p:animEffect>
                                      </p:childTnLst>
                                    </p:cTn>
                                  </p:par>
                                  <p:par>
                                    <p:cTn id="112" presetID="10" presetClass="entr" presetSubtype="0" fill="hold" nodeType="withEffect">
                                      <p:stCondLst>
                                        <p:cond delay="1000"/>
                                      </p:stCondLst>
                                      <p:childTnLst>
                                        <p:set>
                                          <p:cBhvr>
                                            <p:cTn id="113" dur="1" fill="hold">
                                              <p:stCondLst>
                                                <p:cond delay="0"/>
                                              </p:stCondLst>
                                            </p:cTn>
                                            <p:tgtEl>
                                              <p:spTgt spid="148"/>
                                            </p:tgtEl>
                                            <p:attrNameLst>
                                              <p:attrName>style.visibility</p:attrName>
                                            </p:attrNameLst>
                                          </p:cBhvr>
                                          <p:to>
                                            <p:strVal val="visible"/>
                                          </p:to>
                                        </p:set>
                                        <p:animEffect transition="in" filter="fade">
                                          <p:cBhvr>
                                            <p:cTn id="114" dur="3400"/>
                                            <p:tgtEl>
                                              <p:spTgt spid="148"/>
                                            </p:tgtEl>
                                          </p:cBhvr>
                                        </p:animEffect>
                                      </p:childTnLst>
                                    </p:cTn>
                                  </p:par>
                                  <p:par>
                                    <p:cTn id="115" presetID="22" presetClass="entr" presetSubtype="4" fill="hold" nodeType="withEffect">
                                      <p:stCondLst>
                                        <p:cond delay="1000"/>
                                      </p:stCondLst>
                                      <p:childTnLst>
                                        <p:set>
                                          <p:cBhvr>
                                            <p:cTn id="116" dur="1" fill="hold">
                                              <p:stCondLst>
                                                <p:cond delay="0"/>
                                              </p:stCondLst>
                                            </p:cTn>
                                            <p:tgtEl>
                                              <p:spTgt spid="139"/>
                                            </p:tgtEl>
                                            <p:attrNameLst>
                                              <p:attrName>style.visibility</p:attrName>
                                            </p:attrNameLst>
                                          </p:cBhvr>
                                          <p:to>
                                            <p:strVal val="visible"/>
                                          </p:to>
                                        </p:set>
                                        <p:animEffect transition="in" filter="wipe(down)">
                                          <p:cBhvr>
                                            <p:cTn id="117" dur="500"/>
                                            <p:tgtEl>
                                              <p:spTgt spid="13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18"/>
                                            </p:tgtEl>
                                            <p:attrNameLst>
                                              <p:attrName>style.visibility</p:attrName>
                                            </p:attrNameLst>
                                          </p:cBhvr>
                                          <p:to>
                                            <p:strVal val="visible"/>
                                          </p:to>
                                        </p:set>
                                        <p:animEffect transition="in" filter="fade">
                                          <p:cBhvr>
                                            <p:cTn id="122" dur="400"/>
                                            <p:tgtEl>
                                              <p:spTgt spid="218"/>
                                            </p:tgtEl>
                                          </p:cBhvr>
                                        </p:animEffect>
                                      </p:childTnLst>
                                    </p:cTn>
                                  </p:par>
                                  <p:par>
                                    <p:cTn id="123" presetID="0" presetClass="path" presetSubtype="0" fill="hold" nodeType="withEffect" p14:presetBounceEnd="52000">
                                      <p:stCondLst>
                                        <p:cond delay="0"/>
                                      </p:stCondLst>
                                      <p:childTnLst>
                                        <p:animMotion origin="layout" path="M -3.33333E-6 1.50355E-6 L 0.0323 -0.00155 " pathEditMode="relative" rAng="0" ptsTypes="AA" p14:bounceEnd="52000">
                                          <p:cBhvr>
                                            <p:cTn id="124" dur="500" spd="-100000" fill="hold"/>
                                            <p:tgtEl>
                                              <p:spTgt spid="218"/>
                                            </p:tgtEl>
                                            <p:attrNameLst>
                                              <p:attrName>ppt_x</p:attrName>
                                              <p:attrName>ppt_y</p:attrName>
                                            </p:attrNameLst>
                                          </p:cBhvr>
                                          <p:rCtr x="1615" y="-93"/>
                                        </p:animMotion>
                                      </p:childTnLst>
                                    </p:cTn>
                                  </p:par>
                                  <p:par>
                                    <p:cTn id="125" presetID="10" presetClass="entr" presetSubtype="0" fill="hold" nodeType="withEffect">
                                      <p:stCondLst>
                                        <p:cond delay="0"/>
                                      </p:stCondLst>
                                      <p:childTnLst>
                                        <p:set>
                                          <p:cBhvr>
                                            <p:cTn id="126" dur="1" fill="hold">
                                              <p:stCondLst>
                                                <p:cond delay="0"/>
                                              </p:stCondLst>
                                            </p:cTn>
                                            <p:tgtEl>
                                              <p:spTgt spid="191"/>
                                            </p:tgtEl>
                                            <p:attrNameLst>
                                              <p:attrName>style.visibility</p:attrName>
                                            </p:attrNameLst>
                                          </p:cBhvr>
                                          <p:to>
                                            <p:strVal val="visible"/>
                                          </p:to>
                                        </p:set>
                                        <p:animEffect transition="in" filter="fade">
                                          <p:cBhvr>
                                            <p:cTn id="127" dur="500"/>
                                            <p:tgtEl>
                                              <p:spTgt spid="191"/>
                                            </p:tgtEl>
                                          </p:cBhvr>
                                        </p:animEffect>
                                      </p:childTnLst>
                                    </p:cTn>
                                  </p:par>
                                  <p:par>
                                    <p:cTn id="128" presetID="10" presetClass="entr" presetSubtype="0" fill="hold" nodeType="withEffect">
                                      <p:stCondLst>
                                        <p:cond delay="700"/>
                                      </p:stCondLst>
                                      <p:childTnLst>
                                        <p:set>
                                          <p:cBhvr>
                                            <p:cTn id="129" dur="1" fill="hold">
                                              <p:stCondLst>
                                                <p:cond delay="0"/>
                                              </p:stCondLst>
                                            </p:cTn>
                                            <p:tgtEl>
                                              <p:spTgt spid="162"/>
                                            </p:tgtEl>
                                            <p:attrNameLst>
                                              <p:attrName>style.visibility</p:attrName>
                                            </p:attrNameLst>
                                          </p:cBhvr>
                                          <p:to>
                                            <p:strVal val="visible"/>
                                          </p:to>
                                        </p:set>
                                        <p:animEffect transition="in" filter="fade">
                                          <p:cBhvr>
                                            <p:cTn id="130" dur="500"/>
                                            <p:tgtEl>
                                              <p:spTgt spid="162"/>
                                            </p:tgtEl>
                                          </p:cBhvr>
                                        </p:animEffect>
                                      </p:childTnLst>
                                    </p:cTn>
                                  </p:par>
                                  <p:par>
                                    <p:cTn id="131" presetID="10" presetClass="entr" presetSubtype="0" fill="hold" nodeType="withEffect">
                                      <p:stCondLst>
                                        <p:cond delay="700"/>
                                      </p:stCondLst>
                                      <p:childTnLst>
                                        <p:set>
                                          <p:cBhvr>
                                            <p:cTn id="132" dur="1" fill="hold">
                                              <p:stCondLst>
                                                <p:cond delay="0"/>
                                              </p:stCondLst>
                                            </p:cTn>
                                            <p:tgtEl>
                                              <p:spTgt spid="163"/>
                                            </p:tgtEl>
                                            <p:attrNameLst>
                                              <p:attrName>style.visibility</p:attrName>
                                            </p:attrNameLst>
                                          </p:cBhvr>
                                          <p:to>
                                            <p:strVal val="visible"/>
                                          </p:to>
                                        </p:set>
                                        <p:animEffect transition="in" filter="fade">
                                          <p:cBhvr>
                                            <p:cTn id="133" dur="500"/>
                                            <p:tgtEl>
                                              <p:spTgt spid="163"/>
                                            </p:tgtEl>
                                          </p:cBhvr>
                                        </p:animEffect>
                                      </p:childTnLst>
                                    </p:cTn>
                                  </p:par>
                                  <p:par>
                                    <p:cTn id="134" presetID="6" presetClass="emph" presetSubtype="0" repeatCount="indefinite" autoRev="1" fill="hold" nodeType="withEffect">
                                      <p:stCondLst>
                                        <p:cond delay="700"/>
                                      </p:stCondLst>
                                      <p:childTnLst>
                                        <p:animScale>
                                          <p:cBhvr>
                                            <p:cTn id="135" dur="2000" fill="hold"/>
                                            <p:tgtEl>
                                              <p:spTgt spid="162"/>
                                            </p:tgtEl>
                                          </p:cBhvr>
                                          <p:by x="110000" y="110000"/>
                                        </p:animScale>
                                      </p:childTnLst>
                                    </p:cTn>
                                  </p:par>
                                  <p:par>
                                    <p:cTn id="136" presetID="32" presetClass="emph" presetSubtype="0" repeatCount="indefinite" fill="hold" nodeType="withEffect">
                                      <p:stCondLst>
                                        <p:cond delay="700"/>
                                      </p:stCondLst>
                                      <p:childTnLst>
                                        <p:animRot by="120000">
                                          <p:cBhvr>
                                            <p:cTn id="137" dur="100" fill="hold">
                                              <p:stCondLst>
                                                <p:cond delay="0"/>
                                              </p:stCondLst>
                                            </p:cTn>
                                            <p:tgtEl>
                                              <p:spTgt spid="163"/>
                                            </p:tgtEl>
                                            <p:attrNameLst>
                                              <p:attrName>r</p:attrName>
                                            </p:attrNameLst>
                                          </p:cBhvr>
                                        </p:animRot>
                                        <p:animRot by="-240000">
                                          <p:cBhvr>
                                            <p:cTn id="138" dur="200" fill="hold">
                                              <p:stCondLst>
                                                <p:cond delay="200"/>
                                              </p:stCondLst>
                                            </p:cTn>
                                            <p:tgtEl>
                                              <p:spTgt spid="163"/>
                                            </p:tgtEl>
                                            <p:attrNameLst>
                                              <p:attrName>r</p:attrName>
                                            </p:attrNameLst>
                                          </p:cBhvr>
                                        </p:animRot>
                                        <p:animRot by="240000">
                                          <p:cBhvr>
                                            <p:cTn id="139" dur="200" fill="hold">
                                              <p:stCondLst>
                                                <p:cond delay="400"/>
                                              </p:stCondLst>
                                            </p:cTn>
                                            <p:tgtEl>
                                              <p:spTgt spid="163"/>
                                            </p:tgtEl>
                                            <p:attrNameLst>
                                              <p:attrName>r</p:attrName>
                                            </p:attrNameLst>
                                          </p:cBhvr>
                                        </p:animRot>
                                        <p:animRot by="-240000">
                                          <p:cBhvr>
                                            <p:cTn id="140" dur="200" fill="hold">
                                              <p:stCondLst>
                                                <p:cond delay="600"/>
                                              </p:stCondLst>
                                            </p:cTn>
                                            <p:tgtEl>
                                              <p:spTgt spid="163"/>
                                            </p:tgtEl>
                                            <p:attrNameLst>
                                              <p:attrName>r</p:attrName>
                                            </p:attrNameLst>
                                          </p:cBhvr>
                                        </p:animRot>
                                        <p:animRot by="120000">
                                          <p:cBhvr>
                                            <p:cTn id="141" dur="200" fill="hold">
                                              <p:stCondLst>
                                                <p:cond delay="800"/>
                                              </p:stCondLst>
                                            </p:cTn>
                                            <p:tgtEl>
                                              <p:spTgt spid="163"/>
                                            </p:tgtEl>
                                            <p:attrNameLst>
                                              <p:attrName>r</p:attrName>
                                            </p:attrNameLst>
                                          </p:cBhvr>
                                        </p:animRot>
                                      </p:childTnLst>
                                    </p:cTn>
                                  </p:par>
                                  <p:par>
                                    <p:cTn id="142" presetID="22" presetClass="entr" presetSubtype="4" fill="hold" nodeType="withEffect">
                                      <p:stCondLst>
                                        <p:cond delay="2500"/>
                                      </p:stCondLst>
                                      <p:childTnLst>
                                        <p:set>
                                          <p:cBhvr>
                                            <p:cTn id="143" dur="1" fill="hold">
                                              <p:stCondLst>
                                                <p:cond delay="0"/>
                                              </p:stCondLst>
                                            </p:cTn>
                                            <p:tgtEl>
                                              <p:spTgt spid="176"/>
                                            </p:tgtEl>
                                            <p:attrNameLst>
                                              <p:attrName>style.visibility</p:attrName>
                                            </p:attrNameLst>
                                          </p:cBhvr>
                                          <p:to>
                                            <p:strVal val="visible"/>
                                          </p:to>
                                        </p:set>
                                        <p:animEffect transition="in" filter="wipe(down)">
                                          <p:cBhvr>
                                            <p:cTn id="144" dur="500"/>
                                            <p:tgtEl>
                                              <p:spTgt spid="176"/>
                                            </p:tgtEl>
                                          </p:cBhvr>
                                        </p:animEffect>
                                      </p:childTnLst>
                                    </p:cTn>
                                  </p:par>
                                  <p:par>
                                    <p:cTn id="145" presetID="6" presetClass="entr" presetSubtype="32" fill="hold" nodeType="withEffect">
                                      <p:stCondLst>
                                        <p:cond delay="2500"/>
                                      </p:stCondLst>
                                      <p:childTnLst>
                                        <p:set>
                                          <p:cBhvr>
                                            <p:cTn id="146" dur="1" fill="hold">
                                              <p:stCondLst>
                                                <p:cond delay="0"/>
                                              </p:stCondLst>
                                            </p:cTn>
                                            <p:tgtEl>
                                              <p:spTgt spid="194"/>
                                            </p:tgtEl>
                                            <p:attrNameLst>
                                              <p:attrName>style.visibility</p:attrName>
                                            </p:attrNameLst>
                                          </p:cBhvr>
                                          <p:to>
                                            <p:strVal val="visible"/>
                                          </p:to>
                                        </p:set>
                                        <p:animEffect transition="in" filter="circle(out)">
                                          <p:cBhvr>
                                            <p:cTn id="147" dur="500"/>
                                            <p:tgtEl>
                                              <p:spTgt spid="194"/>
                                            </p:tgtEl>
                                          </p:cBhvr>
                                        </p:animEffect>
                                      </p:childTnLst>
                                    </p:cTn>
                                  </p:par>
                                  <p:par>
                                    <p:cTn id="148" presetID="53" presetClass="exit" presetSubtype="32" fill="hold" nodeType="withEffect">
                                      <p:stCondLst>
                                        <p:cond delay="2500"/>
                                      </p:stCondLst>
                                      <p:childTnLst>
                                        <p:anim calcmode="lin" valueType="num">
                                          <p:cBhvr>
                                            <p:cTn id="149" dur="500"/>
                                            <p:tgtEl>
                                              <p:spTgt spid="194"/>
                                            </p:tgtEl>
                                            <p:attrNameLst>
                                              <p:attrName>ppt_w</p:attrName>
                                            </p:attrNameLst>
                                          </p:cBhvr>
                                          <p:tavLst>
                                            <p:tav tm="0">
                                              <p:val>
                                                <p:strVal val="ppt_w"/>
                                              </p:val>
                                            </p:tav>
                                            <p:tav tm="100000">
                                              <p:val>
                                                <p:fltVal val="0"/>
                                              </p:val>
                                            </p:tav>
                                          </p:tavLst>
                                        </p:anim>
                                        <p:anim calcmode="lin" valueType="num">
                                          <p:cBhvr>
                                            <p:cTn id="150" dur="500"/>
                                            <p:tgtEl>
                                              <p:spTgt spid="194"/>
                                            </p:tgtEl>
                                            <p:attrNameLst>
                                              <p:attrName>ppt_h</p:attrName>
                                            </p:attrNameLst>
                                          </p:cBhvr>
                                          <p:tavLst>
                                            <p:tav tm="0">
                                              <p:val>
                                                <p:strVal val="ppt_h"/>
                                              </p:val>
                                            </p:tav>
                                            <p:tav tm="100000">
                                              <p:val>
                                                <p:fltVal val="0"/>
                                              </p:val>
                                            </p:tav>
                                          </p:tavLst>
                                        </p:anim>
                                        <p:animEffect transition="out" filter="fade">
                                          <p:cBhvr>
                                            <p:cTn id="151" dur="500"/>
                                            <p:tgtEl>
                                              <p:spTgt spid="194"/>
                                            </p:tgtEl>
                                          </p:cBhvr>
                                        </p:animEffect>
                                        <p:set>
                                          <p:cBhvr>
                                            <p:cTn id="152" dur="1" fill="hold">
                                              <p:stCondLst>
                                                <p:cond delay="499"/>
                                              </p:stCondLst>
                                            </p:cTn>
                                            <p:tgtEl>
                                              <p:spTgt spid="194"/>
                                            </p:tgtEl>
                                            <p:attrNameLst>
                                              <p:attrName>style.visibility</p:attrName>
                                            </p:attrNameLst>
                                          </p:cBhvr>
                                          <p:to>
                                            <p:strVal val="hidden"/>
                                          </p:to>
                                        </p:set>
                                      </p:childTnLst>
                                    </p:cTn>
                                  </p:par>
                                  <p:par>
                                    <p:cTn id="153" presetID="1" presetClass="exit" presetSubtype="0" fill="hold" nodeType="withEffect">
                                      <p:stCondLst>
                                        <p:cond delay="3100"/>
                                      </p:stCondLst>
                                      <p:childTnLst>
                                        <p:set>
                                          <p:cBhvr>
                                            <p:cTn id="154" dur="1" fill="hold">
                                              <p:stCondLst>
                                                <p:cond delay="0"/>
                                              </p:stCondLst>
                                            </p:cTn>
                                            <p:tgtEl>
                                              <p:spTgt spid="162"/>
                                            </p:tgtEl>
                                            <p:attrNameLst>
                                              <p:attrName>style.visibility</p:attrName>
                                            </p:attrNameLst>
                                          </p:cBhvr>
                                          <p:to>
                                            <p:strVal val="hidden"/>
                                          </p:to>
                                        </p:set>
                                      </p:childTnLst>
                                    </p:cTn>
                                  </p:par>
                                  <p:par>
                                    <p:cTn id="155" presetID="1" presetClass="exit" presetSubtype="0" fill="hold" nodeType="withEffect">
                                      <p:stCondLst>
                                        <p:cond delay="3100"/>
                                      </p:stCondLst>
                                      <p:childTnLst>
                                        <p:set>
                                          <p:cBhvr>
                                            <p:cTn id="156" dur="1" fill="hold">
                                              <p:stCondLst>
                                                <p:cond delay="0"/>
                                              </p:stCondLst>
                                            </p:cTn>
                                            <p:tgtEl>
                                              <p:spTgt spid="163"/>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243"/>
                                            </p:tgtEl>
                                            <p:attrNameLst>
                                              <p:attrName>style.visibility</p:attrName>
                                            </p:attrNameLst>
                                          </p:cBhvr>
                                          <p:to>
                                            <p:strVal val="visible"/>
                                          </p:to>
                                        </p:set>
                                        <p:animEffect transition="in" filter="fade">
                                          <p:cBhvr>
                                            <p:cTn id="161" dur="400"/>
                                            <p:tgtEl>
                                              <p:spTgt spid="243"/>
                                            </p:tgtEl>
                                          </p:cBhvr>
                                        </p:animEffect>
                                      </p:childTnLst>
                                    </p:cTn>
                                  </p:par>
                                  <p:par>
                                    <p:cTn id="162" presetID="0" presetClass="path" presetSubtype="0" fill="hold" nodeType="withEffect" p14:presetBounceEnd="52000">
                                      <p:stCondLst>
                                        <p:cond delay="0"/>
                                      </p:stCondLst>
                                      <p:childTnLst>
                                        <p:animMotion origin="layout" path="M -3.33333E-6 1.50355E-6 L 0.0323 -0.00155 " pathEditMode="relative" rAng="0" ptsTypes="AA" p14:bounceEnd="52000">
                                          <p:cBhvr>
                                            <p:cTn id="163" dur="500" spd="-100000" fill="hold"/>
                                            <p:tgtEl>
                                              <p:spTgt spid="243"/>
                                            </p:tgtEl>
                                            <p:attrNameLst>
                                              <p:attrName>ppt_x</p:attrName>
                                              <p:attrName>ppt_y</p:attrName>
                                            </p:attrNameLst>
                                          </p:cBhvr>
                                          <p:rCtr x="1615" y="-93"/>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211"/>
                                            </p:tgtEl>
                                            <p:attrNameLst>
                                              <p:attrName>style.visibility</p:attrName>
                                            </p:attrNameLst>
                                          </p:cBhvr>
                                          <p:to>
                                            <p:strVal val="visible"/>
                                          </p:to>
                                        </p:set>
                                        <p:animEffect transition="in" filter="fade">
                                          <p:cBhvr>
                                            <p:cTn id="168" dur="400"/>
                                            <p:tgtEl>
                                              <p:spTgt spid="211"/>
                                            </p:tgtEl>
                                          </p:cBhvr>
                                        </p:animEffect>
                                      </p:childTnLst>
                                    </p:cTn>
                                  </p:par>
                                  <p:par>
                                    <p:cTn id="169" presetID="0" presetClass="path" presetSubtype="0" fill="hold" nodeType="withEffect" p14:presetBounceEnd="52000">
                                      <p:stCondLst>
                                        <p:cond delay="0"/>
                                      </p:stCondLst>
                                      <p:childTnLst>
                                        <p:animMotion origin="layout" path="M -3.33333E-6 1.50355E-6 L 0.0323 -0.00155 " pathEditMode="relative" rAng="0" ptsTypes="AA" p14:bounceEnd="52000">
                                          <p:cBhvr>
                                            <p:cTn id="170" dur="500" spd="-100000" fill="hold"/>
                                            <p:tgtEl>
                                              <p:spTgt spid="211"/>
                                            </p:tgtEl>
                                            <p:attrNameLst>
                                              <p:attrName>ppt_x</p:attrName>
                                              <p:attrName>ppt_y</p:attrName>
                                            </p:attrNameLst>
                                          </p:cBhvr>
                                          <p:rCtr x="1615"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260" grpId="0" animBg="1"/>
          <p:bldP spid="16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500" fill="hold"/>
                                            <p:tgtEl>
                                              <p:spTgt spid="164"/>
                                            </p:tgtEl>
                                            <p:attrNameLst>
                                              <p:attrName>ppt_x</p:attrName>
                                            </p:attrNameLst>
                                          </p:cBhvr>
                                          <p:tavLst>
                                            <p:tav tm="0">
                                              <p:val>
                                                <p:strVal val="#ppt_x"/>
                                              </p:val>
                                            </p:tav>
                                            <p:tav tm="100000">
                                              <p:val>
                                                <p:strVal val="#ppt_x"/>
                                              </p:val>
                                            </p:tav>
                                          </p:tavLst>
                                        </p:anim>
                                        <p:anim calcmode="lin" valueType="num">
                                          <p:cBhvr additive="base">
                                            <p:cTn id="8" dur="500" fill="hold"/>
                                            <p:tgtEl>
                                              <p:spTgt spid="16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68"/>
                                            </p:tgtEl>
                                            <p:attrNameLst>
                                              <p:attrName>style.visibility</p:attrName>
                                            </p:attrNameLst>
                                          </p:cBhvr>
                                          <p:to>
                                            <p:strVal val="visible"/>
                                          </p:to>
                                        </p:set>
                                        <p:animEffect transition="in" filter="fade">
                                          <p:cBhvr>
                                            <p:cTn id="13" dur="500"/>
                                            <p:tgtEl>
                                              <p:spTgt spid="26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400"/>
                                            <p:tgtEl>
                                              <p:spTgt spid="132"/>
                                            </p:tgtEl>
                                          </p:cBhvr>
                                        </p:animEffect>
                                      </p:childTnLst>
                                    </p:cTn>
                                  </p:par>
                                  <p:par>
                                    <p:cTn id="23" presetID="0" presetClass="path" presetSubtype="0" fill="hold" nodeType="withEffect">
                                      <p:stCondLst>
                                        <p:cond delay="0"/>
                                      </p:stCondLst>
                                      <p:childTnLst>
                                        <p:animMotion origin="layout" path="M -3.33333E-6 1.50355E-6 L 0.0323 -0.00155 " pathEditMode="relative" rAng="0" ptsTypes="AA">
                                          <p:cBhvr>
                                            <p:cTn id="24" dur="500" spd="-100000" fill="hold"/>
                                            <p:tgtEl>
                                              <p:spTgt spid="132"/>
                                            </p:tgtEl>
                                            <p:attrNameLst>
                                              <p:attrName>ppt_x</p:attrName>
                                              <p:attrName>ppt_y</p:attrName>
                                            </p:attrNameLst>
                                          </p:cBhvr>
                                          <p:rCtr x="1615" y="-93"/>
                                        </p:animMotion>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266"/>
                                            </p:tgtEl>
                                            <p:attrNameLst>
                                              <p:attrName>style.visibility</p:attrName>
                                            </p:attrNameLst>
                                          </p:cBhvr>
                                          <p:to>
                                            <p:strVal val="visible"/>
                                          </p:to>
                                        </p:set>
                                        <p:anim calcmode="lin" valueType="num">
                                          <p:cBhvr additive="base">
                                            <p:cTn id="29" dur="500" fill="hold"/>
                                            <p:tgtEl>
                                              <p:spTgt spid="266"/>
                                            </p:tgtEl>
                                            <p:attrNameLst>
                                              <p:attrName>ppt_x</p:attrName>
                                            </p:attrNameLst>
                                          </p:cBhvr>
                                          <p:tavLst>
                                            <p:tav tm="0">
                                              <p:val>
                                                <p:strVal val="#ppt_x"/>
                                              </p:val>
                                            </p:tav>
                                            <p:tav tm="100000">
                                              <p:val>
                                                <p:strVal val="#ppt_x"/>
                                              </p:val>
                                            </p:tav>
                                          </p:tavLst>
                                        </p:anim>
                                        <p:anim calcmode="lin" valueType="num">
                                          <p:cBhvr additive="base">
                                            <p:cTn id="30" dur="500" fill="hold"/>
                                            <p:tgtEl>
                                              <p:spTgt spid="266"/>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fade">
                                          <p:cBhvr>
                                            <p:cTn id="35" dur="400"/>
                                            <p:tgtEl>
                                              <p:spTgt spid="118"/>
                                            </p:tgtEl>
                                          </p:cBhvr>
                                        </p:animEffect>
                                      </p:childTnLst>
                                    </p:cTn>
                                  </p:par>
                                  <p:par>
                                    <p:cTn id="36" presetID="0" presetClass="path" presetSubtype="0" fill="hold" nodeType="withEffect">
                                      <p:stCondLst>
                                        <p:cond delay="0"/>
                                      </p:stCondLst>
                                      <p:childTnLst>
                                        <p:animMotion origin="layout" path="M -3.33333E-6 1.50355E-6 L 0.0323 -0.00155 " pathEditMode="relative" rAng="0" ptsTypes="AA">
                                          <p:cBhvr>
                                            <p:cTn id="37" dur="500" spd="-100000" fill="hold"/>
                                            <p:tgtEl>
                                              <p:spTgt spid="118"/>
                                            </p:tgtEl>
                                            <p:attrNameLst>
                                              <p:attrName>ppt_x</p:attrName>
                                              <p:attrName>ppt_y</p:attrName>
                                            </p:attrNameLst>
                                          </p:cBhvr>
                                          <p:rCtr x="1615" y="-93"/>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1"/>
                                            </p:tgtEl>
                                            <p:attrNameLst>
                                              <p:attrName>style.visibility</p:attrName>
                                            </p:attrNameLst>
                                          </p:cBhvr>
                                          <p:to>
                                            <p:strVal val="visible"/>
                                          </p:to>
                                        </p:set>
                                        <p:animEffect transition="in" filter="fade">
                                          <p:cBhvr>
                                            <p:cTn id="42" dur="500"/>
                                            <p:tgtEl>
                                              <p:spTgt spid="25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2"/>
                                            </p:tgtEl>
                                            <p:attrNameLst>
                                              <p:attrName>style.visibility</p:attrName>
                                            </p:attrNameLst>
                                          </p:cBhvr>
                                          <p:to>
                                            <p:strVal val="visible"/>
                                          </p:to>
                                        </p:set>
                                        <p:animEffect transition="in" filter="fade">
                                          <p:cBhvr>
                                            <p:cTn id="47" dur="400"/>
                                            <p:tgtEl>
                                              <p:spTgt spid="252"/>
                                            </p:tgtEl>
                                          </p:cBhvr>
                                        </p:animEffect>
                                      </p:childTnLst>
                                    </p:cTn>
                                  </p:par>
                                  <p:par>
                                    <p:cTn id="48" presetID="0" presetClass="path" presetSubtype="0" fill="hold" nodeType="withEffect">
                                      <p:stCondLst>
                                        <p:cond delay="0"/>
                                      </p:stCondLst>
                                      <p:childTnLst>
                                        <p:animMotion origin="layout" path="M -3.33333E-6 1.50355E-6 L 0.0323 -0.00155 " pathEditMode="relative" rAng="0" ptsTypes="AA">
                                          <p:cBhvr>
                                            <p:cTn id="49" dur="500" spd="-100000" fill="hold"/>
                                            <p:tgtEl>
                                              <p:spTgt spid="252"/>
                                            </p:tgtEl>
                                            <p:attrNameLst>
                                              <p:attrName>ppt_x</p:attrName>
                                              <p:attrName>ppt_y</p:attrName>
                                            </p:attrNameLst>
                                          </p:cBhvr>
                                          <p:rCtr x="1615" y="-93"/>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11"/>
                                            </p:tgtEl>
                                            <p:attrNameLst>
                                              <p:attrName>style.visibility</p:attrName>
                                            </p:attrNameLst>
                                          </p:cBhvr>
                                          <p:to>
                                            <p:strVal val="visible"/>
                                          </p:to>
                                        </p:set>
                                        <p:animEffect transition="in" filter="fade">
                                          <p:cBhvr>
                                            <p:cTn id="54" dur="400"/>
                                            <p:tgtEl>
                                              <p:spTgt spid="111"/>
                                            </p:tgtEl>
                                          </p:cBhvr>
                                        </p:animEffect>
                                      </p:childTnLst>
                                    </p:cTn>
                                  </p:par>
                                  <p:par>
                                    <p:cTn id="55" presetID="0" presetClass="path" presetSubtype="0" fill="hold" nodeType="withEffect">
                                      <p:stCondLst>
                                        <p:cond delay="0"/>
                                      </p:stCondLst>
                                      <p:childTnLst>
                                        <p:animMotion origin="layout" path="M -3.33333E-6 1.50355E-6 L 0.0323 -0.00155 " pathEditMode="relative" rAng="0" ptsTypes="AA">
                                          <p:cBhvr>
                                            <p:cTn id="56" dur="500" spd="-100000" fill="hold"/>
                                            <p:tgtEl>
                                              <p:spTgt spid="111"/>
                                            </p:tgtEl>
                                            <p:attrNameLst>
                                              <p:attrName>ppt_x</p:attrName>
                                              <p:attrName>ppt_y</p:attrName>
                                            </p:attrNameLst>
                                          </p:cBhvr>
                                          <p:rCtr x="1615" y="-93"/>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8"/>
                                            </p:tgtEl>
                                            <p:attrNameLst>
                                              <p:attrName>style.visibility</p:attrName>
                                            </p:attrNameLst>
                                          </p:cBhvr>
                                          <p:to>
                                            <p:strVal val="visible"/>
                                          </p:to>
                                        </p:set>
                                        <p:animEffect transition="in" filter="fade">
                                          <p:cBhvr>
                                            <p:cTn id="61" dur="500"/>
                                            <p:tgtEl>
                                              <p:spTgt spid="8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400"/>
                                            <p:tgtEl>
                                              <p:spTgt spid="96"/>
                                            </p:tgtEl>
                                          </p:cBhvr>
                                        </p:animEffect>
                                      </p:childTnLst>
                                    </p:cTn>
                                  </p:par>
                                  <p:par>
                                    <p:cTn id="67" presetID="0" presetClass="path" presetSubtype="0" fill="hold" nodeType="withEffect">
                                      <p:stCondLst>
                                        <p:cond delay="0"/>
                                      </p:stCondLst>
                                      <p:childTnLst>
                                        <p:animMotion origin="layout" path="M -3.33333E-6 1.50355E-6 L 0.0323 -0.00155 " pathEditMode="relative" rAng="0" ptsTypes="AA">
                                          <p:cBhvr>
                                            <p:cTn id="68" dur="500" spd="-100000" fill="hold"/>
                                            <p:tgtEl>
                                              <p:spTgt spid="96"/>
                                            </p:tgtEl>
                                            <p:attrNameLst>
                                              <p:attrName>ppt_x</p:attrName>
                                              <p:attrName>ppt_y</p:attrName>
                                            </p:attrNameLst>
                                          </p:cBhvr>
                                          <p:rCtr x="1615" y="-93"/>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60"/>
                                            </p:tgtEl>
                                            <p:attrNameLst>
                                              <p:attrName>style.visibility</p:attrName>
                                            </p:attrNameLst>
                                          </p:cBhvr>
                                          <p:to>
                                            <p:strVal val="visible"/>
                                          </p:to>
                                        </p:set>
                                        <p:animEffect transition="in" filter="fade">
                                          <p:cBhvr>
                                            <p:cTn id="73" dur="500"/>
                                            <p:tgtEl>
                                              <p:spTgt spid="26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25"/>
                                            </p:tgtEl>
                                            <p:attrNameLst>
                                              <p:attrName>style.visibility</p:attrName>
                                            </p:attrNameLst>
                                          </p:cBhvr>
                                          <p:to>
                                            <p:strVal val="visible"/>
                                          </p:to>
                                        </p:set>
                                        <p:animEffect transition="in" filter="fade">
                                          <p:cBhvr>
                                            <p:cTn id="78" dur="400"/>
                                            <p:tgtEl>
                                              <p:spTgt spid="125"/>
                                            </p:tgtEl>
                                          </p:cBhvr>
                                        </p:animEffect>
                                      </p:childTnLst>
                                    </p:cTn>
                                  </p:par>
                                  <p:par>
                                    <p:cTn id="79" presetID="0" presetClass="path" presetSubtype="0" fill="hold" nodeType="withEffect">
                                      <p:stCondLst>
                                        <p:cond delay="0"/>
                                      </p:stCondLst>
                                      <p:childTnLst>
                                        <p:animMotion origin="layout" path="M -3.33333E-6 1.50355E-6 L 0.0323 -0.00155 " pathEditMode="relative" rAng="0" ptsTypes="AA">
                                          <p:cBhvr>
                                            <p:cTn id="80" dur="500" spd="-100000" fill="hold"/>
                                            <p:tgtEl>
                                              <p:spTgt spid="125"/>
                                            </p:tgtEl>
                                            <p:attrNameLst>
                                              <p:attrName>ppt_x</p:attrName>
                                              <p:attrName>ppt_y</p:attrName>
                                            </p:attrNameLst>
                                          </p:cBhvr>
                                          <p:rCtr x="1615" y="-93"/>
                                        </p:animMotion>
                                      </p:childTnLst>
                                    </p:cTn>
                                  </p:par>
                                </p:childTnLst>
                              </p:cTn>
                            </p:par>
                          </p:childTnLst>
                        </p:cTn>
                      </p:par>
                      <p:par>
                        <p:cTn id="81" fill="hold">
                          <p:stCondLst>
                            <p:cond delay="indefinite"/>
                          </p:stCondLst>
                          <p:childTnLst>
                            <p:par>
                              <p:cTn id="82" fill="hold">
                                <p:stCondLst>
                                  <p:cond delay="0"/>
                                </p:stCondLst>
                                <p:childTnLst>
                                  <p:par>
                                    <p:cTn id="83" presetID="47" presetClass="entr" presetSubtype="0" fill="hold" nodeType="click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1000"/>
                                            <p:tgtEl>
                                              <p:spTgt spid="65"/>
                                            </p:tgtEl>
                                          </p:cBhvr>
                                        </p:animEffect>
                                        <p:anim calcmode="lin" valueType="num">
                                          <p:cBhvr>
                                            <p:cTn id="86" dur="1000" fill="hold"/>
                                            <p:tgtEl>
                                              <p:spTgt spid="65"/>
                                            </p:tgtEl>
                                            <p:attrNameLst>
                                              <p:attrName>ppt_x</p:attrName>
                                            </p:attrNameLst>
                                          </p:cBhvr>
                                          <p:tavLst>
                                            <p:tav tm="0">
                                              <p:val>
                                                <p:strVal val="#ppt_x"/>
                                              </p:val>
                                            </p:tav>
                                            <p:tav tm="100000">
                                              <p:val>
                                                <p:strVal val="#ppt_x"/>
                                              </p:val>
                                            </p:tav>
                                          </p:tavLst>
                                        </p:anim>
                                        <p:anim calcmode="lin" valueType="num">
                                          <p:cBhvr>
                                            <p:cTn id="8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95"/>
                                            </p:tgtEl>
                                            <p:attrNameLst>
                                              <p:attrName>style.visibility</p:attrName>
                                            </p:attrNameLst>
                                          </p:cBhvr>
                                          <p:to>
                                            <p:strVal val="visible"/>
                                          </p:to>
                                        </p:set>
                                        <p:animEffect transition="in" filter="fade">
                                          <p:cBhvr>
                                            <p:cTn id="92" dur="400"/>
                                            <p:tgtEl>
                                              <p:spTgt spid="195"/>
                                            </p:tgtEl>
                                          </p:cBhvr>
                                        </p:animEffect>
                                      </p:childTnLst>
                                    </p:cTn>
                                  </p:par>
                                  <p:par>
                                    <p:cTn id="93" presetID="0" presetClass="path" presetSubtype="0" fill="hold" nodeType="withEffect">
                                      <p:stCondLst>
                                        <p:cond delay="0"/>
                                      </p:stCondLst>
                                      <p:childTnLst>
                                        <p:animMotion origin="layout" path="M -3.33333E-6 1.50355E-6 L 0.0323 -0.00155 " pathEditMode="relative" rAng="0" ptsTypes="AA">
                                          <p:cBhvr>
                                            <p:cTn id="94" dur="500" spd="-100000" fill="hold"/>
                                            <p:tgtEl>
                                              <p:spTgt spid="195"/>
                                            </p:tgtEl>
                                            <p:attrNameLst>
                                              <p:attrName>ppt_x</p:attrName>
                                              <p:attrName>ppt_y</p:attrName>
                                            </p:attrNameLst>
                                          </p:cBhvr>
                                          <p:rCtr x="1615" y="-93"/>
                                        </p:animMotion>
                                      </p:childTnLst>
                                    </p:cTn>
                                  </p:par>
                                </p:childTnLst>
                              </p:cTn>
                            </p:par>
                          </p:childTnLst>
                        </p:cTn>
                      </p:par>
                      <p:par>
                        <p:cTn id="95" fill="hold">
                          <p:stCondLst>
                            <p:cond delay="indefinite"/>
                          </p:stCondLst>
                          <p:childTnLst>
                            <p:par>
                              <p:cTn id="96" fill="hold">
                                <p:stCondLst>
                                  <p:cond delay="0"/>
                                </p:stCondLst>
                                <p:childTnLst>
                                  <p:par>
                                    <p:cTn id="97" presetID="47" presetClass="entr" presetSubtype="0" fill="hold" grpId="0" nodeType="clickEffect">
                                      <p:stCondLst>
                                        <p:cond delay="0"/>
                                      </p:stCondLst>
                                      <p:childTnLst>
                                        <p:set>
                                          <p:cBhvr>
                                            <p:cTn id="98" dur="1" fill="hold">
                                              <p:stCondLst>
                                                <p:cond delay="0"/>
                                              </p:stCondLst>
                                            </p:cTn>
                                            <p:tgtEl>
                                              <p:spTgt spid="175"/>
                                            </p:tgtEl>
                                            <p:attrNameLst>
                                              <p:attrName>style.visibility</p:attrName>
                                            </p:attrNameLst>
                                          </p:cBhvr>
                                          <p:to>
                                            <p:strVal val="visible"/>
                                          </p:to>
                                        </p:set>
                                        <p:animEffect transition="in" filter="fade">
                                          <p:cBhvr>
                                            <p:cTn id="99" dur="1000"/>
                                            <p:tgtEl>
                                              <p:spTgt spid="175"/>
                                            </p:tgtEl>
                                          </p:cBhvr>
                                        </p:animEffect>
                                        <p:anim calcmode="lin" valueType="num">
                                          <p:cBhvr>
                                            <p:cTn id="100" dur="1000" fill="hold"/>
                                            <p:tgtEl>
                                              <p:spTgt spid="175"/>
                                            </p:tgtEl>
                                            <p:attrNameLst>
                                              <p:attrName>ppt_x</p:attrName>
                                            </p:attrNameLst>
                                          </p:cBhvr>
                                          <p:tavLst>
                                            <p:tav tm="0">
                                              <p:val>
                                                <p:strVal val="#ppt_x"/>
                                              </p:val>
                                            </p:tav>
                                            <p:tav tm="100000">
                                              <p:val>
                                                <p:strVal val="#ppt_x"/>
                                              </p:val>
                                            </p:tav>
                                          </p:tavLst>
                                        </p:anim>
                                        <p:anim calcmode="lin" valueType="num">
                                          <p:cBhvr>
                                            <p:cTn id="101"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02"/>
                                            </p:tgtEl>
                                            <p:attrNameLst>
                                              <p:attrName>style.visibility</p:attrName>
                                            </p:attrNameLst>
                                          </p:cBhvr>
                                          <p:to>
                                            <p:strVal val="visible"/>
                                          </p:to>
                                        </p:set>
                                        <p:animEffect transition="in" filter="fade">
                                          <p:cBhvr>
                                            <p:cTn id="106" dur="400"/>
                                            <p:tgtEl>
                                              <p:spTgt spid="202"/>
                                            </p:tgtEl>
                                          </p:cBhvr>
                                        </p:animEffect>
                                      </p:childTnLst>
                                    </p:cTn>
                                  </p:par>
                                  <p:par>
                                    <p:cTn id="107" presetID="0" presetClass="path" presetSubtype="0" fill="hold" nodeType="withEffect">
                                      <p:stCondLst>
                                        <p:cond delay="0"/>
                                      </p:stCondLst>
                                      <p:childTnLst>
                                        <p:animMotion origin="layout" path="M -3.33333E-6 1.50355E-6 L 0.0323 -0.00155 " pathEditMode="relative" rAng="0" ptsTypes="AA">
                                          <p:cBhvr>
                                            <p:cTn id="108" dur="500" spd="-100000" fill="hold"/>
                                            <p:tgtEl>
                                              <p:spTgt spid="202"/>
                                            </p:tgtEl>
                                            <p:attrNameLst>
                                              <p:attrName>ppt_x</p:attrName>
                                              <p:attrName>ppt_y</p:attrName>
                                            </p:attrNameLst>
                                          </p:cBhvr>
                                          <p:rCtr x="1615" y="-93"/>
                                        </p:animMotion>
                                      </p:childTnLst>
                                    </p:cTn>
                                  </p:par>
                                  <p:par>
                                    <p:cTn id="109" presetID="22" presetClass="entr" presetSubtype="4" repeatCount="indefinite" fill="hold" nodeType="withEffect">
                                      <p:stCondLst>
                                        <p:cond delay="0"/>
                                      </p:stCondLst>
                                      <p:childTnLst>
                                        <p:set>
                                          <p:cBhvr>
                                            <p:cTn id="110" dur="1" fill="hold">
                                              <p:stCondLst>
                                                <p:cond delay="0"/>
                                              </p:stCondLst>
                                            </p:cTn>
                                            <p:tgtEl>
                                              <p:spTgt spid="166"/>
                                            </p:tgtEl>
                                            <p:attrNameLst>
                                              <p:attrName>style.visibility</p:attrName>
                                            </p:attrNameLst>
                                          </p:cBhvr>
                                          <p:to>
                                            <p:strVal val="visible"/>
                                          </p:to>
                                        </p:set>
                                        <p:animEffect transition="in" filter="wipe(down)">
                                          <p:cBhvr>
                                            <p:cTn id="111" dur="500"/>
                                            <p:tgtEl>
                                              <p:spTgt spid="166"/>
                                            </p:tgtEl>
                                          </p:cBhvr>
                                        </p:animEffect>
                                      </p:childTnLst>
                                    </p:cTn>
                                  </p:par>
                                  <p:par>
                                    <p:cTn id="112" presetID="10" presetClass="entr" presetSubtype="0" fill="hold" nodeType="withEffect">
                                      <p:stCondLst>
                                        <p:cond delay="1000"/>
                                      </p:stCondLst>
                                      <p:childTnLst>
                                        <p:set>
                                          <p:cBhvr>
                                            <p:cTn id="113" dur="1" fill="hold">
                                              <p:stCondLst>
                                                <p:cond delay="0"/>
                                              </p:stCondLst>
                                            </p:cTn>
                                            <p:tgtEl>
                                              <p:spTgt spid="148"/>
                                            </p:tgtEl>
                                            <p:attrNameLst>
                                              <p:attrName>style.visibility</p:attrName>
                                            </p:attrNameLst>
                                          </p:cBhvr>
                                          <p:to>
                                            <p:strVal val="visible"/>
                                          </p:to>
                                        </p:set>
                                        <p:animEffect transition="in" filter="fade">
                                          <p:cBhvr>
                                            <p:cTn id="114" dur="3400"/>
                                            <p:tgtEl>
                                              <p:spTgt spid="148"/>
                                            </p:tgtEl>
                                          </p:cBhvr>
                                        </p:animEffect>
                                      </p:childTnLst>
                                    </p:cTn>
                                  </p:par>
                                  <p:par>
                                    <p:cTn id="115" presetID="22" presetClass="entr" presetSubtype="4" fill="hold" nodeType="withEffect">
                                      <p:stCondLst>
                                        <p:cond delay="1000"/>
                                      </p:stCondLst>
                                      <p:childTnLst>
                                        <p:set>
                                          <p:cBhvr>
                                            <p:cTn id="116" dur="1" fill="hold">
                                              <p:stCondLst>
                                                <p:cond delay="0"/>
                                              </p:stCondLst>
                                            </p:cTn>
                                            <p:tgtEl>
                                              <p:spTgt spid="139"/>
                                            </p:tgtEl>
                                            <p:attrNameLst>
                                              <p:attrName>style.visibility</p:attrName>
                                            </p:attrNameLst>
                                          </p:cBhvr>
                                          <p:to>
                                            <p:strVal val="visible"/>
                                          </p:to>
                                        </p:set>
                                        <p:animEffect transition="in" filter="wipe(down)">
                                          <p:cBhvr>
                                            <p:cTn id="117" dur="500"/>
                                            <p:tgtEl>
                                              <p:spTgt spid="13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18"/>
                                            </p:tgtEl>
                                            <p:attrNameLst>
                                              <p:attrName>style.visibility</p:attrName>
                                            </p:attrNameLst>
                                          </p:cBhvr>
                                          <p:to>
                                            <p:strVal val="visible"/>
                                          </p:to>
                                        </p:set>
                                        <p:animEffect transition="in" filter="fade">
                                          <p:cBhvr>
                                            <p:cTn id="122" dur="400"/>
                                            <p:tgtEl>
                                              <p:spTgt spid="218"/>
                                            </p:tgtEl>
                                          </p:cBhvr>
                                        </p:animEffect>
                                      </p:childTnLst>
                                    </p:cTn>
                                  </p:par>
                                  <p:par>
                                    <p:cTn id="123" presetID="0" presetClass="path" presetSubtype="0" fill="hold" nodeType="withEffect">
                                      <p:stCondLst>
                                        <p:cond delay="0"/>
                                      </p:stCondLst>
                                      <p:childTnLst>
                                        <p:animMotion origin="layout" path="M -3.33333E-6 1.50355E-6 L 0.0323 -0.00155 " pathEditMode="relative" rAng="0" ptsTypes="AA">
                                          <p:cBhvr>
                                            <p:cTn id="124" dur="500" spd="-100000" fill="hold"/>
                                            <p:tgtEl>
                                              <p:spTgt spid="218"/>
                                            </p:tgtEl>
                                            <p:attrNameLst>
                                              <p:attrName>ppt_x</p:attrName>
                                              <p:attrName>ppt_y</p:attrName>
                                            </p:attrNameLst>
                                          </p:cBhvr>
                                          <p:rCtr x="1615" y="-93"/>
                                        </p:animMotion>
                                      </p:childTnLst>
                                    </p:cTn>
                                  </p:par>
                                  <p:par>
                                    <p:cTn id="125" presetID="10" presetClass="entr" presetSubtype="0" fill="hold" nodeType="withEffect">
                                      <p:stCondLst>
                                        <p:cond delay="0"/>
                                      </p:stCondLst>
                                      <p:childTnLst>
                                        <p:set>
                                          <p:cBhvr>
                                            <p:cTn id="126" dur="1" fill="hold">
                                              <p:stCondLst>
                                                <p:cond delay="0"/>
                                              </p:stCondLst>
                                            </p:cTn>
                                            <p:tgtEl>
                                              <p:spTgt spid="191"/>
                                            </p:tgtEl>
                                            <p:attrNameLst>
                                              <p:attrName>style.visibility</p:attrName>
                                            </p:attrNameLst>
                                          </p:cBhvr>
                                          <p:to>
                                            <p:strVal val="visible"/>
                                          </p:to>
                                        </p:set>
                                        <p:animEffect transition="in" filter="fade">
                                          <p:cBhvr>
                                            <p:cTn id="127" dur="500"/>
                                            <p:tgtEl>
                                              <p:spTgt spid="191"/>
                                            </p:tgtEl>
                                          </p:cBhvr>
                                        </p:animEffect>
                                      </p:childTnLst>
                                    </p:cTn>
                                  </p:par>
                                  <p:par>
                                    <p:cTn id="128" presetID="10" presetClass="entr" presetSubtype="0" fill="hold" nodeType="withEffect">
                                      <p:stCondLst>
                                        <p:cond delay="700"/>
                                      </p:stCondLst>
                                      <p:childTnLst>
                                        <p:set>
                                          <p:cBhvr>
                                            <p:cTn id="129" dur="1" fill="hold">
                                              <p:stCondLst>
                                                <p:cond delay="0"/>
                                              </p:stCondLst>
                                            </p:cTn>
                                            <p:tgtEl>
                                              <p:spTgt spid="162"/>
                                            </p:tgtEl>
                                            <p:attrNameLst>
                                              <p:attrName>style.visibility</p:attrName>
                                            </p:attrNameLst>
                                          </p:cBhvr>
                                          <p:to>
                                            <p:strVal val="visible"/>
                                          </p:to>
                                        </p:set>
                                        <p:animEffect transition="in" filter="fade">
                                          <p:cBhvr>
                                            <p:cTn id="130" dur="500"/>
                                            <p:tgtEl>
                                              <p:spTgt spid="162"/>
                                            </p:tgtEl>
                                          </p:cBhvr>
                                        </p:animEffect>
                                      </p:childTnLst>
                                    </p:cTn>
                                  </p:par>
                                  <p:par>
                                    <p:cTn id="131" presetID="10" presetClass="entr" presetSubtype="0" fill="hold" nodeType="withEffect">
                                      <p:stCondLst>
                                        <p:cond delay="700"/>
                                      </p:stCondLst>
                                      <p:childTnLst>
                                        <p:set>
                                          <p:cBhvr>
                                            <p:cTn id="132" dur="1" fill="hold">
                                              <p:stCondLst>
                                                <p:cond delay="0"/>
                                              </p:stCondLst>
                                            </p:cTn>
                                            <p:tgtEl>
                                              <p:spTgt spid="163"/>
                                            </p:tgtEl>
                                            <p:attrNameLst>
                                              <p:attrName>style.visibility</p:attrName>
                                            </p:attrNameLst>
                                          </p:cBhvr>
                                          <p:to>
                                            <p:strVal val="visible"/>
                                          </p:to>
                                        </p:set>
                                        <p:animEffect transition="in" filter="fade">
                                          <p:cBhvr>
                                            <p:cTn id="133" dur="500"/>
                                            <p:tgtEl>
                                              <p:spTgt spid="163"/>
                                            </p:tgtEl>
                                          </p:cBhvr>
                                        </p:animEffect>
                                      </p:childTnLst>
                                    </p:cTn>
                                  </p:par>
                                  <p:par>
                                    <p:cTn id="134" presetID="6" presetClass="emph" presetSubtype="0" repeatCount="indefinite" autoRev="1" fill="hold" nodeType="withEffect">
                                      <p:stCondLst>
                                        <p:cond delay="700"/>
                                      </p:stCondLst>
                                      <p:childTnLst>
                                        <p:animScale>
                                          <p:cBhvr>
                                            <p:cTn id="135" dur="2000" fill="hold"/>
                                            <p:tgtEl>
                                              <p:spTgt spid="162"/>
                                            </p:tgtEl>
                                          </p:cBhvr>
                                          <p:by x="110000" y="110000"/>
                                        </p:animScale>
                                      </p:childTnLst>
                                    </p:cTn>
                                  </p:par>
                                  <p:par>
                                    <p:cTn id="136" presetID="32" presetClass="emph" presetSubtype="0" repeatCount="indefinite" fill="hold" nodeType="withEffect">
                                      <p:stCondLst>
                                        <p:cond delay="700"/>
                                      </p:stCondLst>
                                      <p:childTnLst>
                                        <p:animRot by="120000">
                                          <p:cBhvr>
                                            <p:cTn id="137" dur="100" fill="hold">
                                              <p:stCondLst>
                                                <p:cond delay="0"/>
                                              </p:stCondLst>
                                            </p:cTn>
                                            <p:tgtEl>
                                              <p:spTgt spid="163"/>
                                            </p:tgtEl>
                                            <p:attrNameLst>
                                              <p:attrName>r</p:attrName>
                                            </p:attrNameLst>
                                          </p:cBhvr>
                                        </p:animRot>
                                        <p:animRot by="-240000">
                                          <p:cBhvr>
                                            <p:cTn id="138" dur="200" fill="hold">
                                              <p:stCondLst>
                                                <p:cond delay="200"/>
                                              </p:stCondLst>
                                            </p:cTn>
                                            <p:tgtEl>
                                              <p:spTgt spid="163"/>
                                            </p:tgtEl>
                                            <p:attrNameLst>
                                              <p:attrName>r</p:attrName>
                                            </p:attrNameLst>
                                          </p:cBhvr>
                                        </p:animRot>
                                        <p:animRot by="240000">
                                          <p:cBhvr>
                                            <p:cTn id="139" dur="200" fill="hold">
                                              <p:stCondLst>
                                                <p:cond delay="400"/>
                                              </p:stCondLst>
                                            </p:cTn>
                                            <p:tgtEl>
                                              <p:spTgt spid="163"/>
                                            </p:tgtEl>
                                            <p:attrNameLst>
                                              <p:attrName>r</p:attrName>
                                            </p:attrNameLst>
                                          </p:cBhvr>
                                        </p:animRot>
                                        <p:animRot by="-240000">
                                          <p:cBhvr>
                                            <p:cTn id="140" dur="200" fill="hold">
                                              <p:stCondLst>
                                                <p:cond delay="600"/>
                                              </p:stCondLst>
                                            </p:cTn>
                                            <p:tgtEl>
                                              <p:spTgt spid="163"/>
                                            </p:tgtEl>
                                            <p:attrNameLst>
                                              <p:attrName>r</p:attrName>
                                            </p:attrNameLst>
                                          </p:cBhvr>
                                        </p:animRot>
                                        <p:animRot by="120000">
                                          <p:cBhvr>
                                            <p:cTn id="141" dur="200" fill="hold">
                                              <p:stCondLst>
                                                <p:cond delay="800"/>
                                              </p:stCondLst>
                                            </p:cTn>
                                            <p:tgtEl>
                                              <p:spTgt spid="163"/>
                                            </p:tgtEl>
                                            <p:attrNameLst>
                                              <p:attrName>r</p:attrName>
                                            </p:attrNameLst>
                                          </p:cBhvr>
                                        </p:animRot>
                                      </p:childTnLst>
                                    </p:cTn>
                                  </p:par>
                                  <p:par>
                                    <p:cTn id="142" presetID="22" presetClass="entr" presetSubtype="4" fill="hold" nodeType="withEffect">
                                      <p:stCondLst>
                                        <p:cond delay="2500"/>
                                      </p:stCondLst>
                                      <p:childTnLst>
                                        <p:set>
                                          <p:cBhvr>
                                            <p:cTn id="143" dur="1" fill="hold">
                                              <p:stCondLst>
                                                <p:cond delay="0"/>
                                              </p:stCondLst>
                                            </p:cTn>
                                            <p:tgtEl>
                                              <p:spTgt spid="176"/>
                                            </p:tgtEl>
                                            <p:attrNameLst>
                                              <p:attrName>style.visibility</p:attrName>
                                            </p:attrNameLst>
                                          </p:cBhvr>
                                          <p:to>
                                            <p:strVal val="visible"/>
                                          </p:to>
                                        </p:set>
                                        <p:animEffect transition="in" filter="wipe(down)">
                                          <p:cBhvr>
                                            <p:cTn id="144" dur="500"/>
                                            <p:tgtEl>
                                              <p:spTgt spid="176"/>
                                            </p:tgtEl>
                                          </p:cBhvr>
                                        </p:animEffect>
                                      </p:childTnLst>
                                    </p:cTn>
                                  </p:par>
                                  <p:par>
                                    <p:cTn id="145" presetID="6" presetClass="entr" presetSubtype="32" fill="hold" nodeType="withEffect">
                                      <p:stCondLst>
                                        <p:cond delay="2500"/>
                                      </p:stCondLst>
                                      <p:childTnLst>
                                        <p:set>
                                          <p:cBhvr>
                                            <p:cTn id="146" dur="1" fill="hold">
                                              <p:stCondLst>
                                                <p:cond delay="0"/>
                                              </p:stCondLst>
                                            </p:cTn>
                                            <p:tgtEl>
                                              <p:spTgt spid="194"/>
                                            </p:tgtEl>
                                            <p:attrNameLst>
                                              <p:attrName>style.visibility</p:attrName>
                                            </p:attrNameLst>
                                          </p:cBhvr>
                                          <p:to>
                                            <p:strVal val="visible"/>
                                          </p:to>
                                        </p:set>
                                        <p:animEffect transition="in" filter="circle(out)">
                                          <p:cBhvr>
                                            <p:cTn id="147" dur="500"/>
                                            <p:tgtEl>
                                              <p:spTgt spid="194"/>
                                            </p:tgtEl>
                                          </p:cBhvr>
                                        </p:animEffect>
                                      </p:childTnLst>
                                    </p:cTn>
                                  </p:par>
                                  <p:par>
                                    <p:cTn id="148" presetID="53" presetClass="exit" presetSubtype="32" fill="hold" nodeType="withEffect">
                                      <p:stCondLst>
                                        <p:cond delay="2500"/>
                                      </p:stCondLst>
                                      <p:childTnLst>
                                        <p:anim calcmode="lin" valueType="num">
                                          <p:cBhvr>
                                            <p:cTn id="149" dur="500"/>
                                            <p:tgtEl>
                                              <p:spTgt spid="194"/>
                                            </p:tgtEl>
                                            <p:attrNameLst>
                                              <p:attrName>ppt_w</p:attrName>
                                            </p:attrNameLst>
                                          </p:cBhvr>
                                          <p:tavLst>
                                            <p:tav tm="0">
                                              <p:val>
                                                <p:strVal val="ppt_w"/>
                                              </p:val>
                                            </p:tav>
                                            <p:tav tm="100000">
                                              <p:val>
                                                <p:fltVal val="0"/>
                                              </p:val>
                                            </p:tav>
                                          </p:tavLst>
                                        </p:anim>
                                        <p:anim calcmode="lin" valueType="num">
                                          <p:cBhvr>
                                            <p:cTn id="150" dur="500"/>
                                            <p:tgtEl>
                                              <p:spTgt spid="194"/>
                                            </p:tgtEl>
                                            <p:attrNameLst>
                                              <p:attrName>ppt_h</p:attrName>
                                            </p:attrNameLst>
                                          </p:cBhvr>
                                          <p:tavLst>
                                            <p:tav tm="0">
                                              <p:val>
                                                <p:strVal val="ppt_h"/>
                                              </p:val>
                                            </p:tav>
                                            <p:tav tm="100000">
                                              <p:val>
                                                <p:fltVal val="0"/>
                                              </p:val>
                                            </p:tav>
                                          </p:tavLst>
                                        </p:anim>
                                        <p:animEffect transition="out" filter="fade">
                                          <p:cBhvr>
                                            <p:cTn id="151" dur="500"/>
                                            <p:tgtEl>
                                              <p:spTgt spid="194"/>
                                            </p:tgtEl>
                                          </p:cBhvr>
                                        </p:animEffect>
                                        <p:set>
                                          <p:cBhvr>
                                            <p:cTn id="152" dur="1" fill="hold">
                                              <p:stCondLst>
                                                <p:cond delay="499"/>
                                              </p:stCondLst>
                                            </p:cTn>
                                            <p:tgtEl>
                                              <p:spTgt spid="194"/>
                                            </p:tgtEl>
                                            <p:attrNameLst>
                                              <p:attrName>style.visibility</p:attrName>
                                            </p:attrNameLst>
                                          </p:cBhvr>
                                          <p:to>
                                            <p:strVal val="hidden"/>
                                          </p:to>
                                        </p:set>
                                      </p:childTnLst>
                                    </p:cTn>
                                  </p:par>
                                  <p:par>
                                    <p:cTn id="153" presetID="1" presetClass="exit" presetSubtype="0" fill="hold" nodeType="withEffect">
                                      <p:stCondLst>
                                        <p:cond delay="3100"/>
                                      </p:stCondLst>
                                      <p:childTnLst>
                                        <p:set>
                                          <p:cBhvr>
                                            <p:cTn id="154" dur="1" fill="hold">
                                              <p:stCondLst>
                                                <p:cond delay="0"/>
                                              </p:stCondLst>
                                            </p:cTn>
                                            <p:tgtEl>
                                              <p:spTgt spid="162"/>
                                            </p:tgtEl>
                                            <p:attrNameLst>
                                              <p:attrName>style.visibility</p:attrName>
                                            </p:attrNameLst>
                                          </p:cBhvr>
                                          <p:to>
                                            <p:strVal val="hidden"/>
                                          </p:to>
                                        </p:set>
                                      </p:childTnLst>
                                    </p:cTn>
                                  </p:par>
                                  <p:par>
                                    <p:cTn id="155" presetID="1" presetClass="exit" presetSubtype="0" fill="hold" nodeType="withEffect">
                                      <p:stCondLst>
                                        <p:cond delay="3100"/>
                                      </p:stCondLst>
                                      <p:childTnLst>
                                        <p:set>
                                          <p:cBhvr>
                                            <p:cTn id="156" dur="1" fill="hold">
                                              <p:stCondLst>
                                                <p:cond delay="0"/>
                                              </p:stCondLst>
                                            </p:cTn>
                                            <p:tgtEl>
                                              <p:spTgt spid="163"/>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243"/>
                                            </p:tgtEl>
                                            <p:attrNameLst>
                                              <p:attrName>style.visibility</p:attrName>
                                            </p:attrNameLst>
                                          </p:cBhvr>
                                          <p:to>
                                            <p:strVal val="visible"/>
                                          </p:to>
                                        </p:set>
                                        <p:animEffect transition="in" filter="fade">
                                          <p:cBhvr>
                                            <p:cTn id="161" dur="400"/>
                                            <p:tgtEl>
                                              <p:spTgt spid="243"/>
                                            </p:tgtEl>
                                          </p:cBhvr>
                                        </p:animEffect>
                                      </p:childTnLst>
                                    </p:cTn>
                                  </p:par>
                                  <p:par>
                                    <p:cTn id="162" presetID="0" presetClass="path" presetSubtype="0" fill="hold" nodeType="withEffect">
                                      <p:stCondLst>
                                        <p:cond delay="0"/>
                                      </p:stCondLst>
                                      <p:childTnLst>
                                        <p:animMotion origin="layout" path="M -3.33333E-6 1.50355E-6 L 0.0323 -0.00155 " pathEditMode="relative" rAng="0" ptsTypes="AA">
                                          <p:cBhvr>
                                            <p:cTn id="163" dur="500" spd="-100000" fill="hold"/>
                                            <p:tgtEl>
                                              <p:spTgt spid="243"/>
                                            </p:tgtEl>
                                            <p:attrNameLst>
                                              <p:attrName>ppt_x</p:attrName>
                                              <p:attrName>ppt_y</p:attrName>
                                            </p:attrNameLst>
                                          </p:cBhvr>
                                          <p:rCtr x="1615" y="-93"/>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211"/>
                                            </p:tgtEl>
                                            <p:attrNameLst>
                                              <p:attrName>style.visibility</p:attrName>
                                            </p:attrNameLst>
                                          </p:cBhvr>
                                          <p:to>
                                            <p:strVal val="visible"/>
                                          </p:to>
                                        </p:set>
                                        <p:animEffect transition="in" filter="fade">
                                          <p:cBhvr>
                                            <p:cTn id="168" dur="400"/>
                                            <p:tgtEl>
                                              <p:spTgt spid="211"/>
                                            </p:tgtEl>
                                          </p:cBhvr>
                                        </p:animEffect>
                                      </p:childTnLst>
                                    </p:cTn>
                                  </p:par>
                                  <p:par>
                                    <p:cTn id="169" presetID="0" presetClass="path" presetSubtype="0" fill="hold" nodeType="withEffect">
                                      <p:stCondLst>
                                        <p:cond delay="0"/>
                                      </p:stCondLst>
                                      <p:childTnLst>
                                        <p:animMotion origin="layout" path="M -3.33333E-6 1.50355E-6 L 0.0323 -0.00155 " pathEditMode="relative" rAng="0" ptsTypes="AA">
                                          <p:cBhvr>
                                            <p:cTn id="170" dur="500" spd="-100000" fill="hold"/>
                                            <p:tgtEl>
                                              <p:spTgt spid="211"/>
                                            </p:tgtEl>
                                            <p:attrNameLst>
                                              <p:attrName>ppt_x</p:attrName>
                                              <p:attrName>ppt_y</p:attrName>
                                            </p:attrNameLst>
                                          </p:cBhvr>
                                          <p:rCtr x="1615"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260" grpId="0" animBg="1"/>
          <p:bldP spid="16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93999"/>
            <a:ext cx="478984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pt-BR" altLang="en-US" sz="2000" dirty="0">
                <a:solidFill>
                  <a:srgbClr val="FF6600"/>
                </a:solidFill>
                <a:latin typeface="Bookman Old Style" pitchFamily="18" charset="0"/>
              </a:rPr>
              <a:t>Chemical properties of acids</a:t>
            </a:r>
          </a:p>
        </p:txBody>
      </p:sp>
    </p:spTree>
    <p:extLst>
      <p:ext uri="{BB962C8B-B14F-4D97-AF65-F5344CB8AC3E}">
        <p14:creationId xmlns:p14="http://schemas.microsoft.com/office/powerpoint/2010/main" val="680676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Rounded Rectangle 1"/>
          <p:cNvSpPr/>
          <p:nvPr/>
        </p:nvSpPr>
        <p:spPr>
          <a:xfrm>
            <a:off x="464461" y="782676"/>
            <a:ext cx="5410199" cy="630730"/>
          </a:xfrm>
          <a:prstGeom prst="roundRect">
            <a:avLst/>
          </a:prstGeom>
          <a:gradFill>
            <a:gsLst>
              <a:gs pos="0">
                <a:schemeClr val="bg1">
                  <a:alpha val="90000"/>
                </a:schemeClr>
              </a:gs>
              <a:gs pos="100000">
                <a:schemeClr val="bg1">
                  <a:alpha val="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3" name="Rectangle 6"/>
          <p:cNvSpPr>
            <a:spLocks noChangeArrowheads="1"/>
          </p:cNvSpPr>
          <p:nvPr/>
        </p:nvSpPr>
        <p:spPr bwMode="auto">
          <a:xfrm>
            <a:off x="435886" y="742950"/>
            <a:ext cx="5667374" cy="715089"/>
          </a:xfrm>
          <a:prstGeom prst="roundRect">
            <a:avLst/>
          </a:prstGeom>
          <a:noFill/>
          <a:ln w="9525">
            <a:noFill/>
            <a:miter lim="800000"/>
            <a:headEnd/>
            <a:tailEnd/>
          </a:ln>
        </p:spPr>
        <p:txBody>
          <a:bodyPr wrap="square">
            <a:spAutoFit/>
          </a:bodyPr>
          <a:lstStyle/>
          <a:p>
            <a:pPr marL="342900" indent="-342900">
              <a:buFont typeface="+mj-lt"/>
              <a:buAutoNum type="arabicPeriod" startAt="5"/>
            </a:pPr>
            <a:r>
              <a:rPr lang="en-US" b="1" dirty="0" smtClean="0"/>
              <a:t>Acids react with </a:t>
            </a:r>
            <a:r>
              <a:rPr lang="en-US" b="1" dirty="0">
                <a:solidFill>
                  <a:srgbClr val="0000FF"/>
                </a:solidFill>
              </a:rPr>
              <a:t>metal carbonates </a:t>
            </a:r>
            <a:r>
              <a:rPr lang="en-US" b="1" dirty="0" smtClean="0">
                <a:solidFill>
                  <a:srgbClr val="0000FF"/>
                </a:solidFill>
              </a:rPr>
              <a:t>(and metal hydrogen - carbonates)</a:t>
            </a:r>
            <a:r>
              <a:rPr lang="en-US" b="1" dirty="0" smtClean="0">
                <a:solidFill>
                  <a:srgbClr val="FFFF00"/>
                </a:solidFill>
              </a:rPr>
              <a:t> </a:t>
            </a:r>
            <a:r>
              <a:rPr lang="en-US" b="1" dirty="0" smtClean="0"/>
              <a:t>to form carbon dioxide gas.</a:t>
            </a:r>
            <a:endParaRPr lang="en-US" b="1" dirty="0"/>
          </a:p>
        </p:txBody>
      </p:sp>
      <p:sp>
        <p:nvSpPr>
          <p:cNvPr id="4" name="Rounded Rectangle 3"/>
          <p:cNvSpPr/>
          <p:nvPr/>
        </p:nvSpPr>
        <p:spPr>
          <a:xfrm>
            <a:off x="340547" y="2934419"/>
            <a:ext cx="6891852" cy="400722"/>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p:cNvSpPr/>
          <p:nvPr/>
        </p:nvSpPr>
        <p:spPr>
          <a:xfrm>
            <a:off x="3914691" y="2963329"/>
            <a:ext cx="543739" cy="369332"/>
          </a:xfrm>
          <a:prstGeom prst="rect">
            <a:avLst/>
          </a:prstGeom>
        </p:spPr>
        <p:txBody>
          <a:bodyPr wrap="none">
            <a:spAutoFit/>
          </a:bodyPr>
          <a:lstStyle/>
          <a:p>
            <a:r>
              <a:rPr lang="en-US" b="1" dirty="0"/>
              <a:t>Salt</a:t>
            </a:r>
          </a:p>
        </p:txBody>
      </p:sp>
      <p:sp>
        <p:nvSpPr>
          <p:cNvPr id="5" name="Rectangle 4"/>
          <p:cNvSpPr/>
          <p:nvPr/>
        </p:nvSpPr>
        <p:spPr>
          <a:xfrm>
            <a:off x="385036" y="2953804"/>
            <a:ext cx="1857688" cy="369332"/>
          </a:xfrm>
          <a:prstGeom prst="rect">
            <a:avLst/>
          </a:prstGeom>
        </p:spPr>
        <p:txBody>
          <a:bodyPr wrap="none">
            <a:spAutoFit/>
          </a:bodyPr>
          <a:lstStyle/>
          <a:p>
            <a:r>
              <a:rPr lang="en-US" b="1" dirty="0" smtClean="0"/>
              <a:t>Metal carbonates</a:t>
            </a:r>
            <a:endParaRPr lang="en-US" dirty="0"/>
          </a:p>
        </p:txBody>
      </p:sp>
      <p:sp>
        <p:nvSpPr>
          <p:cNvPr id="6" name="Rectangle 5"/>
          <p:cNvSpPr/>
          <p:nvPr/>
        </p:nvSpPr>
        <p:spPr>
          <a:xfrm>
            <a:off x="2127853" y="2963329"/>
            <a:ext cx="300082" cy="369332"/>
          </a:xfrm>
          <a:prstGeom prst="rect">
            <a:avLst/>
          </a:prstGeom>
        </p:spPr>
        <p:txBody>
          <a:bodyPr wrap="none">
            <a:spAutoFit/>
          </a:bodyPr>
          <a:lstStyle/>
          <a:p>
            <a:r>
              <a:rPr lang="en-US" b="1" dirty="0"/>
              <a:t>+</a:t>
            </a:r>
          </a:p>
        </p:txBody>
      </p:sp>
      <p:sp>
        <p:nvSpPr>
          <p:cNvPr id="7" name="Rectangle 6"/>
          <p:cNvSpPr/>
          <p:nvPr/>
        </p:nvSpPr>
        <p:spPr>
          <a:xfrm>
            <a:off x="2387516" y="2963329"/>
            <a:ext cx="599844" cy="369332"/>
          </a:xfrm>
          <a:prstGeom prst="rect">
            <a:avLst/>
          </a:prstGeom>
        </p:spPr>
        <p:txBody>
          <a:bodyPr wrap="none">
            <a:spAutoFit/>
          </a:bodyPr>
          <a:lstStyle/>
          <a:p>
            <a:r>
              <a:rPr lang="en-US" b="1" dirty="0"/>
              <a:t>Acid</a:t>
            </a:r>
          </a:p>
        </p:txBody>
      </p:sp>
      <p:sp>
        <p:nvSpPr>
          <p:cNvPr id="9" name="Rectangle 8"/>
          <p:cNvSpPr/>
          <p:nvPr/>
        </p:nvSpPr>
        <p:spPr>
          <a:xfrm>
            <a:off x="4473491" y="2963329"/>
            <a:ext cx="300082" cy="369332"/>
          </a:xfrm>
          <a:prstGeom prst="rect">
            <a:avLst/>
          </a:prstGeom>
        </p:spPr>
        <p:txBody>
          <a:bodyPr wrap="none">
            <a:spAutoFit/>
          </a:bodyPr>
          <a:lstStyle/>
          <a:p>
            <a:r>
              <a:rPr lang="en-US" b="1" dirty="0"/>
              <a:t>+</a:t>
            </a:r>
          </a:p>
        </p:txBody>
      </p:sp>
      <p:sp>
        <p:nvSpPr>
          <p:cNvPr id="10" name="Rectangle 9"/>
          <p:cNvSpPr/>
          <p:nvPr/>
        </p:nvSpPr>
        <p:spPr>
          <a:xfrm>
            <a:off x="4711616" y="2963329"/>
            <a:ext cx="1624355" cy="369332"/>
          </a:xfrm>
          <a:prstGeom prst="rect">
            <a:avLst/>
          </a:prstGeom>
        </p:spPr>
        <p:txBody>
          <a:bodyPr wrap="none">
            <a:spAutoFit/>
          </a:bodyPr>
          <a:lstStyle/>
          <a:p>
            <a:r>
              <a:rPr lang="en-US" b="1" dirty="0"/>
              <a:t>Carbon dioxide</a:t>
            </a:r>
          </a:p>
        </p:txBody>
      </p:sp>
      <p:sp>
        <p:nvSpPr>
          <p:cNvPr id="24" name="Rectangle 23"/>
          <p:cNvSpPr/>
          <p:nvPr/>
        </p:nvSpPr>
        <p:spPr>
          <a:xfrm>
            <a:off x="6245141" y="2963329"/>
            <a:ext cx="300082" cy="369332"/>
          </a:xfrm>
          <a:prstGeom prst="rect">
            <a:avLst/>
          </a:prstGeom>
        </p:spPr>
        <p:txBody>
          <a:bodyPr wrap="none">
            <a:spAutoFit/>
          </a:bodyPr>
          <a:lstStyle/>
          <a:p>
            <a:r>
              <a:rPr lang="en-US" b="1" dirty="0"/>
              <a:t>+</a:t>
            </a:r>
          </a:p>
        </p:txBody>
      </p:sp>
      <p:sp>
        <p:nvSpPr>
          <p:cNvPr id="25" name="Rectangle 24"/>
          <p:cNvSpPr/>
          <p:nvPr/>
        </p:nvSpPr>
        <p:spPr>
          <a:xfrm>
            <a:off x="6473741" y="2963329"/>
            <a:ext cx="772519" cy="369332"/>
          </a:xfrm>
          <a:prstGeom prst="rect">
            <a:avLst/>
          </a:prstGeom>
        </p:spPr>
        <p:txBody>
          <a:bodyPr wrap="none">
            <a:spAutoFit/>
          </a:bodyPr>
          <a:lstStyle/>
          <a:p>
            <a:r>
              <a:rPr lang="en-US" b="1" dirty="0"/>
              <a:t>Water</a:t>
            </a:r>
          </a:p>
        </p:txBody>
      </p:sp>
      <p:sp>
        <p:nvSpPr>
          <p:cNvPr id="26" name="Rounded Rectangle 25"/>
          <p:cNvSpPr/>
          <p:nvPr/>
        </p:nvSpPr>
        <p:spPr>
          <a:xfrm>
            <a:off x="340547" y="3374134"/>
            <a:ext cx="6905713" cy="596621"/>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371198" y="3371666"/>
            <a:ext cx="1780155" cy="646331"/>
          </a:xfrm>
          <a:prstGeom prst="rect">
            <a:avLst/>
          </a:prstGeom>
        </p:spPr>
        <p:txBody>
          <a:bodyPr wrap="square">
            <a:spAutoFit/>
          </a:bodyPr>
          <a:lstStyle/>
          <a:p>
            <a:r>
              <a:rPr lang="en-US" b="1" dirty="0"/>
              <a:t>Metal hydrogen  carbonates</a:t>
            </a:r>
          </a:p>
        </p:txBody>
      </p:sp>
      <p:sp>
        <p:nvSpPr>
          <p:cNvPr id="28" name="Rectangle 27"/>
          <p:cNvSpPr/>
          <p:nvPr/>
        </p:nvSpPr>
        <p:spPr>
          <a:xfrm>
            <a:off x="2127853" y="3487778"/>
            <a:ext cx="300082" cy="369332"/>
          </a:xfrm>
          <a:prstGeom prst="rect">
            <a:avLst/>
          </a:prstGeom>
        </p:spPr>
        <p:txBody>
          <a:bodyPr wrap="none">
            <a:spAutoFit/>
          </a:bodyPr>
          <a:lstStyle/>
          <a:p>
            <a:r>
              <a:rPr lang="en-US" b="1" dirty="0"/>
              <a:t>+</a:t>
            </a:r>
          </a:p>
        </p:txBody>
      </p:sp>
      <p:sp>
        <p:nvSpPr>
          <p:cNvPr id="29" name="Rectangle 28"/>
          <p:cNvSpPr/>
          <p:nvPr/>
        </p:nvSpPr>
        <p:spPr>
          <a:xfrm>
            <a:off x="2387516" y="3487778"/>
            <a:ext cx="599844" cy="369332"/>
          </a:xfrm>
          <a:prstGeom prst="rect">
            <a:avLst/>
          </a:prstGeom>
        </p:spPr>
        <p:txBody>
          <a:bodyPr wrap="none">
            <a:spAutoFit/>
          </a:bodyPr>
          <a:lstStyle/>
          <a:p>
            <a:r>
              <a:rPr lang="en-US" b="1" dirty="0"/>
              <a:t>Acid</a:t>
            </a:r>
          </a:p>
        </p:txBody>
      </p:sp>
      <p:sp>
        <p:nvSpPr>
          <p:cNvPr id="30" name="Rectangle 29"/>
          <p:cNvSpPr/>
          <p:nvPr/>
        </p:nvSpPr>
        <p:spPr>
          <a:xfrm>
            <a:off x="3914691" y="3487778"/>
            <a:ext cx="543739" cy="369332"/>
          </a:xfrm>
          <a:prstGeom prst="rect">
            <a:avLst/>
          </a:prstGeom>
        </p:spPr>
        <p:txBody>
          <a:bodyPr wrap="none">
            <a:spAutoFit/>
          </a:bodyPr>
          <a:lstStyle/>
          <a:p>
            <a:r>
              <a:rPr lang="en-US" b="1" dirty="0"/>
              <a:t>Salt</a:t>
            </a:r>
          </a:p>
        </p:txBody>
      </p:sp>
      <p:sp>
        <p:nvSpPr>
          <p:cNvPr id="31" name="Rectangle 30"/>
          <p:cNvSpPr/>
          <p:nvPr/>
        </p:nvSpPr>
        <p:spPr>
          <a:xfrm>
            <a:off x="4473491" y="3487778"/>
            <a:ext cx="300082" cy="369332"/>
          </a:xfrm>
          <a:prstGeom prst="rect">
            <a:avLst/>
          </a:prstGeom>
        </p:spPr>
        <p:txBody>
          <a:bodyPr wrap="none">
            <a:spAutoFit/>
          </a:bodyPr>
          <a:lstStyle/>
          <a:p>
            <a:r>
              <a:rPr lang="en-US" b="1" dirty="0"/>
              <a:t>+</a:t>
            </a:r>
          </a:p>
        </p:txBody>
      </p:sp>
      <p:sp>
        <p:nvSpPr>
          <p:cNvPr id="32" name="Rectangle 31"/>
          <p:cNvSpPr/>
          <p:nvPr/>
        </p:nvSpPr>
        <p:spPr>
          <a:xfrm>
            <a:off x="4711616" y="3487778"/>
            <a:ext cx="1624355" cy="369332"/>
          </a:xfrm>
          <a:prstGeom prst="rect">
            <a:avLst/>
          </a:prstGeom>
        </p:spPr>
        <p:txBody>
          <a:bodyPr wrap="none">
            <a:spAutoFit/>
          </a:bodyPr>
          <a:lstStyle/>
          <a:p>
            <a:r>
              <a:rPr lang="en-US" b="1" dirty="0"/>
              <a:t>Carbon dioxide</a:t>
            </a:r>
          </a:p>
        </p:txBody>
      </p:sp>
      <p:sp>
        <p:nvSpPr>
          <p:cNvPr id="34" name="Rectangle 33"/>
          <p:cNvSpPr/>
          <p:nvPr/>
        </p:nvSpPr>
        <p:spPr>
          <a:xfrm>
            <a:off x="6245141" y="3487778"/>
            <a:ext cx="300082" cy="369332"/>
          </a:xfrm>
          <a:prstGeom prst="rect">
            <a:avLst/>
          </a:prstGeom>
        </p:spPr>
        <p:txBody>
          <a:bodyPr wrap="none">
            <a:spAutoFit/>
          </a:bodyPr>
          <a:lstStyle/>
          <a:p>
            <a:r>
              <a:rPr lang="en-US" b="1" dirty="0"/>
              <a:t>+</a:t>
            </a:r>
          </a:p>
        </p:txBody>
      </p:sp>
      <p:sp>
        <p:nvSpPr>
          <p:cNvPr id="35" name="Rectangle 34"/>
          <p:cNvSpPr/>
          <p:nvPr/>
        </p:nvSpPr>
        <p:spPr>
          <a:xfrm>
            <a:off x="6473741" y="3487778"/>
            <a:ext cx="772519" cy="369332"/>
          </a:xfrm>
          <a:prstGeom prst="rect">
            <a:avLst/>
          </a:prstGeom>
        </p:spPr>
        <p:txBody>
          <a:bodyPr wrap="none">
            <a:spAutoFit/>
          </a:bodyPr>
          <a:lstStyle/>
          <a:p>
            <a:r>
              <a:rPr lang="en-US" b="1" dirty="0"/>
              <a:t>Water</a:t>
            </a:r>
          </a:p>
        </p:txBody>
      </p:sp>
      <p:sp>
        <p:nvSpPr>
          <p:cNvPr id="37" name="Snip Single Corner Rectangle 36"/>
          <p:cNvSpPr/>
          <p:nvPr/>
        </p:nvSpPr>
        <p:spPr>
          <a:xfrm>
            <a:off x="488336" y="1487698"/>
            <a:ext cx="4700523" cy="415086"/>
          </a:xfrm>
          <a:prstGeom prst="snip1Rect">
            <a:avLst>
              <a:gd name="adj" fmla="val 26667"/>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522880" y="1529169"/>
            <a:ext cx="2057400" cy="307777"/>
          </a:xfrm>
          <a:prstGeom prst="rect">
            <a:avLst/>
          </a:prstGeom>
          <a:noFill/>
        </p:spPr>
        <p:txBody>
          <a:bodyPr wrap="square" rtlCol="0">
            <a:spAutoFit/>
          </a:bodyPr>
          <a:lstStyle/>
          <a:p>
            <a:r>
              <a:rPr lang="en-US" sz="1400" b="1" dirty="0" smtClean="0"/>
              <a:t>Na</a:t>
            </a:r>
            <a:r>
              <a:rPr lang="en-US" sz="1400" b="1" baseline="-25000" dirty="0" smtClean="0"/>
              <a:t>2</a:t>
            </a:r>
            <a:r>
              <a:rPr lang="en-US" sz="1400" b="1" dirty="0" smtClean="0"/>
              <a:t>CO</a:t>
            </a:r>
            <a:r>
              <a:rPr lang="en-US" sz="1400" b="1" baseline="-25000" dirty="0"/>
              <a:t>3</a:t>
            </a:r>
            <a:r>
              <a:rPr lang="en-US" sz="1400" b="1" dirty="0" smtClean="0"/>
              <a:t> +       </a:t>
            </a:r>
            <a:r>
              <a:rPr lang="en-US" sz="1400" b="1" dirty="0" err="1" smtClean="0"/>
              <a:t>HCl</a:t>
            </a:r>
            <a:endParaRPr lang="en-US" sz="1400" b="1" dirty="0"/>
          </a:p>
        </p:txBody>
      </p:sp>
      <p:sp>
        <p:nvSpPr>
          <p:cNvPr id="40" name="TextBox 39"/>
          <p:cNvSpPr txBox="1"/>
          <p:nvPr/>
        </p:nvSpPr>
        <p:spPr>
          <a:xfrm>
            <a:off x="3173370" y="1540837"/>
            <a:ext cx="2339340" cy="307777"/>
          </a:xfrm>
          <a:prstGeom prst="rect">
            <a:avLst/>
          </a:prstGeom>
          <a:noFill/>
        </p:spPr>
        <p:txBody>
          <a:bodyPr wrap="square" rtlCol="0">
            <a:spAutoFit/>
          </a:bodyPr>
          <a:lstStyle/>
          <a:p>
            <a:r>
              <a:rPr lang="en-US" sz="1400" b="1" dirty="0" smtClean="0"/>
              <a:t>  </a:t>
            </a:r>
            <a:r>
              <a:rPr lang="en-US" sz="1400" b="1" dirty="0" err="1" smtClean="0"/>
              <a:t>NaCl</a:t>
            </a:r>
            <a:r>
              <a:rPr lang="en-US" sz="1400" b="1" dirty="0" smtClean="0"/>
              <a:t>    + CO</a:t>
            </a:r>
            <a:r>
              <a:rPr lang="en-US" sz="1400" b="1" baseline="-25000" dirty="0" smtClean="0"/>
              <a:t>2</a:t>
            </a:r>
            <a:r>
              <a:rPr lang="en-US" sz="1400" b="1" dirty="0"/>
              <a:t> </a:t>
            </a:r>
            <a:r>
              <a:rPr lang="en-US" sz="1400" b="1" dirty="0" smtClean="0"/>
              <a:t>   + </a:t>
            </a:r>
            <a:r>
              <a:rPr lang="en-US" sz="1400" b="1" dirty="0"/>
              <a:t>H</a:t>
            </a:r>
            <a:r>
              <a:rPr lang="en-US" sz="1400" b="1" baseline="-25000" dirty="0"/>
              <a:t>2</a:t>
            </a:r>
            <a:r>
              <a:rPr lang="en-US" sz="1400" b="1" dirty="0"/>
              <a:t>O </a:t>
            </a:r>
            <a:endParaRPr lang="en-US" sz="1400" b="1" baseline="-25000" dirty="0"/>
          </a:p>
        </p:txBody>
      </p:sp>
      <p:sp>
        <p:nvSpPr>
          <p:cNvPr id="42" name="TextBox 41"/>
          <p:cNvSpPr txBox="1"/>
          <p:nvPr/>
        </p:nvSpPr>
        <p:spPr>
          <a:xfrm>
            <a:off x="1353236" y="1529045"/>
            <a:ext cx="342900" cy="307777"/>
          </a:xfrm>
          <a:prstGeom prst="rect">
            <a:avLst/>
          </a:prstGeom>
          <a:noFill/>
          <a:ln>
            <a:noFill/>
          </a:ln>
        </p:spPr>
        <p:txBody>
          <a:bodyPr wrap="square" rtlCol="0">
            <a:spAutoFit/>
          </a:bodyPr>
          <a:lstStyle/>
          <a:p>
            <a:r>
              <a:rPr lang="en-US" sz="1400" b="1" dirty="0" smtClean="0">
                <a:solidFill>
                  <a:srgbClr val="0000FF"/>
                </a:solidFill>
              </a:rPr>
              <a:t>2</a:t>
            </a:r>
            <a:endParaRPr lang="en-US" sz="1400" b="1" dirty="0">
              <a:solidFill>
                <a:srgbClr val="0000FF"/>
              </a:solidFill>
            </a:endParaRPr>
          </a:p>
        </p:txBody>
      </p:sp>
      <p:sp>
        <p:nvSpPr>
          <p:cNvPr id="43" name="TextBox 42"/>
          <p:cNvSpPr txBox="1"/>
          <p:nvPr/>
        </p:nvSpPr>
        <p:spPr>
          <a:xfrm>
            <a:off x="3138146" y="1538427"/>
            <a:ext cx="342900" cy="307777"/>
          </a:xfrm>
          <a:prstGeom prst="rect">
            <a:avLst/>
          </a:prstGeom>
          <a:noFill/>
          <a:ln>
            <a:noFill/>
          </a:ln>
        </p:spPr>
        <p:txBody>
          <a:bodyPr wrap="square" rtlCol="0">
            <a:spAutoFit/>
          </a:bodyPr>
          <a:lstStyle/>
          <a:p>
            <a:r>
              <a:rPr lang="en-US" sz="1400" b="1" dirty="0" smtClean="0">
                <a:solidFill>
                  <a:srgbClr val="0000FF"/>
                </a:solidFill>
              </a:rPr>
              <a:t>2</a:t>
            </a:r>
            <a:endParaRPr lang="en-US" sz="1400" b="1" dirty="0">
              <a:solidFill>
                <a:srgbClr val="0000FF"/>
              </a:solidFill>
            </a:endParaRPr>
          </a:p>
        </p:txBody>
      </p:sp>
      <p:sp>
        <p:nvSpPr>
          <p:cNvPr id="44" name="Rectangle 43"/>
          <p:cNvSpPr/>
          <p:nvPr/>
        </p:nvSpPr>
        <p:spPr>
          <a:xfrm>
            <a:off x="388260" y="1886099"/>
            <a:ext cx="1035050" cy="461665"/>
          </a:xfrm>
          <a:prstGeom prst="rect">
            <a:avLst/>
          </a:prstGeom>
        </p:spPr>
        <p:txBody>
          <a:bodyPr wrap="square">
            <a:spAutoFit/>
          </a:bodyPr>
          <a:lstStyle/>
          <a:p>
            <a:pPr algn="ctr"/>
            <a:r>
              <a:rPr lang="en-US" sz="1200" b="1" dirty="0" smtClean="0">
                <a:solidFill>
                  <a:srgbClr val="FFFF00"/>
                </a:solidFill>
              </a:rPr>
              <a:t>Sodium carbonate</a:t>
            </a:r>
            <a:endParaRPr lang="en-US" sz="1200" dirty="0">
              <a:solidFill>
                <a:srgbClr val="FFFF00"/>
              </a:solidFill>
            </a:endParaRPr>
          </a:p>
        </p:txBody>
      </p:sp>
      <p:sp>
        <p:nvSpPr>
          <p:cNvPr id="45" name="Rectangle 44"/>
          <p:cNvSpPr/>
          <p:nvPr/>
        </p:nvSpPr>
        <p:spPr>
          <a:xfrm>
            <a:off x="1352666" y="1885741"/>
            <a:ext cx="1223193" cy="461665"/>
          </a:xfrm>
          <a:prstGeom prst="rect">
            <a:avLst/>
          </a:prstGeom>
        </p:spPr>
        <p:txBody>
          <a:bodyPr wrap="square">
            <a:spAutoFit/>
          </a:bodyPr>
          <a:lstStyle/>
          <a:p>
            <a:pPr algn="ctr"/>
            <a:r>
              <a:rPr lang="en-US" sz="1200" b="1" dirty="0" smtClean="0">
                <a:solidFill>
                  <a:srgbClr val="FFFF00"/>
                </a:solidFill>
              </a:rPr>
              <a:t>Hydrochloric acid </a:t>
            </a:r>
            <a:endParaRPr lang="en-US" sz="1200" dirty="0">
              <a:solidFill>
                <a:srgbClr val="FFFF00"/>
              </a:solidFill>
            </a:endParaRPr>
          </a:p>
        </p:txBody>
      </p:sp>
      <p:sp>
        <p:nvSpPr>
          <p:cNvPr id="46" name="Rectangle 45"/>
          <p:cNvSpPr/>
          <p:nvPr/>
        </p:nvSpPr>
        <p:spPr>
          <a:xfrm>
            <a:off x="2956491" y="1886099"/>
            <a:ext cx="1025922" cy="461665"/>
          </a:xfrm>
          <a:prstGeom prst="rect">
            <a:avLst/>
          </a:prstGeom>
        </p:spPr>
        <p:txBody>
          <a:bodyPr wrap="square">
            <a:spAutoFit/>
          </a:bodyPr>
          <a:lstStyle/>
          <a:p>
            <a:pPr algn="ctr"/>
            <a:r>
              <a:rPr lang="en-US" sz="1200" b="1" dirty="0" smtClean="0">
                <a:solidFill>
                  <a:srgbClr val="FFFF00"/>
                </a:solidFill>
              </a:rPr>
              <a:t>Sodium chloride</a:t>
            </a:r>
            <a:endParaRPr lang="en-US" sz="1200" dirty="0">
              <a:solidFill>
                <a:srgbClr val="FFFF00"/>
              </a:solidFill>
            </a:endParaRPr>
          </a:p>
        </p:txBody>
      </p:sp>
      <p:sp>
        <p:nvSpPr>
          <p:cNvPr id="47" name="Rectangle 46"/>
          <p:cNvSpPr/>
          <p:nvPr/>
        </p:nvSpPr>
        <p:spPr>
          <a:xfrm>
            <a:off x="3799116" y="1886099"/>
            <a:ext cx="787400" cy="461665"/>
          </a:xfrm>
          <a:prstGeom prst="rect">
            <a:avLst/>
          </a:prstGeom>
        </p:spPr>
        <p:txBody>
          <a:bodyPr wrap="square">
            <a:spAutoFit/>
          </a:bodyPr>
          <a:lstStyle/>
          <a:p>
            <a:pPr algn="ctr"/>
            <a:r>
              <a:rPr lang="en-US" sz="1200" b="1" dirty="0" smtClean="0">
                <a:solidFill>
                  <a:srgbClr val="FFFF00"/>
                </a:solidFill>
              </a:rPr>
              <a:t>Carbon dioxide </a:t>
            </a:r>
            <a:endParaRPr lang="en-US" sz="1200" dirty="0">
              <a:solidFill>
                <a:srgbClr val="FFFF00"/>
              </a:solidFill>
            </a:endParaRPr>
          </a:p>
        </p:txBody>
      </p:sp>
      <p:sp>
        <p:nvSpPr>
          <p:cNvPr id="48" name="Rectangle 47"/>
          <p:cNvSpPr/>
          <p:nvPr/>
        </p:nvSpPr>
        <p:spPr>
          <a:xfrm>
            <a:off x="4526623" y="1927890"/>
            <a:ext cx="574966" cy="276999"/>
          </a:xfrm>
          <a:prstGeom prst="rect">
            <a:avLst/>
          </a:prstGeom>
        </p:spPr>
        <p:txBody>
          <a:bodyPr wrap="none">
            <a:spAutoFit/>
          </a:bodyPr>
          <a:lstStyle/>
          <a:p>
            <a:r>
              <a:rPr lang="en-US" sz="1200" b="1" dirty="0" smtClean="0">
                <a:solidFill>
                  <a:srgbClr val="FFFF00"/>
                </a:solidFill>
              </a:rPr>
              <a:t>Water</a:t>
            </a:r>
            <a:endParaRPr lang="en-US" sz="1200" dirty="0">
              <a:solidFill>
                <a:srgbClr val="FFFF00"/>
              </a:solidFill>
            </a:endParaRPr>
          </a:p>
        </p:txBody>
      </p:sp>
      <p:sp>
        <p:nvSpPr>
          <p:cNvPr id="59" name="Snip Single Corner Rectangle 58"/>
          <p:cNvSpPr/>
          <p:nvPr/>
        </p:nvSpPr>
        <p:spPr>
          <a:xfrm>
            <a:off x="488978" y="1952144"/>
            <a:ext cx="4699882" cy="381000"/>
          </a:xfrm>
          <a:prstGeom prst="snip1Rect">
            <a:avLst>
              <a:gd name="adj" fmla="val 26667"/>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p:cNvSpPr txBox="1"/>
          <p:nvPr/>
        </p:nvSpPr>
        <p:spPr>
          <a:xfrm>
            <a:off x="476660" y="2000410"/>
            <a:ext cx="2124606" cy="307777"/>
          </a:xfrm>
          <a:prstGeom prst="rect">
            <a:avLst/>
          </a:prstGeom>
          <a:noFill/>
        </p:spPr>
        <p:txBody>
          <a:bodyPr wrap="square" rtlCol="0">
            <a:spAutoFit/>
          </a:bodyPr>
          <a:lstStyle/>
          <a:p>
            <a:r>
              <a:rPr lang="en-US" sz="1400" b="1" dirty="0" smtClean="0"/>
              <a:t>Na</a:t>
            </a:r>
            <a:r>
              <a:rPr lang="en-US" sz="1400" b="1" dirty="0"/>
              <a:t>H</a:t>
            </a:r>
            <a:r>
              <a:rPr lang="en-US" sz="1400" b="1" dirty="0" smtClean="0"/>
              <a:t>CO</a:t>
            </a:r>
            <a:r>
              <a:rPr lang="en-US" sz="1400" b="1" baseline="-25000" dirty="0" smtClean="0"/>
              <a:t>3</a:t>
            </a:r>
            <a:r>
              <a:rPr lang="en-US" sz="1400" b="1" dirty="0" smtClean="0"/>
              <a:t> +       </a:t>
            </a:r>
            <a:r>
              <a:rPr lang="en-US" sz="1400" b="1" dirty="0" err="1" smtClean="0"/>
              <a:t>HCl</a:t>
            </a:r>
            <a:endParaRPr lang="en-US" sz="1400" b="1" dirty="0"/>
          </a:p>
        </p:txBody>
      </p:sp>
      <p:sp>
        <p:nvSpPr>
          <p:cNvPr id="62" name="TextBox 61"/>
          <p:cNvSpPr txBox="1"/>
          <p:nvPr/>
        </p:nvSpPr>
        <p:spPr>
          <a:xfrm>
            <a:off x="3068723" y="1974472"/>
            <a:ext cx="2548634" cy="307777"/>
          </a:xfrm>
          <a:prstGeom prst="rect">
            <a:avLst/>
          </a:prstGeom>
          <a:noFill/>
        </p:spPr>
        <p:txBody>
          <a:bodyPr wrap="square" rtlCol="0">
            <a:spAutoFit/>
          </a:bodyPr>
          <a:lstStyle/>
          <a:p>
            <a:r>
              <a:rPr lang="en-US" sz="1400" b="1" dirty="0" smtClean="0"/>
              <a:t>  </a:t>
            </a:r>
            <a:r>
              <a:rPr lang="en-US" sz="1400" b="1" dirty="0" err="1" smtClean="0"/>
              <a:t>NaCl</a:t>
            </a:r>
            <a:r>
              <a:rPr lang="en-US" sz="1400" b="1" dirty="0" smtClean="0"/>
              <a:t>    + CO</a:t>
            </a:r>
            <a:r>
              <a:rPr lang="en-US" sz="1400" b="1" baseline="-25000" dirty="0" smtClean="0"/>
              <a:t>2</a:t>
            </a:r>
            <a:r>
              <a:rPr lang="en-US" sz="1400" b="1" dirty="0"/>
              <a:t> </a:t>
            </a:r>
            <a:r>
              <a:rPr lang="en-US" sz="1400" b="1" dirty="0" smtClean="0"/>
              <a:t>   + </a:t>
            </a:r>
            <a:r>
              <a:rPr lang="en-US" sz="1400" b="1" dirty="0"/>
              <a:t>H</a:t>
            </a:r>
            <a:r>
              <a:rPr lang="en-US" sz="1400" b="1" baseline="-25000" dirty="0"/>
              <a:t>2</a:t>
            </a:r>
            <a:r>
              <a:rPr lang="en-US" sz="1400" b="1" dirty="0"/>
              <a:t>O </a:t>
            </a:r>
            <a:endParaRPr lang="en-US" sz="1400" b="1" baseline="-25000" dirty="0"/>
          </a:p>
        </p:txBody>
      </p:sp>
      <p:sp>
        <p:nvSpPr>
          <p:cNvPr id="63" name="Rectangle 62"/>
          <p:cNvSpPr/>
          <p:nvPr/>
        </p:nvSpPr>
        <p:spPr>
          <a:xfrm>
            <a:off x="367118" y="2291911"/>
            <a:ext cx="1098550" cy="646331"/>
          </a:xfrm>
          <a:prstGeom prst="rect">
            <a:avLst/>
          </a:prstGeom>
        </p:spPr>
        <p:txBody>
          <a:bodyPr wrap="square">
            <a:spAutoFit/>
          </a:bodyPr>
          <a:lstStyle/>
          <a:p>
            <a:pPr algn="ctr"/>
            <a:r>
              <a:rPr lang="en-US" sz="1200" b="1" dirty="0">
                <a:solidFill>
                  <a:srgbClr val="FFFF00"/>
                </a:solidFill>
              </a:rPr>
              <a:t>Sodium </a:t>
            </a:r>
            <a:r>
              <a:rPr lang="en-US" sz="1200" b="1" dirty="0" smtClean="0">
                <a:solidFill>
                  <a:srgbClr val="FFFF00"/>
                </a:solidFill>
              </a:rPr>
              <a:t>hydrogen carbonate</a:t>
            </a:r>
            <a:endParaRPr lang="en-US" sz="1200" dirty="0">
              <a:solidFill>
                <a:srgbClr val="FFFF00"/>
              </a:solidFill>
            </a:endParaRPr>
          </a:p>
        </p:txBody>
      </p:sp>
      <p:sp>
        <p:nvSpPr>
          <p:cNvPr id="64" name="Rectangle 63"/>
          <p:cNvSpPr/>
          <p:nvPr/>
        </p:nvSpPr>
        <p:spPr>
          <a:xfrm>
            <a:off x="1257416" y="2333144"/>
            <a:ext cx="1223193" cy="461665"/>
          </a:xfrm>
          <a:prstGeom prst="rect">
            <a:avLst/>
          </a:prstGeom>
        </p:spPr>
        <p:txBody>
          <a:bodyPr wrap="square">
            <a:spAutoFit/>
          </a:bodyPr>
          <a:lstStyle/>
          <a:p>
            <a:pPr algn="ctr"/>
            <a:r>
              <a:rPr lang="en-US" sz="1200" b="1" dirty="0" smtClean="0">
                <a:solidFill>
                  <a:srgbClr val="FFFF00"/>
                </a:solidFill>
              </a:rPr>
              <a:t>Hydrochloric acid </a:t>
            </a:r>
            <a:endParaRPr lang="en-US" sz="1200" dirty="0">
              <a:solidFill>
                <a:srgbClr val="FFFF00"/>
              </a:solidFill>
            </a:endParaRPr>
          </a:p>
        </p:txBody>
      </p:sp>
      <p:sp>
        <p:nvSpPr>
          <p:cNvPr id="65" name="Rectangle 64"/>
          <p:cNvSpPr/>
          <p:nvPr/>
        </p:nvSpPr>
        <p:spPr>
          <a:xfrm>
            <a:off x="2918391" y="2333502"/>
            <a:ext cx="1025922" cy="461665"/>
          </a:xfrm>
          <a:prstGeom prst="rect">
            <a:avLst/>
          </a:prstGeom>
        </p:spPr>
        <p:txBody>
          <a:bodyPr wrap="square">
            <a:spAutoFit/>
          </a:bodyPr>
          <a:lstStyle/>
          <a:p>
            <a:pPr algn="ctr"/>
            <a:r>
              <a:rPr lang="en-US" sz="1200" b="1" dirty="0" smtClean="0">
                <a:solidFill>
                  <a:srgbClr val="FFFF00"/>
                </a:solidFill>
              </a:rPr>
              <a:t>Sodium chloride</a:t>
            </a:r>
            <a:endParaRPr lang="en-US" sz="1200" dirty="0">
              <a:solidFill>
                <a:srgbClr val="FFFF00"/>
              </a:solidFill>
            </a:endParaRPr>
          </a:p>
        </p:txBody>
      </p:sp>
      <p:sp>
        <p:nvSpPr>
          <p:cNvPr id="66" name="Rectangle 65"/>
          <p:cNvSpPr/>
          <p:nvPr/>
        </p:nvSpPr>
        <p:spPr>
          <a:xfrm>
            <a:off x="3786416" y="2333502"/>
            <a:ext cx="787400" cy="461665"/>
          </a:xfrm>
          <a:prstGeom prst="rect">
            <a:avLst/>
          </a:prstGeom>
        </p:spPr>
        <p:txBody>
          <a:bodyPr wrap="square">
            <a:spAutoFit/>
          </a:bodyPr>
          <a:lstStyle/>
          <a:p>
            <a:pPr algn="ctr"/>
            <a:r>
              <a:rPr lang="en-US" sz="1200" b="1" dirty="0" smtClean="0">
                <a:solidFill>
                  <a:srgbClr val="FFFF00"/>
                </a:solidFill>
              </a:rPr>
              <a:t>Carbon dioxide </a:t>
            </a:r>
            <a:endParaRPr lang="en-US" sz="1200" dirty="0">
              <a:solidFill>
                <a:srgbClr val="FFFF00"/>
              </a:solidFill>
            </a:endParaRPr>
          </a:p>
        </p:txBody>
      </p:sp>
      <p:sp>
        <p:nvSpPr>
          <p:cNvPr id="67" name="Rectangle 66"/>
          <p:cNvSpPr/>
          <p:nvPr/>
        </p:nvSpPr>
        <p:spPr>
          <a:xfrm>
            <a:off x="4463123" y="2343150"/>
            <a:ext cx="574966" cy="276999"/>
          </a:xfrm>
          <a:prstGeom prst="rect">
            <a:avLst/>
          </a:prstGeom>
        </p:spPr>
        <p:txBody>
          <a:bodyPr wrap="none">
            <a:spAutoFit/>
          </a:bodyPr>
          <a:lstStyle/>
          <a:p>
            <a:r>
              <a:rPr lang="en-US" sz="1200" b="1" dirty="0" smtClean="0">
                <a:solidFill>
                  <a:srgbClr val="FFFF00"/>
                </a:solidFill>
              </a:rPr>
              <a:t>Water</a:t>
            </a:r>
            <a:endParaRPr lang="en-US" sz="1200" dirty="0">
              <a:solidFill>
                <a:srgbClr val="FFFF00"/>
              </a:solidFill>
            </a:endParaRPr>
          </a:p>
        </p:txBody>
      </p:sp>
      <p:sp>
        <p:nvSpPr>
          <p:cNvPr id="69" name="Rounded Rectangle 68"/>
          <p:cNvSpPr/>
          <p:nvPr/>
        </p:nvSpPr>
        <p:spPr>
          <a:xfrm>
            <a:off x="3230616" y="4031277"/>
            <a:ext cx="5695674" cy="975123"/>
          </a:xfrm>
          <a:prstGeom prst="roundRect">
            <a:avLst/>
          </a:prstGeom>
          <a:solidFill>
            <a:srgbClr val="FF0000">
              <a:alpha val="40000"/>
            </a:srgb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The carbon dioxide gas is formed in the form of brisk effervescence</a:t>
            </a:r>
          </a:p>
          <a:p>
            <a:r>
              <a:rPr lang="en-US" b="1" dirty="0">
                <a:solidFill>
                  <a:srgbClr val="FFFF00"/>
                </a:solidFill>
              </a:rPr>
              <a:t>(the rapid escape of small bubbles of gas from the liquid)</a:t>
            </a:r>
          </a:p>
        </p:txBody>
      </p:sp>
      <p:cxnSp>
        <p:nvCxnSpPr>
          <p:cNvPr id="61" name="Straight Arrow Connector 60"/>
          <p:cNvCxnSpPr/>
          <p:nvPr/>
        </p:nvCxnSpPr>
        <p:spPr>
          <a:xfrm>
            <a:off x="2255520" y="1690267"/>
            <a:ext cx="64008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255520" y="2109367"/>
            <a:ext cx="64008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024780" y="3141697"/>
            <a:ext cx="64008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177180" y="3636997"/>
            <a:ext cx="64008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bwMode="auto">
          <a:xfrm>
            <a:off x="489860" y="1531715"/>
            <a:ext cx="464820" cy="307777"/>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sz="1400" b="1" dirty="0" smtClean="0">
                <a:solidFill>
                  <a:srgbClr val="FFFF00"/>
                </a:solidFill>
              </a:rPr>
              <a:t>Na</a:t>
            </a:r>
          </a:p>
        </p:txBody>
      </p:sp>
      <p:sp>
        <p:nvSpPr>
          <p:cNvPr id="72" name="TextBox 71"/>
          <p:cNvSpPr txBox="1"/>
          <p:nvPr/>
        </p:nvSpPr>
        <p:spPr bwMode="auto">
          <a:xfrm>
            <a:off x="3215915" y="1541240"/>
            <a:ext cx="464820" cy="307777"/>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sz="1400" b="1" dirty="0" smtClean="0">
                <a:solidFill>
                  <a:srgbClr val="FFFF00"/>
                </a:solidFill>
              </a:rPr>
              <a:t>Na</a:t>
            </a:r>
          </a:p>
        </p:txBody>
      </p:sp>
      <p:sp>
        <p:nvSpPr>
          <p:cNvPr id="73" name="TextBox 72"/>
          <p:cNvSpPr txBox="1"/>
          <p:nvPr/>
        </p:nvSpPr>
        <p:spPr bwMode="auto">
          <a:xfrm>
            <a:off x="693060" y="1531715"/>
            <a:ext cx="464820" cy="307777"/>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sz="1400" b="1" dirty="0" smtClean="0">
                <a:solidFill>
                  <a:srgbClr val="FFFF00"/>
                </a:solidFill>
              </a:rPr>
              <a:t>C</a:t>
            </a:r>
          </a:p>
        </p:txBody>
      </p:sp>
      <p:sp>
        <p:nvSpPr>
          <p:cNvPr id="74" name="TextBox 73"/>
          <p:cNvSpPr txBox="1"/>
          <p:nvPr/>
        </p:nvSpPr>
        <p:spPr bwMode="auto">
          <a:xfrm>
            <a:off x="3796014" y="1531517"/>
            <a:ext cx="464820" cy="307777"/>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sz="1400" b="1" dirty="0" smtClean="0">
                <a:solidFill>
                  <a:srgbClr val="FFFF00"/>
                </a:solidFill>
              </a:rPr>
              <a:t>C</a:t>
            </a:r>
          </a:p>
        </p:txBody>
      </p:sp>
      <p:sp>
        <p:nvSpPr>
          <p:cNvPr id="75" name="TextBox 74"/>
          <p:cNvSpPr txBox="1"/>
          <p:nvPr/>
        </p:nvSpPr>
        <p:spPr bwMode="auto">
          <a:xfrm>
            <a:off x="831056" y="1532310"/>
            <a:ext cx="464820" cy="307777"/>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sz="1400" b="1" dirty="0" smtClean="0">
                <a:solidFill>
                  <a:srgbClr val="FFFF00"/>
                </a:solidFill>
              </a:rPr>
              <a:t>O</a:t>
            </a:r>
            <a:r>
              <a:rPr kumimoji="1" lang="en-US" sz="1400" b="1" baseline="-25000" dirty="0" smtClean="0">
                <a:solidFill>
                  <a:srgbClr val="FFFF00"/>
                </a:solidFill>
              </a:rPr>
              <a:t>3</a:t>
            </a:r>
          </a:p>
        </p:txBody>
      </p:sp>
      <p:sp>
        <p:nvSpPr>
          <p:cNvPr id="76" name="TextBox 75"/>
          <p:cNvSpPr txBox="1"/>
          <p:nvPr/>
        </p:nvSpPr>
        <p:spPr bwMode="auto">
          <a:xfrm>
            <a:off x="3927115" y="1537867"/>
            <a:ext cx="464820" cy="307777"/>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sz="1400" b="1" dirty="0" smtClean="0">
                <a:solidFill>
                  <a:srgbClr val="FFFF00"/>
                </a:solidFill>
              </a:rPr>
              <a:t>O</a:t>
            </a:r>
            <a:r>
              <a:rPr kumimoji="1" lang="en-US" sz="1400" b="1" baseline="-25000" dirty="0" smtClean="0">
                <a:solidFill>
                  <a:srgbClr val="FFFF00"/>
                </a:solidFill>
              </a:rPr>
              <a:t>2</a:t>
            </a:r>
          </a:p>
        </p:txBody>
      </p:sp>
      <p:sp>
        <p:nvSpPr>
          <p:cNvPr id="54" name="Content Placeholder 2"/>
          <p:cNvSpPr txBox="1">
            <a:spLocks/>
          </p:cNvSpPr>
          <p:nvPr/>
        </p:nvSpPr>
        <p:spPr>
          <a:xfrm>
            <a:off x="2923368" y="238730"/>
            <a:ext cx="3297264"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PROPERTIES OF </a:t>
            </a:r>
            <a:r>
              <a:rPr lang="en-US" dirty="0" smtClean="0">
                <a:solidFill>
                  <a:srgbClr val="FFFF00"/>
                </a:solidFill>
                <a:latin typeface="HandelGotDBol"/>
              </a:rPr>
              <a:t>ACIDS</a:t>
            </a:r>
            <a:endParaRPr lang="en-US" dirty="0">
              <a:solidFill>
                <a:srgbClr val="FFFF00"/>
              </a:solidFill>
              <a:latin typeface="HandelGotDBol"/>
            </a:endParaRPr>
          </a:p>
        </p:txBody>
      </p:sp>
    </p:spTree>
    <p:extLst>
      <p:ext uri="{BB962C8B-B14F-4D97-AF65-F5344CB8AC3E}">
        <p14:creationId xmlns:p14="http://schemas.microsoft.com/office/powerpoint/2010/main" val="132898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ppt_y</p:attrName>
                                        </p:attrNameLst>
                                      </p:cBhvr>
                                      <p:tavLst>
                                        <p:tav tm="0">
                                          <p:val>
                                            <p:strVal val="#ppt_y-#ppt_h*1.125000"/>
                                          </p:val>
                                        </p:tav>
                                        <p:tav tm="100000">
                                          <p:val>
                                            <p:strVal val="#ppt_y"/>
                                          </p:val>
                                        </p:tav>
                                      </p:tavLst>
                                    </p:anim>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p:tgtEl>
                                          <p:spTgt spid="6"/>
                                        </p:tgtEl>
                                        <p:attrNameLst>
                                          <p:attrName>ppt_y</p:attrName>
                                        </p:attrNameLst>
                                      </p:cBhvr>
                                      <p:tavLst>
                                        <p:tav tm="0">
                                          <p:val>
                                            <p:strVal val="#ppt_y-#ppt_h*1.125000"/>
                                          </p:val>
                                        </p:tav>
                                        <p:tav tm="100000">
                                          <p:val>
                                            <p:strVal val="#ppt_y"/>
                                          </p:val>
                                        </p:tav>
                                      </p:tavLst>
                                    </p:anim>
                                    <p:animEffect transition="in" filter="wipe(down)">
                                      <p:cBhvr>
                                        <p:cTn id="30" dur="500"/>
                                        <p:tgtEl>
                                          <p:spTgt spid="6"/>
                                        </p:tgtEl>
                                      </p:cBhvr>
                                    </p:animEffect>
                                  </p:childTnLst>
                                </p:cTn>
                              </p:par>
                              <p:par>
                                <p:cTn id="31" presetID="12" presetClass="entr" presetSubtype="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p:tgtEl>
                                          <p:spTgt spid="7"/>
                                        </p:tgtEl>
                                        <p:attrNameLst>
                                          <p:attrName>ppt_y</p:attrName>
                                        </p:attrNameLst>
                                      </p:cBhvr>
                                      <p:tavLst>
                                        <p:tav tm="0">
                                          <p:val>
                                            <p:strVal val="#ppt_y-#ppt_h*1.125000"/>
                                          </p:val>
                                        </p:tav>
                                        <p:tav tm="100000">
                                          <p:val>
                                            <p:strVal val="#ppt_y"/>
                                          </p:val>
                                        </p:tav>
                                      </p:tavLst>
                                    </p:anim>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 calcmode="lin" valueType="num">
                                      <p:cBhvr additive="base">
                                        <p:cTn id="39" dur="500"/>
                                        <p:tgtEl>
                                          <p:spTgt spid="70"/>
                                        </p:tgtEl>
                                        <p:attrNameLst>
                                          <p:attrName>ppt_x</p:attrName>
                                        </p:attrNameLst>
                                      </p:cBhvr>
                                      <p:tavLst>
                                        <p:tav tm="0">
                                          <p:val>
                                            <p:strVal val="#ppt_x-#ppt_w*1.125000"/>
                                          </p:val>
                                        </p:tav>
                                        <p:tav tm="100000">
                                          <p:val>
                                            <p:strVal val="#ppt_x"/>
                                          </p:val>
                                        </p:tav>
                                      </p:tavLst>
                                    </p:anim>
                                    <p:animEffect transition="in" filter="wipe(right)">
                                      <p:cBhvr>
                                        <p:cTn id="40" dur="500"/>
                                        <p:tgtEl>
                                          <p:spTgt spid="70"/>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p:tgtEl>
                                          <p:spTgt spid="8"/>
                                        </p:tgtEl>
                                        <p:attrNameLst>
                                          <p:attrName>ppt_y</p:attrName>
                                        </p:attrNameLst>
                                      </p:cBhvr>
                                      <p:tavLst>
                                        <p:tav tm="0">
                                          <p:val>
                                            <p:strVal val="#ppt_y-#ppt_h*1.125000"/>
                                          </p:val>
                                        </p:tav>
                                        <p:tav tm="100000">
                                          <p:val>
                                            <p:strVal val="#ppt_y"/>
                                          </p:val>
                                        </p:tav>
                                      </p:tavLst>
                                    </p:anim>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p:tgtEl>
                                          <p:spTgt spid="9"/>
                                        </p:tgtEl>
                                        <p:attrNameLst>
                                          <p:attrName>ppt_y</p:attrName>
                                        </p:attrNameLst>
                                      </p:cBhvr>
                                      <p:tavLst>
                                        <p:tav tm="0">
                                          <p:val>
                                            <p:strVal val="#ppt_y-#ppt_h*1.125000"/>
                                          </p:val>
                                        </p:tav>
                                        <p:tav tm="100000">
                                          <p:val>
                                            <p:strVal val="#ppt_y"/>
                                          </p:val>
                                        </p:tav>
                                      </p:tavLst>
                                    </p:anim>
                                    <p:animEffect transition="in" filter="wipe(down)">
                                      <p:cBhvr>
                                        <p:cTn id="52" dur="500"/>
                                        <p:tgtEl>
                                          <p:spTgt spid="9"/>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p:tgtEl>
                                          <p:spTgt spid="10"/>
                                        </p:tgtEl>
                                        <p:attrNameLst>
                                          <p:attrName>ppt_y</p:attrName>
                                        </p:attrNameLst>
                                      </p:cBhvr>
                                      <p:tavLst>
                                        <p:tav tm="0">
                                          <p:val>
                                            <p:strVal val="#ppt_y-#ppt_h*1.125000"/>
                                          </p:val>
                                        </p:tav>
                                        <p:tav tm="100000">
                                          <p:val>
                                            <p:strVal val="#ppt_y"/>
                                          </p:val>
                                        </p:tav>
                                      </p:tavLst>
                                    </p:anim>
                                    <p:animEffect transition="in" filter="wipe(down)">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1"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p:tgtEl>
                                          <p:spTgt spid="24"/>
                                        </p:tgtEl>
                                        <p:attrNameLst>
                                          <p:attrName>ppt_y</p:attrName>
                                        </p:attrNameLst>
                                      </p:cBhvr>
                                      <p:tavLst>
                                        <p:tav tm="0">
                                          <p:val>
                                            <p:strVal val="#ppt_y-#ppt_h*1.125000"/>
                                          </p:val>
                                        </p:tav>
                                        <p:tav tm="100000">
                                          <p:val>
                                            <p:strVal val="#ppt_y"/>
                                          </p:val>
                                        </p:tav>
                                      </p:tavLst>
                                    </p:anim>
                                    <p:animEffect transition="in" filter="wipe(down)">
                                      <p:cBhvr>
                                        <p:cTn id="62" dur="500"/>
                                        <p:tgtEl>
                                          <p:spTgt spid="24"/>
                                        </p:tgtEl>
                                      </p:cBhvr>
                                    </p:animEffect>
                                  </p:childTnLst>
                                </p:cTn>
                              </p:par>
                              <p:par>
                                <p:cTn id="63" presetID="12" presetClass="entr" presetSubtype="1"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p:tgtEl>
                                          <p:spTgt spid="25"/>
                                        </p:tgtEl>
                                        <p:attrNameLst>
                                          <p:attrName>ppt_y</p:attrName>
                                        </p:attrNameLst>
                                      </p:cBhvr>
                                      <p:tavLst>
                                        <p:tav tm="0">
                                          <p:val>
                                            <p:strVal val="#ppt_y-#ppt_h*1.125000"/>
                                          </p:val>
                                        </p:tav>
                                        <p:tav tm="100000">
                                          <p:val>
                                            <p:strVal val="#ppt_y"/>
                                          </p:val>
                                        </p:tav>
                                      </p:tavLst>
                                    </p:anim>
                                    <p:animEffect transition="in" filter="wipe(down)">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1"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p:tgtEl>
                                          <p:spTgt spid="27"/>
                                        </p:tgtEl>
                                        <p:attrNameLst>
                                          <p:attrName>ppt_y</p:attrName>
                                        </p:attrNameLst>
                                      </p:cBhvr>
                                      <p:tavLst>
                                        <p:tav tm="0">
                                          <p:val>
                                            <p:strVal val="#ppt_y-#ppt_h*1.125000"/>
                                          </p:val>
                                        </p:tav>
                                        <p:tav tm="100000">
                                          <p:val>
                                            <p:strVal val="#ppt_y"/>
                                          </p:val>
                                        </p:tav>
                                      </p:tavLst>
                                    </p:anim>
                                    <p:animEffect transition="in" filter="wipe(down)">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1"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additive="base">
                                        <p:cTn id="82" dur="500"/>
                                        <p:tgtEl>
                                          <p:spTgt spid="28"/>
                                        </p:tgtEl>
                                        <p:attrNameLst>
                                          <p:attrName>ppt_y</p:attrName>
                                        </p:attrNameLst>
                                      </p:cBhvr>
                                      <p:tavLst>
                                        <p:tav tm="0">
                                          <p:val>
                                            <p:strVal val="#ppt_y-#ppt_h*1.125000"/>
                                          </p:val>
                                        </p:tav>
                                        <p:tav tm="100000">
                                          <p:val>
                                            <p:strVal val="#ppt_y"/>
                                          </p:val>
                                        </p:tav>
                                      </p:tavLst>
                                    </p:anim>
                                    <p:animEffect transition="in" filter="wipe(down)">
                                      <p:cBhvr>
                                        <p:cTn id="83" dur="500"/>
                                        <p:tgtEl>
                                          <p:spTgt spid="28"/>
                                        </p:tgtEl>
                                      </p:cBhvr>
                                    </p:animEffect>
                                  </p:childTnLst>
                                </p:cTn>
                              </p:par>
                              <p:par>
                                <p:cTn id="84" presetID="12" presetClass="entr" presetSubtype="1" fill="hold" grpId="0" nodeType="with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additive="base">
                                        <p:cTn id="86" dur="500"/>
                                        <p:tgtEl>
                                          <p:spTgt spid="29"/>
                                        </p:tgtEl>
                                        <p:attrNameLst>
                                          <p:attrName>ppt_y</p:attrName>
                                        </p:attrNameLst>
                                      </p:cBhvr>
                                      <p:tavLst>
                                        <p:tav tm="0">
                                          <p:val>
                                            <p:strVal val="#ppt_y-#ppt_h*1.125000"/>
                                          </p:val>
                                        </p:tav>
                                        <p:tav tm="100000">
                                          <p:val>
                                            <p:strVal val="#ppt_y"/>
                                          </p:val>
                                        </p:tav>
                                      </p:tavLst>
                                    </p:anim>
                                    <p:animEffect transition="in" filter="wipe(down)">
                                      <p:cBhvr>
                                        <p:cTn id="87" dur="500"/>
                                        <p:tgtEl>
                                          <p:spTgt spid="29"/>
                                        </p:tgtEl>
                                      </p:cBhvr>
                                    </p:animEffect>
                                  </p:childTnLst>
                                </p:cTn>
                              </p:par>
                              <p:par>
                                <p:cTn id="88" presetID="12" presetClass="entr" presetSubtype="8" fill="hold" nodeType="withEffect">
                                  <p:stCondLst>
                                    <p:cond delay="0"/>
                                  </p:stCondLst>
                                  <p:childTnLst>
                                    <p:set>
                                      <p:cBhvr>
                                        <p:cTn id="89" dur="1" fill="hold">
                                          <p:stCondLst>
                                            <p:cond delay="0"/>
                                          </p:stCondLst>
                                        </p:cTn>
                                        <p:tgtEl>
                                          <p:spTgt spid="71"/>
                                        </p:tgtEl>
                                        <p:attrNameLst>
                                          <p:attrName>style.visibility</p:attrName>
                                        </p:attrNameLst>
                                      </p:cBhvr>
                                      <p:to>
                                        <p:strVal val="visible"/>
                                      </p:to>
                                    </p:set>
                                    <p:anim calcmode="lin" valueType="num">
                                      <p:cBhvr additive="base">
                                        <p:cTn id="90" dur="500"/>
                                        <p:tgtEl>
                                          <p:spTgt spid="71"/>
                                        </p:tgtEl>
                                        <p:attrNameLst>
                                          <p:attrName>ppt_x</p:attrName>
                                        </p:attrNameLst>
                                      </p:cBhvr>
                                      <p:tavLst>
                                        <p:tav tm="0">
                                          <p:val>
                                            <p:strVal val="#ppt_x-#ppt_w*1.125000"/>
                                          </p:val>
                                        </p:tav>
                                        <p:tav tm="100000">
                                          <p:val>
                                            <p:strVal val="#ppt_x"/>
                                          </p:val>
                                        </p:tav>
                                      </p:tavLst>
                                    </p:anim>
                                    <p:animEffect transition="in" filter="wipe(right)">
                                      <p:cBhvr>
                                        <p:cTn id="91" dur="500"/>
                                        <p:tgtEl>
                                          <p:spTgt spid="71"/>
                                        </p:tgtEl>
                                      </p:cBhvr>
                                    </p:animEffect>
                                  </p:childTnLst>
                                </p:cTn>
                              </p:par>
                            </p:childTnLst>
                          </p:cTn>
                        </p:par>
                      </p:childTnLst>
                    </p:cTn>
                  </p:par>
                  <p:par>
                    <p:cTn id="92" fill="hold">
                      <p:stCondLst>
                        <p:cond delay="indefinite"/>
                      </p:stCondLst>
                      <p:childTnLst>
                        <p:par>
                          <p:cTn id="93" fill="hold">
                            <p:stCondLst>
                              <p:cond delay="0"/>
                            </p:stCondLst>
                            <p:childTnLst>
                              <p:par>
                                <p:cTn id="94" presetID="12" presetClass="entr" presetSubtype="1" fill="hold" grpId="0" nodeType="click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500"/>
                                        <p:tgtEl>
                                          <p:spTgt spid="30"/>
                                        </p:tgtEl>
                                        <p:attrNameLst>
                                          <p:attrName>ppt_y</p:attrName>
                                        </p:attrNameLst>
                                      </p:cBhvr>
                                      <p:tavLst>
                                        <p:tav tm="0">
                                          <p:val>
                                            <p:strVal val="#ppt_y-#ppt_h*1.125000"/>
                                          </p:val>
                                        </p:tav>
                                        <p:tav tm="100000">
                                          <p:val>
                                            <p:strVal val="#ppt_y"/>
                                          </p:val>
                                        </p:tav>
                                      </p:tavLst>
                                    </p:anim>
                                    <p:animEffect transition="in" filter="wipe(down)">
                                      <p:cBhvr>
                                        <p:cTn id="97" dur="500"/>
                                        <p:tgtEl>
                                          <p:spTgt spid="30"/>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ntr" presetSubtype="1"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p:tgtEl>
                                          <p:spTgt spid="31"/>
                                        </p:tgtEl>
                                        <p:attrNameLst>
                                          <p:attrName>ppt_y</p:attrName>
                                        </p:attrNameLst>
                                      </p:cBhvr>
                                      <p:tavLst>
                                        <p:tav tm="0">
                                          <p:val>
                                            <p:strVal val="#ppt_y-#ppt_h*1.125000"/>
                                          </p:val>
                                        </p:tav>
                                        <p:tav tm="100000">
                                          <p:val>
                                            <p:strVal val="#ppt_y"/>
                                          </p:val>
                                        </p:tav>
                                      </p:tavLst>
                                    </p:anim>
                                    <p:animEffect transition="in" filter="wipe(down)">
                                      <p:cBhvr>
                                        <p:cTn id="103" dur="500"/>
                                        <p:tgtEl>
                                          <p:spTgt spid="31"/>
                                        </p:tgtEl>
                                      </p:cBhvr>
                                    </p:animEffect>
                                  </p:childTnLst>
                                </p:cTn>
                              </p:par>
                              <p:par>
                                <p:cTn id="104" presetID="12" presetClass="entr" presetSubtype="1"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additive="base">
                                        <p:cTn id="106" dur="500"/>
                                        <p:tgtEl>
                                          <p:spTgt spid="32"/>
                                        </p:tgtEl>
                                        <p:attrNameLst>
                                          <p:attrName>ppt_y</p:attrName>
                                        </p:attrNameLst>
                                      </p:cBhvr>
                                      <p:tavLst>
                                        <p:tav tm="0">
                                          <p:val>
                                            <p:strVal val="#ppt_y-#ppt_h*1.125000"/>
                                          </p:val>
                                        </p:tav>
                                        <p:tav tm="100000">
                                          <p:val>
                                            <p:strVal val="#ppt_y"/>
                                          </p:val>
                                        </p:tav>
                                      </p:tavLst>
                                    </p:anim>
                                    <p:animEffect transition="in" filter="wipe(down)">
                                      <p:cBhvr>
                                        <p:cTn id="107" dur="5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1" fill="hold" grpId="0" nodeType="click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500"/>
                                        <p:tgtEl>
                                          <p:spTgt spid="34"/>
                                        </p:tgtEl>
                                        <p:attrNameLst>
                                          <p:attrName>ppt_y</p:attrName>
                                        </p:attrNameLst>
                                      </p:cBhvr>
                                      <p:tavLst>
                                        <p:tav tm="0">
                                          <p:val>
                                            <p:strVal val="#ppt_y-#ppt_h*1.125000"/>
                                          </p:val>
                                        </p:tav>
                                        <p:tav tm="100000">
                                          <p:val>
                                            <p:strVal val="#ppt_y"/>
                                          </p:val>
                                        </p:tav>
                                      </p:tavLst>
                                    </p:anim>
                                    <p:animEffect transition="in" filter="wipe(down)">
                                      <p:cBhvr>
                                        <p:cTn id="113" dur="500"/>
                                        <p:tgtEl>
                                          <p:spTgt spid="34"/>
                                        </p:tgtEl>
                                      </p:cBhvr>
                                    </p:animEffect>
                                  </p:childTnLst>
                                </p:cTn>
                              </p:par>
                              <p:par>
                                <p:cTn id="114" presetID="12" presetClass="entr" presetSubtype="1" fill="hold" grpId="0" nodeType="withEffect">
                                  <p:stCondLst>
                                    <p:cond delay="0"/>
                                  </p:stCondLst>
                                  <p:childTnLst>
                                    <p:set>
                                      <p:cBhvr>
                                        <p:cTn id="115" dur="1" fill="hold">
                                          <p:stCondLst>
                                            <p:cond delay="0"/>
                                          </p:stCondLst>
                                        </p:cTn>
                                        <p:tgtEl>
                                          <p:spTgt spid="35"/>
                                        </p:tgtEl>
                                        <p:attrNameLst>
                                          <p:attrName>style.visibility</p:attrName>
                                        </p:attrNameLst>
                                      </p:cBhvr>
                                      <p:to>
                                        <p:strVal val="visible"/>
                                      </p:to>
                                    </p:set>
                                    <p:anim calcmode="lin" valueType="num">
                                      <p:cBhvr additive="base">
                                        <p:cTn id="116" dur="500"/>
                                        <p:tgtEl>
                                          <p:spTgt spid="35"/>
                                        </p:tgtEl>
                                        <p:attrNameLst>
                                          <p:attrName>ppt_y</p:attrName>
                                        </p:attrNameLst>
                                      </p:cBhvr>
                                      <p:tavLst>
                                        <p:tav tm="0">
                                          <p:val>
                                            <p:strVal val="#ppt_y-#ppt_h*1.125000"/>
                                          </p:val>
                                        </p:tav>
                                        <p:tav tm="100000">
                                          <p:val>
                                            <p:strVal val="#ppt_y"/>
                                          </p:val>
                                        </p:tav>
                                      </p:tavLst>
                                    </p:anim>
                                    <p:animEffect transition="in" filter="wipe(down)">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wipe(left)">
                                      <p:cBhvr>
                                        <p:cTn id="122" dur="500"/>
                                        <p:tgtEl>
                                          <p:spTgt spid="37"/>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ipe(left)">
                                      <p:cBhvr>
                                        <p:cTn id="127" dur="500"/>
                                        <p:tgtEl>
                                          <p:spTgt spid="38"/>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ntr" presetSubtype="8" fill="hold" nodeType="clickEffect">
                                  <p:stCondLst>
                                    <p:cond delay="0"/>
                                  </p:stCondLst>
                                  <p:childTnLst>
                                    <p:set>
                                      <p:cBhvr>
                                        <p:cTn id="131" dur="1" fill="hold">
                                          <p:stCondLst>
                                            <p:cond delay="0"/>
                                          </p:stCondLst>
                                        </p:cTn>
                                        <p:tgtEl>
                                          <p:spTgt spid="61"/>
                                        </p:tgtEl>
                                        <p:attrNameLst>
                                          <p:attrName>style.visibility</p:attrName>
                                        </p:attrNameLst>
                                      </p:cBhvr>
                                      <p:to>
                                        <p:strVal val="visible"/>
                                      </p:to>
                                    </p:set>
                                    <p:anim calcmode="lin" valueType="num">
                                      <p:cBhvr additive="base">
                                        <p:cTn id="132" dur="500"/>
                                        <p:tgtEl>
                                          <p:spTgt spid="61"/>
                                        </p:tgtEl>
                                        <p:attrNameLst>
                                          <p:attrName>ppt_x</p:attrName>
                                        </p:attrNameLst>
                                      </p:cBhvr>
                                      <p:tavLst>
                                        <p:tav tm="0">
                                          <p:val>
                                            <p:strVal val="#ppt_x-#ppt_w*1.125000"/>
                                          </p:val>
                                        </p:tav>
                                        <p:tav tm="100000">
                                          <p:val>
                                            <p:strVal val="#ppt_x"/>
                                          </p:val>
                                        </p:tav>
                                      </p:tavLst>
                                    </p:anim>
                                    <p:animEffect transition="in" filter="wipe(right)">
                                      <p:cBhvr>
                                        <p:cTn id="133" dur="500"/>
                                        <p:tgtEl>
                                          <p:spTgt spid="61"/>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44"/>
                                        </p:tgtEl>
                                        <p:attrNameLst>
                                          <p:attrName>style.visibility</p:attrName>
                                        </p:attrNameLst>
                                      </p:cBhvr>
                                      <p:to>
                                        <p:strVal val="visible"/>
                                      </p:to>
                                    </p:set>
                                    <p:animEffect transition="in" filter="fade">
                                      <p:cBhvr>
                                        <p:cTn id="138" dur="500"/>
                                        <p:tgtEl>
                                          <p:spTgt spid="44"/>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fade">
                                      <p:cBhvr>
                                        <p:cTn id="143" dur="500"/>
                                        <p:tgtEl>
                                          <p:spTgt spid="45"/>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wipe(left)">
                                      <p:cBhvr>
                                        <p:cTn id="148" dur="500"/>
                                        <p:tgtEl>
                                          <p:spTgt spid="40"/>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46"/>
                                        </p:tgtEl>
                                        <p:attrNameLst>
                                          <p:attrName>style.visibility</p:attrName>
                                        </p:attrNameLst>
                                      </p:cBhvr>
                                      <p:to>
                                        <p:strVal val="visible"/>
                                      </p:to>
                                    </p:set>
                                    <p:animEffect transition="in" filter="fade">
                                      <p:cBhvr>
                                        <p:cTn id="153" dur="500"/>
                                        <p:tgtEl>
                                          <p:spTgt spid="46"/>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fade">
                                      <p:cBhvr>
                                        <p:cTn id="158" dur="500"/>
                                        <p:tgtEl>
                                          <p:spTgt spid="47"/>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48"/>
                                        </p:tgtEl>
                                        <p:attrNameLst>
                                          <p:attrName>style.visibility</p:attrName>
                                        </p:attrNameLst>
                                      </p:cBhvr>
                                      <p:to>
                                        <p:strVal val="visible"/>
                                      </p:to>
                                    </p:set>
                                    <p:animEffect transition="in" filter="fade">
                                      <p:cBhvr>
                                        <p:cTn id="163" dur="500"/>
                                        <p:tgtEl>
                                          <p:spTgt spid="48"/>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1" nodeType="clickEffect">
                                  <p:stCondLst>
                                    <p:cond delay="0"/>
                                  </p:stCondLst>
                                  <p:childTnLst>
                                    <p:set>
                                      <p:cBhvr>
                                        <p:cTn id="167" dur="1" fill="hold">
                                          <p:stCondLst>
                                            <p:cond delay="0"/>
                                          </p:stCondLst>
                                        </p:cTn>
                                        <p:tgtEl>
                                          <p:spTgt spid="44"/>
                                        </p:tgtEl>
                                        <p:attrNameLst>
                                          <p:attrName>style.visibility</p:attrName>
                                        </p:attrNameLst>
                                      </p:cBhvr>
                                      <p:to>
                                        <p:strVal val="hidden"/>
                                      </p:to>
                                    </p:set>
                                  </p:childTnLst>
                                </p:cTn>
                              </p:par>
                              <p:par>
                                <p:cTn id="168" presetID="1" presetClass="exit" presetSubtype="0" fill="hold" grpId="1" nodeType="withEffect">
                                  <p:stCondLst>
                                    <p:cond delay="0"/>
                                  </p:stCondLst>
                                  <p:childTnLst>
                                    <p:set>
                                      <p:cBhvr>
                                        <p:cTn id="169" dur="1" fill="hold">
                                          <p:stCondLst>
                                            <p:cond delay="0"/>
                                          </p:stCondLst>
                                        </p:cTn>
                                        <p:tgtEl>
                                          <p:spTgt spid="45"/>
                                        </p:tgtEl>
                                        <p:attrNameLst>
                                          <p:attrName>style.visibility</p:attrName>
                                        </p:attrNameLst>
                                      </p:cBhvr>
                                      <p:to>
                                        <p:strVal val="hidden"/>
                                      </p:to>
                                    </p:set>
                                  </p:childTnLst>
                                </p:cTn>
                              </p:par>
                              <p:par>
                                <p:cTn id="170" presetID="1" presetClass="exit" presetSubtype="0" fill="hold" grpId="1" nodeType="withEffect">
                                  <p:stCondLst>
                                    <p:cond delay="0"/>
                                  </p:stCondLst>
                                  <p:childTnLst>
                                    <p:set>
                                      <p:cBhvr>
                                        <p:cTn id="171" dur="1" fill="hold">
                                          <p:stCondLst>
                                            <p:cond delay="0"/>
                                          </p:stCondLst>
                                        </p:cTn>
                                        <p:tgtEl>
                                          <p:spTgt spid="46"/>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47"/>
                                        </p:tgtEl>
                                        <p:attrNameLst>
                                          <p:attrName>style.visibility</p:attrName>
                                        </p:attrNameLst>
                                      </p:cBhvr>
                                      <p:to>
                                        <p:strVal val="hidden"/>
                                      </p:to>
                                    </p:set>
                                  </p:childTnLst>
                                </p:cTn>
                              </p:par>
                              <p:par>
                                <p:cTn id="174" presetID="1" presetClass="exit" presetSubtype="0" fill="hold" grpId="1"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11"/>
                                        </p:tgtEl>
                                        <p:attrNameLst>
                                          <p:attrName>style.visibility</p:attrName>
                                        </p:attrNameLst>
                                      </p:cBhvr>
                                      <p:to>
                                        <p:strVal val="visible"/>
                                      </p:to>
                                    </p:set>
                                    <p:animEffect transition="in" filter="fade">
                                      <p:cBhvr>
                                        <p:cTn id="180" dur="500"/>
                                        <p:tgtEl>
                                          <p:spTgt spid="11"/>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2"/>
                                        </p:tgtEl>
                                        <p:attrNameLst>
                                          <p:attrName>style.visibility</p:attrName>
                                        </p:attrNameLst>
                                      </p:cBhvr>
                                      <p:to>
                                        <p:strVal val="visible"/>
                                      </p:to>
                                    </p:set>
                                    <p:animEffect transition="in" filter="fade">
                                      <p:cBhvr>
                                        <p:cTn id="185" dur="500"/>
                                        <p:tgtEl>
                                          <p:spTgt spid="72"/>
                                        </p:tgtEl>
                                      </p:cBhvr>
                                    </p:animEffect>
                                  </p:childTnLst>
                                </p:cTn>
                              </p:par>
                            </p:childTnLst>
                          </p:cTn>
                        </p:par>
                      </p:childTnLst>
                    </p:cTn>
                  </p:par>
                  <p:par>
                    <p:cTn id="186" fill="hold">
                      <p:stCondLst>
                        <p:cond delay="indefinite"/>
                      </p:stCondLst>
                      <p:childTnLst>
                        <p:par>
                          <p:cTn id="187" fill="hold">
                            <p:stCondLst>
                              <p:cond delay="0"/>
                            </p:stCondLst>
                            <p:childTnLst>
                              <p:par>
                                <p:cTn id="188" presetID="53" presetClass="entr" presetSubtype="16" fill="hold" grpId="0" nodeType="clickEffect">
                                  <p:stCondLst>
                                    <p:cond delay="0"/>
                                  </p:stCondLst>
                                  <p:childTnLst>
                                    <p:set>
                                      <p:cBhvr>
                                        <p:cTn id="189" dur="1" fill="hold">
                                          <p:stCondLst>
                                            <p:cond delay="0"/>
                                          </p:stCondLst>
                                        </p:cTn>
                                        <p:tgtEl>
                                          <p:spTgt spid="43"/>
                                        </p:tgtEl>
                                        <p:attrNameLst>
                                          <p:attrName>style.visibility</p:attrName>
                                        </p:attrNameLst>
                                      </p:cBhvr>
                                      <p:to>
                                        <p:strVal val="visible"/>
                                      </p:to>
                                    </p:set>
                                    <p:anim calcmode="lin" valueType="num">
                                      <p:cBhvr>
                                        <p:cTn id="190" dur="500" fill="hold"/>
                                        <p:tgtEl>
                                          <p:spTgt spid="43"/>
                                        </p:tgtEl>
                                        <p:attrNameLst>
                                          <p:attrName>ppt_w</p:attrName>
                                        </p:attrNameLst>
                                      </p:cBhvr>
                                      <p:tavLst>
                                        <p:tav tm="0">
                                          <p:val>
                                            <p:fltVal val="0"/>
                                          </p:val>
                                        </p:tav>
                                        <p:tav tm="100000">
                                          <p:val>
                                            <p:strVal val="#ppt_w"/>
                                          </p:val>
                                        </p:tav>
                                      </p:tavLst>
                                    </p:anim>
                                    <p:anim calcmode="lin" valueType="num">
                                      <p:cBhvr>
                                        <p:cTn id="191" dur="500" fill="hold"/>
                                        <p:tgtEl>
                                          <p:spTgt spid="43"/>
                                        </p:tgtEl>
                                        <p:attrNameLst>
                                          <p:attrName>ppt_h</p:attrName>
                                        </p:attrNameLst>
                                      </p:cBhvr>
                                      <p:tavLst>
                                        <p:tav tm="0">
                                          <p:val>
                                            <p:fltVal val="0"/>
                                          </p:val>
                                        </p:tav>
                                        <p:tav tm="100000">
                                          <p:val>
                                            <p:strVal val="#ppt_h"/>
                                          </p:val>
                                        </p:tav>
                                      </p:tavLst>
                                    </p:anim>
                                    <p:animEffect transition="in" filter="fade">
                                      <p:cBhvr>
                                        <p:cTn id="192" dur="500"/>
                                        <p:tgtEl>
                                          <p:spTgt spid="43"/>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grpId="1" nodeType="clickEffect">
                                  <p:stCondLst>
                                    <p:cond delay="0"/>
                                  </p:stCondLst>
                                  <p:childTnLst>
                                    <p:set>
                                      <p:cBhvr>
                                        <p:cTn id="196" dur="1" fill="hold">
                                          <p:stCondLst>
                                            <p:cond delay="0"/>
                                          </p:stCondLst>
                                        </p:cTn>
                                        <p:tgtEl>
                                          <p:spTgt spid="11"/>
                                        </p:tgtEl>
                                        <p:attrNameLst>
                                          <p:attrName>style.visibility</p:attrName>
                                        </p:attrNameLst>
                                      </p:cBhvr>
                                      <p:to>
                                        <p:strVal val="hidden"/>
                                      </p:to>
                                    </p:set>
                                  </p:childTnLst>
                                </p:cTn>
                              </p:par>
                              <p:par>
                                <p:cTn id="197" presetID="1" presetClass="exit" presetSubtype="0" fill="hold" grpId="1" nodeType="withEffect">
                                  <p:stCondLst>
                                    <p:cond delay="0"/>
                                  </p:stCondLst>
                                  <p:childTnLst>
                                    <p:set>
                                      <p:cBhvr>
                                        <p:cTn id="198" dur="1" fill="hold">
                                          <p:stCondLst>
                                            <p:cond delay="0"/>
                                          </p:stCondLst>
                                        </p:cTn>
                                        <p:tgtEl>
                                          <p:spTgt spid="72"/>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grpId="0" nodeType="clickEffect">
                                  <p:stCondLst>
                                    <p:cond delay="0"/>
                                  </p:stCondLst>
                                  <p:childTnLst>
                                    <p:set>
                                      <p:cBhvr>
                                        <p:cTn id="202" dur="1" fill="hold">
                                          <p:stCondLst>
                                            <p:cond delay="0"/>
                                          </p:stCondLst>
                                        </p:cTn>
                                        <p:tgtEl>
                                          <p:spTgt spid="73"/>
                                        </p:tgtEl>
                                        <p:attrNameLst>
                                          <p:attrName>style.visibility</p:attrName>
                                        </p:attrNameLst>
                                      </p:cBhvr>
                                      <p:to>
                                        <p:strVal val="visible"/>
                                      </p:to>
                                    </p:set>
                                    <p:animEffect transition="in" filter="fade">
                                      <p:cBhvr>
                                        <p:cTn id="203" dur="500"/>
                                        <p:tgtEl>
                                          <p:spTgt spid="73"/>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ntr" presetSubtype="0" fill="hold" grpId="0" nodeType="clickEffect">
                                  <p:stCondLst>
                                    <p:cond delay="0"/>
                                  </p:stCondLst>
                                  <p:childTnLst>
                                    <p:set>
                                      <p:cBhvr>
                                        <p:cTn id="207" dur="1" fill="hold">
                                          <p:stCondLst>
                                            <p:cond delay="0"/>
                                          </p:stCondLst>
                                        </p:cTn>
                                        <p:tgtEl>
                                          <p:spTgt spid="74"/>
                                        </p:tgtEl>
                                        <p:attrNameLst>
                                          <p:attrName>style.visibility</p:attrName>
                                        </p:attrNameLst>
                                      </p:cBhvr>
                                      <p:to>
                                        <p:strVal val="visible"/>
                                      </p:to>
                                    </p:set>
                                    <p:animEffect transition="in" filter="fade">
                                      <p:cBhvr>
                                        <p:cTn id="208" dur="500"/>
                                        <p:tgtEl>
                                          <p:spTgt spid="74"/>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xit" presetSubtype="0" fill="hold" grpId="1" nodeType="clickEffect">
                                  <p:stCondLst>
                                    <p:cond delay="0"/>
                                  </p:stCondLst>
                                  <p:childTnLst>
                                    <p:set>
                                      <p:cBhvr>
                                        <p:cTn id="212" dur="1" fill="hold">
                                          <p:stCondLst>
                                            <p:cond delay="0"/>
                                          </p:stCondLst>
                                        </p:cTn>
                                        <p:tgtEl>
                                          <p:spTgt spid="73"/>
                                        </p:tgtEl>
                                        <p:attrNameLst>
                                          <p:attrName>style.visibility</p:attrName>
                                        </p:attrNameLst>
                                      </p:cBhvr>
                                      <p:to>
                                        <p:strVal val="hidden"/>
                                      </p:to>
                                    </p:set>
                                  </p:childTnLst>
                                </p:cTn>
                              </p:par>
                              <p:par>
                                <p:cTn id="213" presetID="1" presetClass="exit" presetSubtype="0" fill="hold" grpId="1" nodeType="withEffect">
                                  <p:stCondLst>
                                    <p:cond delay="0"/>
                                  </p:stCondLst>
                                  <p:childTnLst>
                                    <p:set>
                                      <p:cBhvr>
                                        <p:cTn id="214" dur="1" fill="hold">
                                          <p:stCondLst>
                                            <p:cond delay="0"/>
                                          </p:stCondLst>
                                        </p:cTn>
                                        <p:tgtEl>
                                          <p:spTgt spid="74"/>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grpId="0" nodeType="clickEffect">
                                  <p:stCondLst>
                                    <p:cond delay="0"/>
                                  </p:stCondLst>
                                  <p:childTnLst>
                                    <p:set>
                                      <p:cBhvr>
                                        <p:cTn id="218" dur="1" fill="hold">
                                          <p:stCondLst>
                                            <p:cond delay="0"/>
                                          </p:stCondLst>
                                        </p:cTn>
                                        <p:tgtEl>
                                          <p:spTgt spid="75"/>
                                        </p:tgtEl>
                                        <p:attrNameLst>
                                          <p:attrName>style.visibility</p:attrName>
                                        </p:attrNameLst>
                                      </p:cBhvr>
                                      <p:to>
                                        <p:strVal val="visible"/>
                                      </p:to>
                                    </p:set>
                                    <p:animEffect transition="in" filter="fade">
                                      <p:cBhvr>
                                        <p:cTn id="219" dur="500"/>
                                        <p:tgtEl>
                                          <p:spTgt spid="75"/>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grpId="0" nodeType="clickEffect">
                                  <p:stCondLst>
                                    <p:cond delay="0"/>
                                  </p:stCondLst>
                                  <p:childTnLst>
                                    <p:set>
                                      <p:cBhvr>
                                        <p:cTn id="223" dur="1" fill="hold">
                                          <p:stCondLst>
                                            <p:cond delay="0"/>
                                          </p:stCondLst>
                                        </p:cTn>
                                        <p:tgtEl>
                                          <p:spTgt spid="76"/>
                                        </p:tgtEl>
                                        <p:attrNameLst>
                                          <p:attrName>style.visibility</p:attrName>
                                        </p:attrNameLst>
                                      </p:cBhvr>
                                      <p:to>
                                        <p:strVal val="visible"/>
                                      </p:to>
                                    </p:set>
                                    <p:animEffect transition="in" filter="fade">
                                      <p:cBhvr>
                                        <p:cTn id="224" dur="500"/>
                                        <p:tgtEl>
                                          <p:spTgt spid="76"/>
                                        </p:tgtEl>
                                      </p:cBhvr>
                                    </p:animEffect>
                                  </p:childTnLst>
                                </p:cTn>
                              </p:par>
                            </p:childTnLst>
                          </p:cTn>
                        </p:par>
                      </p:childTnLst>
                    </p:cTn>
                  </p:par>
                  <p:par>
                    <p:cTn id="225" fill="hold">
                      <p:stCondLst>
                        <p:cond delay="indefinite"/>
                      </p:stCondLst>
                      <p:childTnLst>
                        <p:par>
                          <p:cTn id="226" fill="hold">
                            <p:stCondLst>
                              <p:cond delay="0"/>
                            </p:stCondLst>
                            <p:childTnLst>
                              <p:par>
                                <p:cTn id="227" presetID="1" presetClass="exit" presetSubtype="0" fill="hold" grpId="1" nodeType="clickEffect">
                                  <p:stCondLst>
                                    <p:cond delay="0"/>
                                  </p:stCondLst>
                                  <p:childTnLst>
                                    <p:set>
                                      <p:cBhvr>
                                        <p:cTn id="228" dur="1" fill="hold">
                                          <p:stCondLst>
                                            <p:cond delay="0"/>
                                          </p:stCondLst>
                                        </p:cTn>
                                        <p:tgtEl>
                                          <p:spTgt spid="75"/>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76"/>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53" presetClass="entr" presetSubtype="16" fill="hold" grpId="0" nodeType="clickEffect">
                                  <p:stCondLst>
                                    <p:cond delay="0"/>
                                  </p:stCondLst>
                                  <p:childTnLst>
                                    <p:set>
                                      <p:cBhvr>
                                        <p:cTn id="234" dur="1" fill="hold">
                                          <p:stCondLst>
                                            <p:cond delay="0"/>
                                          </p:stCondLst>
                                        </p:cTn>
                                        <p:tgtEl>
                                          <p:spTgt spid="42"/>
                                        </p:tgtEl>
                                        <p:attrNameLst>
                                          <p:attrName>style.visibility</p:attrName>
                                        </p:attrNameLst>
                                      </p:cBhvr>
                                      <p:to>
                                        <p:strVal val="visible"/>
                                      </p:to>
                                    </p:set>
                                    <p:anim calcmode="lin" valueType="num">
                                      <p:cBhvr>
                                        <p:cTn id="235" dur="500" fill="hold"/>
                                        <p:tgtEl>
                                          <p:spTgt spid="42"/>
                                        </p:tgtEl>
                                        <p:attrNameLst>
                                          <p:attrName>ppt_w</p:attrName>
                                        </p:attrNameLst>
                                      </p:cBhvr>
                                      <p:tavLst>
                                        <p:tav tm="0">
                                          <p:val>
                                            <p:fltVal val="0"/>
                                          </p:val>
                                        </p:tav>
                                        <p:tav tm="100000">
                                          <p:val>
                                            <p:strVal val="#ppt_w"/>
                                          </p:val>
                                        </p:tav>
                                      </p:tavLst>
                                    </p:anim>
                                    <p:anim calcmode="lin" valueType="num">
                                      <p:cBhvr>
                                        <p:cTn id="236" dur="500" fill="hold"/>
                                        <p:tgtEl>
                                          <p:spTgt spid="42"/>
                                        </p:tgtEl>
                                        <p:attrNameLst>
                                          <p:attrName>ppt_h</p:attrName>
                                        </p:attrNameLst>
                                      </p:cBhvr>
                                      <p:tavLst>
                                        <p:tav tm="0">
                                          <p:val>
                                            <p:fltVal val="0"/>
                                          </p:val>
                                        </p:tav>
                                        <p:tav tm="100000">
                                          <p:val>
                                            <p:strVal val="#ppt_h"/>
                                          </p:val>
                                        </p:tav>
                                      </p:tavLst>
                                    </p:anim>
                                    <p:animEffect transition="in" filter="fade">
                                      <p:cBhvr>
                                        <p:cTn id="237" dur="500"/>
                                        <p:tgtEl>
                                          <p:spTgt spid="42"/>
                                        </p:tgtEl>
                                      </p:cBhvr>
                                    </p:animEffect>
                                  </p:childTnLst>
                                </p:cTn>
                              </p:par>
                              <p:par>
                                <p:cTn id="238" presetID="22" presetClass="entr" presetSubtype="8" fill="hold" grpId="0" nodeType="withEffect">
                                  <p:stCondLst>
                                    <p:cond delay="0"/>
                                  </p:stCondLst>
                                  <p:childTnLst>
                                    <p:set>
                                      <p:cBhvr>
                                        <p:cTn id="239" dur="1" fill="hold">
                                          <p:stCondLst>
                                            <p:cond delay="0"/>
                                          </p:stCondLst>
                                        </p:cTn>
                                        <p:tgtEl>
                                          <p:spTgt spid="59"/>
                                        </p:tgtEl>
                                        <p:attrNameLst>
                                          <p:attrName>style.visibility</p:attrName>
                                        </p:attrNameLst>
                                      </p:cBhvr>
                                      <p:to>
                                        <p:strVal val="visible"/>
                                      </p:to>
                                    </p:set>
                                    <p:animEffect transition="in" filter="wipe(left)">
                                      <p:cBhvr>
                                        <p:cTn id="240" dur="500"/>
                                        <p:tgtEl>
                                          <p:spTgt spid="59"/>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60"/>
                                        </p:tgtEl>
                                        <p:attrNameLst>
                                          <p:attrName>style.visibility</p:attrName>
                                        </p:attrNameLst>
                                      </p:cBhvr>
                                      <p:to>
                                        <p:strVal val="visible"/>
                                      </p:to>
                                    </p:set>
                                    <p:animEffect transition="in" filter="wipe(left)">
                                      <p:cBhvr>
                                        <p:cTn id="245" dur="500"/>
                                        <p:tgtEl>
                                          <p:spTgt spid="60"/>
                                        </p:tgtEl>
                                      </p:cBhvr>
                                    </p:animEffect>
                                  </p:childTnLst>
                                </p:cTn>
                              </p:par>
                            </p:childTnLst>
                          </p:cTn>
                        </p:par>
                      </p:childTnLst>
                    </p:cTn>
                  </p:par>
                  <p:par>
                    <p:cTn id="246" fill="hold">
                      <p:stCondLst>
                        <p:cond delay="indefinite"/>
                      </p:stCondLst>
                      <p:childTnLst>
                        <p:par>
                          <p:cTn id="247" fill="hold">
                            <p:stCondLst>
                              <p:cond delay="0"/>
                            </p:stCondLst>
                            <p:childTnLst>
                              <p:par>
                                <p:cTn id="248" presetID="12" presetClass="entr" presetSubtype="8" fill="hold" nodeType="clickEffect">
                                  <p:stCondLst>
                                    <p:cond delay="0"/>
                                  </p:stCondLst>
                                  <p:childTnLst>
                                    <p:set>
                                      <p:cBhvr>
                                        <p:cTn id="249" dur="1" fill="hold">
                                          <p:stCondLst>
                                            <p:cond delay="0"/>
                                          </p:stCondLst>
                                        </p:cTn>
                                        <p:tgtEl>
                                          <p:spTgt spid="68"/>
                                        </p:tgtEl>
                                        <p:attrNameLst>
                                          <p:attrName>style.visibility</p:attrName>
                                        </p:attrNameLst>
                                      </p:cBhvr>
                                      <p:to>
                                        <p:strVal val="visible"/>
                                      </p:to>
                                    </p:set>
                                    <p:anim calcmode="lin" valueType="num">
                                      <p:cBhvr additive="base">
                                        <p:cTn id="250" dur="500"/>
                                        <p:tgtEl>
                                          <p:spTgt spid="68"/>
                                        </p:tgtEl>
                                        <p:attrNameLst>
                                          <p:attrName>ppt_x</p:attrName>
                                        </p:attrNameLst>
                                      </p:cBhvr>
                                      <p:tavLst>
                                        <p:tav tm="0">
                                          <p:val>
                                            <p:strVal val="#ppt_x-#ppt_w*1.125000"/>
                                          </p:val>
                                        </p:tav>
                                        <p:tav tm="100000">
                                          <p:val>
                                            <p:strVal val="#ppt_x"/>
                                          </p:val>
                                        </p:tav>
                                      </p:tavLst>
                                    </p:anim>
                                    <p:animEffect transition="in" filter="wipe(right)">
                                      <p:cBhvr>
                                        <p:cTn id="251" dur="500"/>
                                        <p:tgtEl>
                                          <p:spTgt spid="68"/>
                                        </p:tgtEl>
                                      </p:cBhvr>
                                    </p:animEffect>
                                  </p:childTnLst>
                                </p:cTn>
                              </p:par>
                            </p:childTnLst>
                          </p:cTn>
                        </p:par>
                      </p:childTnLst>
                    </p:cTn>
                  </p:par>
                  <p:par>
                    <p:cTn id="252" fill="hold">
                      <p:stCondLst>
                        <p:cond delay="indefinite"/>
                      </p:stCondLst>
                      <p:childTnLst>
                        <p:par>
                          <p:cTn id="253" fill="hold">
                            <p:stCondLst>
                              <p:cond delay="0"/>
                            </p:stCondLst>
                            <p:childTnLst>
                              <p:par>
                                <p:cTn id="254" presetID="10" presetClass="entr" presetSubtype="0" fill="hold" grpId="0" nodeType="clickEffect">
                                  <p:stCondLst>
                                    <p:cond delay="0"/>
                                  </p:stCondLst>
                                  <p:childTnLst>
                                    <p:set>
                                      <p:cBhvr>
                                        <p:cTn id="255" dur="1" fill="hold">
                                          <p:stCondLst>
                                            <p:cond delay="0"/>
                                          </p:stCondLst>
                                        </p:cTn>
                                        <p:tgtEl>
                                          <p:spTgt spid="63"/>
                                        </p:tgtEl>
                                        <p:attrNameLst>
                                          <p:attrName>style.visibility</p:attrName>
                                        </p:attrNameLst>
                                      </p:cBhvr>
                                      <p:to>
                                        <p:strVal val="visible"/>
                                      </p:to>
                                    </p:set>
                                    <p:animEffect transition="in" filter="fade">
                                      <p:cBhvr>
                                        <p:cTn id="256" dur="500"/>
                                        <p:tgtEl>
                                          <p:spTgt spid="63"/>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grpId="0" nodeType="clickEffect">
                                  <p:stCondLst>
                                    <p:cond delay="0"/>
                                  </p:stCondLst>
                                  <p:childTnLst>
                                    <p:set>
                                      <p:cBhvr>
                                        <p:cTn id="260" dur="1" fill="hold">
                                          <p:stCondLst>
                                            <p:cond delay="0"/>
                                          </p:stCondLst>
                                        </p:cTn>
                                        <p:tgtEl>
                                          <p:spTgt spid="64"/>
                                        </p:tgtEl>
                                        <p:attrNameLst>
                                          <p:attrName>style.visibility</p:attrName>
                                        </p:attrNameLst>
                                      </p:cBhvr>
                                      <p:to>
                                        <p:strVal val="visible"/>
                                      </p:to>
                                    </p:set>
                                    <p:animEffect transition="in" filter="fade">
                                      <p:cBhvr>
                                        <p:cTn id="261" dur="500"/>
                                        <p:tgtEl>
                                          <p:spTgt spid="64"/>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62"/>
                                        </p:tgtEl>
                                        <p:attrNameLst>
                                          <p:attrName>style.visibility</p:attrName>
                                        </p:attrNameLst>
                                      </p:cBhvr>
                                      <p:to>
                                        <p:strVal val="visible"/>
                                      </p:to>
                                    </p:set>
                                    <p:animEffect transition="in" filter="wipe(left)">
                                      <p:cBhvr>
                                        <p:cTn id="266" dur="500"/>
                                        <p:tgtEl>
                                          <p:spTgt spid="62"/>
                                        </p:tgtEl>
                                      </p:cBhvr>
                                    </p:animEffect>
                                  </p:childTnLst>
                                </p:cTn>
                              </p:par>
                            </p:childTnLst>
                          </p:cTn>
                        </p:par>
                      </p:childTnLst>
                    </p:cTn>
                  </p:par>
                  <p:par>
                    <p:cTn id="267" fill="hold">
                      <p:stCondLst>
                        <p:cond delay="indefinite"/>
                      </p:stCondLst>
                      <p:childTnLst>
                        <p:par>
                          <p:cTn id="268" fill="hold">
                            <p:stCondLst>
                              <p:cond delay="0"/>
                            </p:stCondLst>
                            <p:childTnLst>
                              <p:par>
                                <p:cTn id="269" presetID="10" presetClass="entr" presetSubtype="0" fill="hold" grpId="0" nodeType="clickEffect">
                                  <p:stCondLst>
                                    <p:cond delay="0"/>
                                  </p:stCondLst>
                                  <p:childTnLst>
                                    <p:set>
                                      <p:cBhvr>
                                        <p:cTn id="270" dur="1" fill="hold">
                                          <p:stCondLst>
                                            <p:cond delay="0"/>
                                          </p:stCondLst>
                                        </p:cTn>
                                        <p:tgtEl>
                                          <p:spTgt spid="65"/>
                                        </p:tgtEl>
                                        <p:attrNameLst>
                                          <p:attrName>style.visibility</p:attrName>
                                        </p:attrNameLst>
                                      </p:cBhvr>
                                      <p:to>
                                        <p:strVal val="visible"/>
                                      </p:to>
                                    </p:set>
                                    <p:animEffect transition="in" filter="fade">
                                      <p:cBhvr>
                                        <p:cTn id="271" dur="500"/>
                                        <p:tgtEl>
                                          <p:spTgt spid="65"/>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66"/>
                                        </p:tgtEl>
                                        <p:attrNameLst>
                                          <p:attrName>style.visibility</p:attrName>
                                        </p:attrNameLst>
                                      </p:cBhvr>
                                      <p:to>
                                        <p:strVal val="visible"/>
                                      </p:to>
                                    </p:set>
                                    <p:animEffect transition="in" filter="fade">
                                      <p:cBhvr>
                                        <p:cTn id="276" dur="500"/>
                                        <p:tgtEl>
                                          <p:spTgt spid="66"/>
                                        </p:tgtEl>
                                      </p:cBhvr>
                                    </p:animEffect>
                                  </p:childTnLst>
                                </p:cTn>
                              </p:par>
                            </p:childTnLst>
                          </p:cTn>
                        </p:par>
                      </p:childTnLst>
                    </p:cTn>
                  </p:par>
                  <p:par>
                    <p:cTn id="277" fill="hold">
                      <p:stCondLst>
                        <p:cond delay="indefinite"/>
                      </p:stCondLst>
                      <p:childTnLst>
                        <p:par>
                          <p:cTn id="278" fill="hold">
                            <p:stCondLst>
                              <p:cond delay="0"/>
                            </p:stCondLst>
                            <p:childTnLst>
                              <p:par>
                                <p:cTn id="279" presetID="10" presetClass="entr" presetSubtype="0" fill="hold" grpId="0" nodeType="clickEffect">
                                  <p:stCondLst>
                                    <p:cond delay="0"/>
                                  </p:stCondLst>
                                  <p:childTnLst>
                                    <p:set>
                                      <p:cBhvr>
                                        <p:cTn id="280" dur="1" fill="hold">
                                          <p:stCondLst>
                                            <p:cond delay="0"/>
                                          </p:stCondLst>
                                        </p:cTn>
                                        <p:tgtEl>
                                          <p:spTgt spid="67"/>
                                        </p:tgtEl>
                                        <p:attrNameLst>
                                          <p:attrName>style.visibility</p:attrName>
                                        </p:attrNameLst>
                                      </p:cBhvr>
                                      <p:to>
                                        <p:strVal val="visible"/>
                                      </p:to>
                                    </p:set>
                                    <p:animEffect transition="in" filter="fade">
                                      <p:cBhvr>
                                        <p:cTn id="281" dur="500"/>
                                        <p:tgtEl>
                                          <p:spTgt spid="67"/>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4" fill="hold" grpId="0" nodeType="clickEffect">
                                  <p:stCondLst>
                                    <p:cond delay="0"/>
                                  </p:stCondLst>
                                  <p:childTnLst>
                                    <p:set>
                                      <p:cBhvr>
                                        <p:cTn id="285" dur="1" fill="hold">
                                          <p:stCondLst>
                                            <p:cond delay="0"/>
                                          </p:stCondLst>
                                        </p:cTn>
                                        <p:tgtEl>
                                          <p:spTgt spid="69"/>
                                        </p:tgtEl>
                                        <p:attrNameLst>
                                          <p:attrName>style.visibility</p:attrName>
                                        </p:attrNameLst>
                                      </p:cBhvr>
                                      <p:to>
                                        <p:strVal val="visible"/>
                                      </p:to>
                                    </p:set>
                                    <p:animEffect transition="in" filter="wipe(down)">
                                      <p:cBhvr>
                                        <p:cTn id="28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8" grpId="0"/>
      <p:bldP spid="5" grpId="0"/>
      <p:bldP spid="6" grpId="0"/>
      <p:bldP spid="7" grpId="0"/>
      <p:bldP spid="9" grpId="0"/>
      <p:bldP spid="10" grpId="0"/>
      <p:bldP spid="24" grpId="0"/>
      <p:bldP spid="25" grpId="0"/>
      <p:bldP spid="26" grpId="0" animBg="1"/>
      <p:bldP spid="27" grpId="0"/>
      <p:bldP spid="28" grpId="0"/>
      <p:bldP spid="29" grpId="0"/>
      <p:bldP spid="30" grpId="0"/>
      <p:bldP spid="31" grpId="0"/>
      <p:bldP spid="32" grpId="0"/>
      <p:bldP spid="34" grpId="0"/>
      <p:bldP spid="35" grpId="0"/>
      <p:bldP spid="37" grpId="0" animBg="1"/>
      <p:bldP spid="38" grpId="0"/>
      <p:bldP spid="40" grpId="0"/>
      <p:bldP spid="42" grpId="0"/>
      <p:bldP spid="43" grpId="0"/>
      <p:bldP spid="44" grpId="0"/>
      <p:bldP spid="44" grpId="1"/>
      <p:bldP spid="45" grpId="0"/>
      <p:bldP spid="45" grpId="1"/>
      <p:bldP spid="46" grpId="0"/>
      <p:bldP spid="46" grpId="1"/>
      <p:bldP spid="47" grpId="0"/>
      <p:bldP spid="47" grpId="1"/>
      <p:bldP spid="48" grpId="0"/>
      <p:bldP spid="48" grpId="1"/>
      <p:bldP spid="59" grpId="0" animBg="1"/>
      <p:bldP spid="60" grpId="0"/>
      <p:bldP spid="62" grpId="0"/>
      <p:bldP spid="63" grpId="0"/>
      <p:bldP spid="64" grpId="0"/>
      <p:bldP spid="65" grpId="0"/>
      <p:bldP spid="66" grpId="0"/>
      <p:bldP spid="67" grpId="0"/>
      <p:bldP spid="69" grpId="0" animBg="1"/>
      <p:bldP spid="11" grpId="0"/>
      <p:bldP spid="11" grpId="1"/>
      <p:bldP spid="72" grpId="0"/>
      <p:bldP spid="72" grpId="1"/>
      <p:bldP spid="73" grpId="0"/>
      <p:bldP spid="73" grpId="1"/>
      <p:bldP spid="74" grpId="0"/>
      <p:bldP spid="74" grpId="1"/>
      <p:bldP spid="75" grpId="0"/>
      <p:bldP spid="75" grpId="1"/>
      <p:bldP spid="76" grpId="0"/>
      <p:bldP spid="7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2286"/>
            <a:ext cx="9144000" cy="5148072"/>
            <a:chOff x="9081" y="0"/>
            <a:chExt cx="9134919" cy="5237155"/>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443" t="8025" r="17610" b="12622"/>
            <a:stretch/>
          </p:blipFill>
          <p:spPr>
            <a:xfrm>
              <a:off x="9082" y="2170321"/>
              <a:ext cx="3374656" cy="306683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11731"/>
            <a:stretch/>
          </p:blipFill>
          <p:spPr>
            <a:xfrm>
              <a:off x="3371850" y="0"/>
              <a:ext cx="2345946" cy="258028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1" y="0"/>
              <a:ext cx="3374657" cy="2190749"/>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t="7921"/>
            <a:stretch/>
          </p:blipFill>
          <p:spPr>
            <a:xfrm>
              <a:off x="5736846" y="1"/>
              <a:ext cx="3407154" cy="2798463"/>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1850" y="2379655"/>
              <a:ext cx="5772150" cy="2857500"/>
            </a:xfrm>
            <a:prstGeom prst="rect">
              <a:avLst/>
            </a:prstGeom>
          </p:spPr>
        </p:pic>
      </p:grpSp>
      <p:pic>
        <p:nvPicPr>
          <p:cNvPr id="2050" name="Picture 2"/>
          <p:cNvPicPr>
            <a:picLocks noChangeArrowheads="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2"/>
          <p:cNvSpPr txBox="1">
            <a:spLocks/>
          </p:cNvSpPr>
          <p:nvPr/>
        </p:nvSpPr>
        <p:spPr>
          <a:xfrm>
            <a:off x="3791985" y="205085"/>
            <a:ext cx="1433030" cy="52322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800" dirty="0" smtClean="0">
                <a:solidFill>
                  <a:srgbClr val="FFFF00"/>
                </a:solidFill>
                <a:latin typeface="HandelGotDBol"/>
              </a:rPr>
              <a:t>ACIDS</a:t>
            </a:r>
            <a:endParaRPr lang="en-US" sz="2800" dirty="0">
              <a:solidFill>
                <a:srgbClr val="FFFF00"/>
              </a:solidFill>
              <a:latin typeface="HandelGotDBol"/>
            </a:endParaRPr>
          </a:p>
        </p:txBody>
      </p:sp>
      <p:sp>
        <p:nvSpPr>
          <p:cNvPr id="30" name="Rectangle 29"/>
          <p:cNvSpPr/>
          <p:nvPr/>
        </p:nvSpPr>
        <p:spPr>
          <a:xfrm>
            <a:off x="194745" y="1077701"/>
            <a:ext cx="5558355" cy="673097"/>
          </a:xfrm>
          <a:prstGeom prst="rect">
            <a:avLst/>
          </a:prstGeom>
          <a:gradFill>
            <a:gsLst>
              <a:gs pos="0">
                <a:schemeClr val="bg1">
                  <a:alpha val="97000"/>
                </a:schemeClr>
              </a:gs>
              <a:gs pos="100000">
                <a:schemeClr val="bg1">
                  <a:alpha val="6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92103" y="1098550"/>
            <a:ext cx="5460997" cy="646331"/>
          </a:xfrm>
          <a:prstGeom prst="rect">
            <a:avLst/>
          </a:prstGeom>
        </p:spPr>
        <p:txBody>
          <a:bodyPr wrap="square">
            <a:spAutoFit/>
          </a:bodyPr>
          <a:lstStyle/>
          <a:p>
            <a:pPr eaLnBrk="0" hangingPunct="0">
              <a:spcBef>
                <a:spcPct val="20000"/>
              </a:spcBef>
              <a:buFont typeface="Arial" pitchFamily="34" charset="0"/>
              <a:buNone/>
              <a:defRPr/>
            </a:pPr>
            <a:r>
              <a:rPr lang="en-US" b="1" i="1" dirty="0">
                <a:latin typeface="Myriad Pro Light" pitchFamily="34" charset="0"/>
              </a:rPr>
              <a:t>Substances which are sour to taste have acidic ingredients and their solutions are Acids.</a:t>
            </a:r>
          </a:p>
        </p:txBody>
      </p:sp>
      <p:grpSp>
        <p:nvGrpSpPr>
          <p:cNvPr id="17" name="Group 16"/>
          <p:cNvGrpSpPr/>
          <p:nvPr/>
        </p:nvGrpSpPr>
        <p:grpSpPr>
          <a:xfrm>
            <a:off x="152400" y="2914725"/>
            <a:ext cx="1656889" cy="1714606"/>
            <a:chOff x="4648200" y="304800"/>
            <a:chExt cx="1759887" cy="1821192"/>
          </a:xfrm>
        </p:grpSpPr>
        <p:pic>
          <p:nvPicPr>
            <p:cNvPr id="18" name="Picture 2" descr="C:\Users\com\Desktop\chap 3 abc\lemon.jpg"/>
            <p:cNvPicPr>
              <a:picLocks noChangeAspect="1" noChangeArrowheads="1"/>
            </p:cNvPicPr>
            <p:nvPr/>
          </p:nvPicPr>
          <p:blipFill>
            <a:blip r:embed="rId10" cstate="print">
              <a:clrChange>
                <a:clrFrom>
                  <a:srgbClr val="FFFFFF"/>
                </a:clrFrom>
                <a:clrTo>
                  <a:srgbClr val="FFFFFF">
                    <a:alpha val="0"/>
                  </a:srgbClr>
                </a:clrTo>
              </a:clrChange>
              <a:lum contrast="20000"/>
              <a:extLst>
                <a:ext uri="{28A0092B-C50C-407E-A947-70E740481C1C}">
                  <a14:useLocalDpi xmlns:a14="http://schemas.microsoft.com/office/drawing/2010/main" val="0"/>
                </a:ext>
              </a:extLst>
            </a:blip>
            <a:srcRect/>
            <a:stretch>
              <a:fillRect/>
            </a:stretch>
          </p:blipFill>
          <p:spPr bwMode="auto">
            <a:xfrm>
              <a:off x="4648200" y="304800"/>
              <a:ext cx="1759887" cy="1821192"/>
            </a:xfrm>
            <a:prstGeom prst="rect">
              <a:avLst/>
            </a:prstGeom>
            <a:ln>
              <a:noFill/>
            </a:ln>
            <a:effectLst>
              <a:outerShdw blurRad="190500" algn="tl" rotWithShape="0">
                <a:srgbClr val="000000">
                  <a:alpha val="70000"/>
                </a:srgbClr>
              </a:outerShdw>
            </a:effectLst>
            <a:extLst/>
          </p:spPr>
        </p:pic>
        <p:pic>
          <p:nvPicPr>
            <p:cNvPr id="19" name="Picture 6" descr="yellow eyes   animation"/>
            <p:cNvPicPr>
              <a:picLocks noChangeAspect="1" noChangeArrowheads="1" noCrop="1"/>
            </p:cNvPicPr>
            <p:nvPr/>
          </p:nvPicPr>
          <p:blipFill>
            <a:blip r:embed="rId11">
              <a:clrChange>
                <a:clrFrom>
                  <a:srgbClr val="010100"/>
                </a:clrFrom>
                <a:clrTo>
                  <a:srgbClr val="010100">
                    <a:alpha val="0"/>
                  </a:srgbClr>
                </a:clrTo>
              </a:clrChange>
              <a:lum contrast="20000"/>
            </a:blip>
            <a:srcRect/>
            <a:stretch>
              <a:fillRect/>
            </a:stretch>
          </p:blipFill>
          <p:spPr bwMode="auto">
            <a:xfrm>
              <a:off x="5417343" y="771524"/>
              <a:ext cx="685800" cy="342900"/>
            </a:xfrm>
            <a:prstGeom prst="rect">
              <a:avLst/>
            </a:prstGeom>
            <a:ln>
              <a:noFill/>
            </a:ln>
            <a:effectLst>
              <a:outerShdw blurRad="190500" algn="tl" rotWithShape="0">
                <a:srgbClr val="000000">
                  <a:alpha val="70000"/>
                </a:srgbClr>
              </a:outerShdw>
            </a:effectLst>
          </p:spPr>
        </p:pic>
      </p:grpSp>
      <p:pic>
        <p:nvPicPr>
          <p:cNvPr id="20" name="Picture 2" descr="C:\Users\com\Desktop\chap 3 abc\tamarind.jpg"/>
          <p:cNvPicPr>
            <a:picLocks noChangeArrowheads="1"/>
          </p:cNvPicPr>
          <p:nvPr/>
        </p:nvPicPr>
        <p:blipFill>
          <a:blip r:embed="rId12">
            <a:lum contrast="20000"/>
          </a:blip>
          <a:stretch>
            <a:fillRect/>
          </a:stretch>
        </p:blipFill>
        <p:spPr bwMode="auto">
          <a:xfrm>
            <a:off x="3503751" y="2895703"/>
            <a:ext cx="1280160" cy="1709928"/>
          </a:xfrm>
          <a:prstGeom prst="rect">
            <a:avLst/>
          </a:prstGeom>
          <a:ln>
            <a:noFill/>
          </a:ln>
          <a:effectLst>
            <a:outerShdw blurRad="190500" algn="tl" rotWithShape="0">
              <a:srgbClr val="000000">
                <a:alpha val="70000"/>
              </a:srgbClr>
            </a:outerShdw>
          </a:effectLst>
          <a:extLst/>
        </p:spPr>
      </p:pic>
      <p:sp>
        <p:nvSpPr>
          <p:cNvPr id="21" name="TextBox 20"/>
          <p:cNvSpPr txBox="1"/>
          <p:nvPr/>
        </p:nvSpPr>
        <p:spPr>
          <a:xfrm>
            <a:off x="413827" y="4592876"/>
            <a:ext cx="1216152" cy="442674"/>
          </a:xfrm>
          <a:prstGeom prst="roundRect">
            <a:avLst/>
          </a:prstGeom>
          <a:solidFill>
            <a:srgbClr val="FFFF00">
              <a:alpha val="50000"/>
            </a:srgbClr>
          </a:solidFill>
        </p:spPr>
        <p:txBody>
          <a:bodyPr wrap="none" rtlCol="0">
            <a:spAutoFit/>
          </a:bodyPr>
          <a:lstStyle/>
          <a:p>
            <a:pPr algn="ctr"/>
            <a:r>
              <a:rPr lang="en-US" sz="2000" b="1" dirty="0" smtClean="0">
                <a:solidFill>
                  <a:sysClr val="windowText" lastClr="000000"/>
                </a:solidFill>
              </a:rPr>
              <a:t>Lemon</a:t>
            </a:r>
            <a:endParaRPr lang="en-US" sz="2000" b="1" dirty="0">
              <a:solidFill>
                <a:sysClr val="windowText" lastClr="000000"/>
              </a:solidFill>
            </a:endParaRPr>
          </a:p>
        </p:txBody>
      </p:sp>
      <p:sp>
        <p:nvSpPr>
          <p:cNvPr id="22" name="TextBox 21"/>
          <p:cNvSpPr txBox="1"/>
          <p:nvPr/>
        </p:nvSpPr>
        <p:spPr>
          <a:xfrm>
            <a:off x="2096408" y="4592876"/>
            <a:ext cx="1216152" cy="442674"/>
          </a:xfrm>
          <a:prstGeom prst="roundRect">
            <a:avLst/>
          </a:prstGeom>
          <a:solidFill>
            <a:schemeClr val="bg1">
              <a:lumMod val="95000"/>
              <a:alpha val="50000"/>
            </a:schemeClr>
          </a:solidFill>
        </p:spPr>
        <p:txBody>
          <a:bodyPr wrap="none" rtlCol="0">
            <a:spAutoFit/>
          </a:bodyPr>
          <a:lstStyle/>
          <a:p>
            <a:pPr algn="ctr"/>
            <a:r>
              <a:rPr lang="en-US" sz="2000" b="1" dirty="0" smtClean="0">
                <a:solidFill>
                  <a:sysClr val="windowText" lastClr="000000"/>
                </a:solidFill>
              </a:rPr>
              <a:t>Vinegar</a:t>
            </a:r>
            <a:endParaRPr lang="en-US" sz="2000" b="1" dirty="0">
              <a:solidFill>
                <a:sysClr val="windowText" lastClr="000000"/>
              </a:solidFill>
            </a:endParaRPr>
          </a:p>
        </p:txBody>
      </p:sp>
      <p:sp>
        <p:nvSpPr>
          <p:cNvPr id="23" name="TextBox 22"/>
          <p:cNvSpPr txBox="1"/>
          <p:nvPr/>
        </p:nvSpPr>
        <p:spPr>
          <a:xfrm>
            <a:off x="3768840" y="4592876"/>
            <a:ext cx="1217473" cy="442674"/>
          </a:xfrm>
          <a:prstGeom prst="roundRect">
            <a:avLst/>
          </a:prstGeom>
          <a:solidFill>
            <a:schemeClr val="accent6">
              <a:lumMod val="75000"/>
              <a:alpha val="50000"/>
            </a:schemeClr>
          </a:solidFill>
        </p:spPr>
        <p:txBody>
          <a:bodyPr wrap="none" rtlCol="0">
            <a:spAutoFit/>
          </a:bodyPr>
          <a:lstStyle/>
          <a:p>
            <a:pPr algn="ctr"/>
            <a:r>
              <a:rPr lang="en-US" sz="2000" b="1" dirty="0" smtClean="0">
                <a:solidFill>
                  <a:sysClr val="windowText" lastClr="000000"/>
                </a:solidFill>
              </a:rPr>
              <a:t>Tamarind</a:t>
            </a:r>
            <a:endParaRPr lang="en-US" sz="2000" b="1" dirty="0">
              <a:solidFill>
                <a:sysClr val="windowText" lastClr="000000"/>
              </a:solidFill>
            </a:endParaRPr>
          </a:p>
        </p:txBody>
      </p:sp>
      <p:pic>
        <p:nvPicPr>
          <p:cNvPr id="24" name="Picture 3"/>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2108857" y="2965872"/>
            <a:ext cx="1033953" cy="1709486"/>
          </a:xfrm>
          <a:prstGeom prst="rect">
            <a:avLst/>
          </a:prstGeom>
          <a:ln>
            <a:noFill/>
          </a:ln>
          <a:effectLst>
            <a:outerShdw blurRad="190500" algn="tl" rotWithShape="0">
              <a:srgbClr val="000000">
                <a:alpha val="70000"/>
              </a:srgbClr>
            </a:outerShdw>
          </a:effectLst>
          <a:extLst/>
        </p:spPr>
      </p:pic>
      <p:sp>
        <p:nvSpPr>
          <p:cNvPr id="25" name="Rounded Rectangle 24"/>
          <p:cNvSpPr/>
          <p:nvPr/>
        </p:nvSpPr>
        <p:spPr>
          <a:xfrm>
            <a:off x="413827" y="2527804"/>
            <a:ext cx="1433562" cy="416567"/>
          </a:xfrm>
          <a:prstGeom prst="roundRect">
            <a:avLst/>
          </a:prstGeom>
          <a:solidFill>
            <a:schemeClr val="tx1">
              <a:alpha val="4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smtClean="0">
                <a:solidFill>
                  <a:schemeClr val="bg1"/>
                </a:solidFill>
              </a:rPr>
              <a:t>Citric acid  </a:t>
            </a:r>
            <a:endParaRPr lang="en-US" b="1" dirty="0">
              <a:solidFill>
                <a:schemeClr val="bg1"/>
              </a:solidFill>
            </a:endParaRPr>
          </a:p>
        </p:txBody>
      </p:sp>
      <p:sp>
        <p:nvSpPr>
          <p:cNvPr id="26" name="TextBox 25"/>
          <p:cNvSpPr txBox="1"/>
          <p:nvPr/>
        </p:nvSpPr>
        <p:spPr>
          <a:xfrm>
            <a:off x="5415760" y="4592876"/>
            <a:ext cx="1021186" cy="442674"/>
          </a:xfrm>
          <a:prstGeom prst="roundRect">
            <a:avLst/>
          </a:prstGeom>
          <a:solidFill>
            <a:srgbClr val="FF0000">
              <a:alpha val="75000"/>
            </a:srgbClr>
          </a:solidFill>
        </p:spPr>
        <p:txBody>
          <a:bodyPr wrap="none" rtlCol="0">
            <a:spAutoFit/>
          </a:bodyPr>
          <a:lstStyle/>
          <a:p>
            <a:pPr algn="ctr"/>
            <a:r>
              <a:rPr lang="en-US" sz="2000" b="1" dirty="0" smtClean="0">
                <a:solidFill>
                  <a:schemeClr val="bg1"/>
                </a:solidFill>
              </a:rPr>
              <a:t>Tomato</a:t>
            </a:r>
            <a:endParaRPr lang="en-US" sz="2000" b="1" dirty="0">
              <a:solidFill>
                <a:schemeClr val="bg1"/>
              </a:solidFill>
            </a:endParaRPr>
          </a:p>
        </p:txBody>
      </p:sp>
      <p:sp>
        <p:nvSpPr>
          <p:cNvPr id="27" name="Rounded Rectangle 26"/>
          <p:cNvSpPr/>
          <p:nvPr/>
        </p:nvSpPr>
        <p:spPr>
          <a:xfrm>
            <a:off x="1974397" y="2527804"/>
            <a:ext cx="1433562" cy="416567"/>
          </a:xfrm>
          <a:prstGeom prst="roundRect">
            <a:avLst/>
          </a:prstGeom>
          <a:solidFill>
            <a:schemeClr val="tx1">
              <a:alpha val="4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bg1"/>
                </a:solidFill>
              </a:rPr>
              <a:t>Acetic acid</a:t>
            </a:r>
          </a:p>
        </p:txBody>
      </p:sp>
      <p:sp>
        <p:nvSpPr>
          <p:cNvPr id="28" name="Rounded Rectangle 27"/>
          <p:cNvSpPr/>
          <p:nvPr/>
        </p:nvSpPr>
        <p:spPr>
          <a:xfrm>
            <a:off x="3547667" y="2527804"/>
            <a:ext cx="1433562" cy="416567"/>
          </a:xfrm>
          <a:prstGeom prst="roundRect">
            <a:avLst/>
          </a:prstGeom>
          <a:solidFill>
            <a:schemeClr val="tx1">
              <a:alpha val="4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bg1"/>
                </a:solidFill>
              </a:rPr>
              <a:t>Tartaric acid</a:t>
            </a:r>
          </a:p>
        </p:txBody>
      </p:sp>
      <p:sp>
        <p:nvSpPr>
          <p:cNvPr id="29" name="Rounded Rectangle 28"/>
          <p:cNvSpPr/>
          <p:nvPr/>
        </p:nvSpPr>
        <p:spPr>
          <a:xfrm>
            <a:off x="5171738" y="2527804"/>
            <a:ext cx="1433562" cy="416567"/>
          </a:xfrm>
          <a:prstGeom prst="roundRect">
            <a:avLst/>
          </a:prstGeom>
          <a:solidFill>
            <a:schemeClr val="tx1">
              <a:alpha val="4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bg1"/>
                </a:solidFill>
              </a:rPr>
              <a:t>Oxalic acid</a:t>
            </a:r>
          </a:p>
        </p:txBody>
      </p:sp>
      <p:pic>
        <p:nvPicPr>
          <p:cNvPr id="32" name="Picture 2" descr="D:\Zareena\CBSE_X\0_7e80f_7a1d82ad_XXL.png"/>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41984" y="2927266"/>
            <a:ext cx="1655064" cy="1615586"/>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682207" y="2063750"/>
            <a:ext cx="962856" cy="416567"/>
          </a:xfrm>
          <a:prstGeom prst="roundRect">
            <a:avLst/>
          </a:prstGeom>
          <a:solidFill>
            <a:schemeClr val="tx1">
              <a:alpha val="4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smtClean="0">
                <a:solidFill>
                  <a:schemeClr val="bg1"/>
                </a:solidFill>
              </a:rPr>
              <a:t>C</a:t>
            </a:r>
            <a:r>
              <a:rPr lang="en-US" b="1" baseline="-25000" dirty="0" smtClean="0">
                <a:solidFill>
                  <a:schemeClr val="bg1"/>
                </a:solidFill>
              </a:rPr>
              <a:t>6</a:t>
            </a:r>
            <a:r>
              <a:rPr lang="en-US" b="1" dirty="0" smtClean="0">
                <a:solidFill>
                  <a:schemeClr val="bg1"/>
                </a:solidFill>
              </a:rPr>
              <a:t>H</a:t>
            </a:r>
            <a:r>
              <a:rPr lang="en-US" b="1" baseline="-25000" dirty="0" smtClean="0">
                <a:solidFill>
                  <a:schemeClr val="bg1"/>
                </a:solidFill>
              </a:rPr>
              <a:t>8</a:t>
            </a:r>
            <a:r>
              <a:rPr lang="en-US" b="1" dirty="0" smtClean="0">
                <a:solidFill>
                  <a:schemeClr val="bg1"/>
                </a:solidFill>
              </a:rPr>
              <a:t>O</a:t>
            </a:r>
            <a:r>
              <a:rPr lang="en-US" b="1" baseline="-25000" dirty="0" smtClean="0">
                <a:solidFill>
                  <a:schemeClr val="bg1"/>
                </a:solidFill>
              </a:rPr>
              <a:t>7</a:t>
            </a:r>
            <a:r>
              <a:rPr lang="en-US" b="1" dirty="0" smtClean="0">
                <a:solidFill>
                  <a:schemeClr val="bg1"/>
                </a:solidFill>
              </a:rPr>
              <a:t>  </a:t>
            </a:r>
            <a:endParaRPr lang="en-US" b="1" dirty="0">
              <a:solidFill>
                <a:schemeClr val="bg1"/>
              </a:solidFill>
            </a:endParaRPr>
          </a:p>
        </p:txBody>
      </p:sp>
      <p:sp>
        <p:nvSpPr>
          <p:cNvPr id="34" name="Rounded Rectangle 33"/>
          <p:cNvSpPr/>
          <p:nvPr/>
        </p:nvSpPr>
        <p:spPr>
          <a:xfrm>
            <a:off x="2097844" y="2061294"/>
            <a:ext cx="1163916" cy="416567"/>
          </a:xfrm>
          <a:prstGeom prst="roundRect">
            <a:avLst/>
          </a:prstGeom>
          <a:solidFill>
            <a:schemeClr val="tx1">
              <a:alpha val="4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smtClean="0">
                <a:solidFill>
                  <a:schemeClr val="bg1"/>
                </a:solidFill>
              </a:rPr>
              <a:t>CH</a:t>
            </a:r>
            <a:r>
              <a:rPr lang="en-US" b="1" baseline="-25000" dirty="0" smtClean="0">
                <a:solidFill>
                  <a:schemeClr val="bg1"/>
                </a:solidFill>
              </a:rPr>
              <a:t>3</a:t>
            </a:r>
            <a:r>
              <a:rPr lang="en-US" b="1" dirty="0" smtClean="0">
                <a:solidFill>
                  <a:schemeClr val="bg1"/>
                </a:solidFill>
              </a:rPr>
              <a:t>COO</a:t>
            </a:r>
            <a:r>
              <a:rPr lang="en-US" b="1" dirty="0">
                <a:solidFill>
                  <a:schemeClr val="bg1"/>
                </a:solidFill>
              </a:rPr>
              <a:t>H</a:t>
            </a:r>
            <a:r>
              <a:rPr lang="en-US" b="1" dirty="0" smtClean="0">
                <a:solidFill>
                  <a:schemeClr val="bg1"/>
                </a:solidFill>
              </a:rPr>
              <a:t>  </a:t>
            </a:r>
            <a:endParaRPr lang="en-US" b="1" dirty="0">
              <a:solidFill>
                <a:schemeClr val="bg1"/>
              </a:solidFill>
            </a:endParaRPr>
          </a:p>
        </p:txBody>
      </p:sp>
      <p:sp>
        <p:nvSpPr>
          <p:cNvPr id="35" name="Rounded Rectangle 34"/>
          <p:cNvSpPr/>
          <p:nvPr/>
        </p:nvSpPr>
        <p:spPr>
          <a:xfrm>
            <a:off x="3762436" y="2084066"/>
            <a:ext cx="962856" cy="416567"/>
          </a:xfrm>
          <a:prstGeom prst="roundRect">
            <a:avLst/>
          </a:prstGeom>
          <a:solidFill>
            <a:schemeClr val="tx1">
              <a:alpha val="4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smtClean="0">
                <a:solidFill>
                  <a:schemeClr val="bg1"/>
                </a:solidFill>
              </a:rPr>
              <a:t>C</a:t>
            </a:r>
            <a:r>
              <a:rPr lang="en-US" b="1" baseline="-25000" dirty="0" smtClean="0">
                <a:solidFill>
                  <a:schemeClr val="bg1"/>
                </a:solidFill>
              </a:rPr>
              <a:t>4</a:t>
            </a:r>
            <a:r>
              <a:rPr lang="en-US" b="1" dirty="0" smtClean="0">
                <a:solidFill>
                  <a:schemeClr val="bg1"/>
                </a:solidFill>
              </a:rPr>
              <a:t>H</a:t>
            </a:r>
            <a:r>
              <a:rPr lang="en-US" b="1" baseline="-25000" dirty="0" smtClean="0">
                <a:solidFill>
                  <a:schemeClr val="bg1"/>
                </a:solidFill>
              </a:rPr>
              <a:t>6</a:t>
            </a:r>
            <a:r>
              <a:rPr lang="en-US" b="1" dirty="0" smtClean="0">
                <a:solidFill>
                  <a:schemeClr val="bg1"/>
                </a:solidFill>
              </a:rPr>
              <a:t>O</a:t>
            </a:r>
            <a:r>
              <a:rPr lang="en-US" b="1" baseline="-25000" dirty="0" smtClean="0">
                <a:solidFill>
                  <a:schemeClr val="bg1"/>
                </a:solidFill>
              </a:rPr>
              <a:t>6</a:t>
            </a:r>
            <a:r>
              <a:rPr lang="en-US" b="1" dirty="0" smtClean="0">
                <a:solidFill>
                  <a:schemeClr val="bg1"/>
                </a:solidFill>
              </a:rPr>
              <a:t>  </a:t>
            </a:r>
            <a:endParaRPr lang="en-US" b="1" dirty="0">
              <a:solidFill>
                <a:schemeClr val="bg1"/>
              </a:solidFill>
            </a:endParaRPr>
          </a:p>
        </p:txBody>
      </p:sp>
      <p:sp>
        <p:nvSpPr>
          <p:cNvPr id="36" name="Rounded Rectangle 35"/>
          <p:cNvSpPr/>
          <p:nvPr/>
        </p:nvSpPr>
        <p:spPr>
          <a:xfrm>
            <a:off x="5384776" y="2063750"/>
            <a:ext cx="962856" cy="416567"/>
          </a:xfrm>
          <a:prstGeom prst="roundRect">
            <a:avLst/>
          </a:prstGeom>
          <a:solidFill>
            <a:schemeClr val="tx1">
              <a:alpha val="4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smtClean="0">
                <a:solidFill>
                  <a:schemeClr val="bg1"/>
                </a:solidFill>
              </a:rPr>
              <a:t>C</a:t>
            </a:r>
            <a:r>
              <a:rPr lang="en-US" b="1" baseline="-25000" dirty="0" smtClean="0">
                <a:solidFill>
                  <a:schemeClr val="bg1"/>
                </a:solidFill>
              </a:rPr>
              <a:t>2</a:t>
            </a:r>
            <a:r>
              <a:rPr lang="en-US" b="1" dirty="0" smtClean="0">
                <a:solidFill>
                  <a:schemeClr val="bg1"/>
                </a:solidFill>
              </a:rPr>
              <a:t>H</a:t>
            </a:r>
            <a:r>
              <a:rPr lang="en-US" b="1" baseline="-25000" dirty="0" smtClean="0">
                <a:solidFill>
                  <a:schemeClr val="bg1"/>
                </a:solidFill>
              </a:rPr>
              <a:t>2</a:t>
            </a:r>
            <a:r>
              <a:rPr lang="en-US" b="1" dirty="0" smtClean="0">
                <a:solidFill>
                  <a:schemeClr val="bg1"/>
                </a:solidFill>
              </a:rPr>
              <a:t>O</a:t>
            </a:r>
            <a:r>
              <a:rPr lang="en-US" b="1" baseline="-25000" dirty="0" smtClean="0">
                <a:solidFill>
                  <a:schemeClr val="bg1"/>
                </a:solidFill>
              </a:rPr>
              <a:t>4</a:t>
            </a:r>
            <a:r>
              <a:rPr lang="en-US" b="1" dirty="0" smtClean="0">
                <a:solidFill>
                  <a:schemeClr val="bg1"/>
                </a:solidFill>
              </a:rPr>
              <a:t>  </a:t>
            </a:r>
            <a:endParaRPr lang="en-US" b="1" dirty="0">
              <a:solidFill>
                <a:schemeClr val="bg1"/>
              </a:solidFill>
            </a:endParaRPr>
          </a:p>
        </p:txBody>
      </p:sp>
    </p:spTree>
    <p:extLst>
      <p:ext uri="{BB962C8B-B14F-4D97-AF65-F5344CB8AC3E}">
        <p14:creationId xmlns:p14="http://schemas.microsoft.com/office/powerpoint/2010/main" val="417385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0-#ppt_w/2"/>
                                          </p:val>
                                        </p:tav>
                                        <p:tav tm="100000">
                                          <p:val>
                                            <p:strVal val="#ppt_x"/>
                                          </p:val>
                                        </p:tav>
                                      </p:tavLst>
                                    </p:anim>
                                    <p:anim calcmode="lin" valueType="num">
                                      <p:cBhvr additive="base">
                                        <p:cTn id="19" dur="500" fill="hold"/>
                                        <p:tgtEl>
                                          <p:spTgt spid="30"/>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0-#ppt_w/2"/>
                                          </p:val>
                                        </p:tav>
                                        <p:tav tm="100000">
                                          <p:val>
                                            <p:strVal val="#ppt_x"/>
                                          </p:val>
                                        </p:tav>
                                      </p:tavLst>
                                    </p:anim>
                                    <p:anim calcmode="lin" valueType="num">
                                      <p:cBhvr additive="base">
                                        <p:cTn id="23"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childTnLst>
                                </p:cTn>
                              </p:par>
                              <p:par>
                                <p:cTn id="30" presetID="26" presetClass="emph" presetSubtype="0" fill="hold" nodeType="withEffect">
                                  <p:stCondLst>
                                    <p:cond delay="400"/>
                                  </p:stCondLst>
                                  <p:childTnLst>
                                    <p:animEffect transition="out" filter="fade">
                                      <p:cBhvr>
                                        <p:cTn id="31" dur="1000" tmFilter="0, 0; .2, .5; .8, .5; 1, 0"/>
                                        <p:tgtEl>
                                          <p:spTgt spid="17"/>
                                        </p:tgtEl>
                                      </p:cBhvr>
                                    </p:animEffect>
                                    <p:animScale>
                                      <p:cBhvr>
                                        <p:cTn id="32" dur="500" autoRev="1" fill="hold"/>
                                        <p:tgtEl>
                                          <p:spTgt spid="17"/>
                                        </p:tgtEl>
                                      </p:cBhvr>
                                      <p:by x="105000" y="105000"/>
                                    </p:animScale>
                                  </p:childTnLst>
                                </p:cTn>
                              </p:par>
                              <p:par>
                                <p:cTn id="33" presetID="47" presetClass="entr" presetSubtype="0" fill="hold" grpId="0" nodeType="withEffect">
                                  <p:stCondLst>
                                    <p:cond delay="14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anim calcmode="lin" valueType="num">
                                      <p:cBhvr>
                                        <p:cTn id="36" dur="500" fill="hold"/>
                                        <p:tgtEl>
                                          <p:spTgt spid="21"/>
                                        </p:tgtEl>
                                        <p:attrNameLst>
                                          <p:attrName>ppt_x</p:attrName>
                                        </p:attrNameLst>
                                      </p:cBhvr>
                                      <p:tavLst>
                                        <p:tav tm="0">
                                          <p:val>
                                            <p:strVal val="#ppt_x"/>
                                          </p:val>
                                        </p:tav>
                                        <p:tav tm="100000">
                                          <p:val>
                                            <p:strVal val="#ppt_x"/>
                                          </p:val>
                                        </p:tav>
                                      </p:tavLst>
                                    </p:anim>
                                    <p:anim calcmode="lin" valueType="num">
                                      <p:cBhvr>
                                        <p:cTn id="37"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childTnLst>
                                </p:cTn>
                              </p:par>
                              <p:par>
                                <p:cTn id="44" presetID="26" presetClass="emph" presetSubtype="0" fill="hold" nodeType="withEffect">
                                  <p:stCondLst>
                                    <p:cond delay="300"/>
                                  </p:stCondLst>
                                  <p:childTnLst>
                                    <p:animEffect transition="out" filter="fade">
                                      <p:cBhvr>
                                        <p:cTn id="45" dur="1000" tmFilter="0, 0; .2, .5; .8, .5; 1, 0"/>
                                        <p:tgtEl>
                                          <p:spTgt spid="24"/>
                                        </p:tgtEl>
                                      </p:cBhvr>
                                    </p:animEffect>
                                    <p:animScale>
                                      <p:cBhvr>
                                        <p:cTn id="46" dur="500" autoRev="1" fill="hold"/>
                                        <p:tgtEl>
                                          <p:spTgt spid="24"/>
                                        </p:tgtEl>
                                      </p:cBhvr>
                                      <p:by x="105000" y="105000"/>
                                    </p:animScale>
                                  </p:childTnLst>
                                </p:cTn>
                              </p:par>
                              <p:par>
                                <p:cTn id="47" presetID="47" presetClass="entr" presetSubtype="0" fill="hold" grpId="0" nodeType="withEffect">
                                  <p:stCondLst>
                                    <p:cond delay="12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anim calcmode="lin" valueType="num">
                                      <p:cBhvr>
                                        <p:cTn id="50" dur="500" fill="hold"/>
                                        <p:tgtEl>
                                          <p:spTgt spid="22"/>
                                        </p:tgtEl>
                                        <p:attrNameLst>
                                          <p:attrName>ppt_x</p:attrName>
                                        </p:attrNameLst>
                                      </p:cBhvr>
                                      <p:tavLst>
                                        <p:tav tm="0">
                                          <p:val>
                                            <p:strVal val="#ppt_x"/>
                                          </p:val>
                                        </p:tav>
                                        <p:tav tm="100000">
                                          <p:val>
                                            <p:strVal val="#ppt_x"/>
                                          </p:val>
                                        </p:tav>
                                      </p:tavLst>
                                    </p:anim>
                                    <p:anim calcmode="lin" valueType="num">
                                      <p:cBhvr>
                                        <p:cTn id="5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childTnLst>
                                </p:cTn>
                              </p:par>
                              <p:par>
                                <p:cTn id="58" presetID="26" presetClass="emph" presetSubtype="0" fill="hold" nodeType="withEffect">
                                  <p:stCondLst>
                                    <p:cond delay="300"/>
                                  </p:stCondLst>
                                  <p:childTnLst>
                                    <p:animEffect transition="out" filter="fade">
                                      <p:cBhvr>
                                        <p:cTn id="59" dur="1000" tmFilter="0, 0; .2, .5; .8, .5; 1, 0"/>
                                        <p:tgtEl>
                                          <p:spTgt spid="20"/>
                                        </p:tgtEl>
                                      </p:cBhvr>
                                    </p:animEffect>
                                    <p:animScale>
                                      <p:cBhvr>
                                        <p:cTn id="60" dur="500" autoRev="1" fill="hold"/>
                                        <p:tgtEl>
                                          <p:spTgt spid="20"/>
                                        </p:tgtEl>
                                      </p:cBhvr>
                                      <p:by x="105000" y="105000"/>
                                    </p:animScale>
                                  </p:childTnLst>
                                </p:cTn>
                              </p:par>
                              <p:par>
                                <p:cTn id="61" presetID="47" presetClass="entr" presetSubtype="0" fill="hold" grpId="0" nodeType="withEffect">
                                  <p:stCondLst>
                                    <p:cond delay="130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anim calcmode="lin" valueType="num">
                                      <p:cBhvr>
                                        <p:cTn id="64" dur="500" fill="hold"/>
                                        <p:tgtEl>
                                          <p:spTgt spid="23"/>
                                        </p:tgtEl>
                                        <p:attrNameLst>
                                          <p:attrName>ppt_x</p:attrName>
                                        </p:attrNameLst>
                                      </p:cBhvr>
                                      <p:tavLst>
                                        <p:tav tm="0">
                                          <p:val>
                                            <p:strVal val="#ppt_x"/>
                                          </p:val>
                                        </p:tav>
                                        <p:tav tm="100000">
                                          <p:val>
                                            <p:strVal val="#ppt_x"/>
                                          </p:val>
                                        </p:tav>
                                      </p:tavLst>
                                    </p:anim>
                                    <p:anim calcmode="lin" valueType="num">
                                      <p:cBhvr>
                                        <p:cTn id="6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nodeType="click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p:cTn id="70" dur="500" fill="hold"/>
                                        <p:tgtEl>
                                          <p:spTgt spid="32"/>
                                        </p:tgtEl>
                                        <p:attrNameLst>
                                          <p:attrName>ppt_w</p:attrName>
                                        </p:attrNameLst>
                                      </p:cBhvr>
                                      <p:tavLst>
                                        <p:tav tm="0">
                                          <p:val>
                                            <p:fltVal val="0"/>
                                          </p:val>
                                        </p:tav>
                                        <p:tav tm="100000">
                                          <p:val>
                                            <p:strVal val="#ppt_w"/>
                                          </p:val>
                                        </p:tav>
                                      </p:tavLst>
                                    </p:anim>
                                    <p:anim calcmode="lin" valueType="num">
                                      <p:cBhvr>
                                        <p:cTn id="71" dur="500" fill="hold"/>
                                        <p:tgtEl>
                                          <p:spTgt spid="32"/>
                                        </p:tgtEl>
                                        <p:attrNameLst>
                                          <p:attrName>ppt_h</p:attrName>
                                        </p:attrNameLst>
                                      </p:cBhvr>
                                      <p:tavLst>
                                        <p:tav tm="0">
                                          <p:val>
                                            <p:fltVal val="0"/>
                                          </p:val>
                                        </p:tav>
                                        <p:tav tm="100000">
                                          <p:val>
                                            <p:strVal val="#ppt_h"/>
                                          </p:val>
                                        </p:tav>
                                      </p:tavLst>
                                    </p:anim>
                                    <p:animEffect transition="in" filter="fade">
                                      <p:cBhvr>
                                        <p:cTn id="72" dur="500"/>
                                        <p:tgtEl>
                                          <p:spTgt spid="32"/>
                                        </p:tgtEl>
                                      </p:cBhvr>
                                    </p:animEffect>
                                  </p:childTnLst>
                                </p:cTn>
                              </p:par>
                              <p:par>
                                <p:cTn id="73" presetID="26" presetClass="emph" presetSubtype="0" fill="hold" nodeType="withEffect">
                                  <p:stCondLst>
                                    <p:cond delay="0"/>
                                  </p:stCondLst>
                                  <p:childTnLst>
                                    <p:animEffect transition="out" filter="fade">
                                      <p:cBhvr>
                                        <p:cTn id="74" dur="1300" tmFilter="0, 0; .2, .5; .8, .5; 1, 0"/>
                                        <p:tgtEl>
                                          <p:spTgt spid="32"/>
                                        </p:tgtEl>
                                      </p:cBhvr>
                                    </p:animEffect>
                                    <p:animScale>
                                      <p:cBhvr>
                                        <p:cTn id="75" dur="650" autoRev="1" fill="hold"/>
                                        <p:tgtEl>
                                          <p:spTgt spid="32"/>
                                        </p:tgtEl>
                                      </p:cBhvr>
                                      <p:by x="105000" y="105000"/>
                                    </p:animScale>
                                  </p:childTnLst>
                                </p:cTn>
                              </p:par>
                              <p:par>
                                <p:cTn id="76" presetID="47" presetClass="entr" presetSubtype="0" fill="hold" grpId="0" nodeType="withEffect">
                                  <p:stCondLst>
                                    <p:cond delay="120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anim calcmode="lin" valueType="num">
                                      <p:cBhvr>
                                        <p:cTn id="79" dur="500" fill="hold"/>
                                        <p:tgtEl>
                                          <p:spTgt spid="26"/>
                                        </p:tgtEl>
                                        <p:attrNameLst>
                                          <p:attrName>ppt_x</p:attrName>
                                        </p:attrNameLst>
                                      </p:cBhvr>
                                      <p:tavLst>
                                        <p:tav tm="0">
                                          <p:val>
                                            <p:strVal val="#ppt_x"/>
                                          </p:val>
                                        </p:tav>
                                        <p:tav tm="100000">
                                          <p:val>
                                            <p:strVal val="#ppt_x"/>
                                          </p:val>
                                        </p:tav>
                                      </p:tavLst>
                                    </p:anim>
                                    <p:anim calcmode="lin" valueType="num">
                                      <p:cBhvr>
                                        <p:cTn id="80"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p:cTn id="85" dur="500" fill="hold"/>
                                        <p:tgtEl>
                                          <p:spTgt spid="25"/>
                                        </p:tgtEl>
                                        <p:attrNameLst>
                                          <p:attrName>ppt_w</p:attrName>
                                        </p:attrNameLst>
                                      </p:cBhvr>
                                      <p:tavLst>
                                        <p:tav tm="0">
                                          <p:val>
                                            <p:fltVal val="0"/>
                                          </p:val>
                                        </p:tav>
                                        <p:tav tm="100000">
                                          <p:val>
                                            <p:strVal val="#ppt_w"/>
                                          </p:val>
                                        </p:tav>
                                      </p:tavLst>
                                    </p:anim>
                                    <p:anim calcmode="lin" valueType="num">
                                      <p:cBhvr>
                                        <p:cTn id="86" dur="500" fill="hold"/>
                                        <p:tgtEl>
                                          <p:spTgt spid="25"/>
                                        </p:tgtEl>
                                        <p:attrNameLst>
                                          <p:attrName>ppt_h</p:attrName>
                                        </p:attrNameLst>
                                      </p:cBhvr>
                                      <p:tavLst>
                                        <p:tav tm="0">
                                          <p:val>
                                            <p:fltVal val="0"/>
                                          </p:val>
                                        </p:tav>
                                        <p:tav tm="100000">
                                          <p:val>
                                            <p:strVal val="#ppt_h"/>
                                          </p:val>
                                        </p:tav>
                                      </p:tavLst>
                                    </p:anim>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p:cTn id="92" dur="500" fill="hold"/>
                                        <p:tgtEl>
                                          <p:spTgt spid="33"/>
                                        </p:tgtEl>
                                        <p:attrNameLst>
                                          <p:attrName>ppt_w</p:attrName>
                                        </p:attrNameLst>
                                      </p:cBhvr>
                                      <p:tavLst>
                                        <p:tav tm="0">
                                          <p:val>
                                            <p:fltVal val="0"/>
                                          </p:val>
                                        </p:tav>
                                        <p:tav tm="100000">
                                          <p:val>
                                            <p:strVal val="#ppt_w"/>
                                          </p:val>
                                        </p:tav>
                                      </p:tavLst>
                                    </p:anim>
                                    <p:anim calcmode="lin" valueType="num">
                                      <p:cBhvr>
                                        <p:cTn id="93" dur="500" fill="hold"/>
                                        <p:tgtEl>
                                          <p:spTgt spid="33"/>
                                        </p:tgtEl>
                                        <p:attrNameLst>
                                          <p:attrName>ppt_h</p:attrName>
                                        </p:attrNameLst>
                                      </p:cBhvr>
                                      <p:tavLst>
                                        <p:tav tm="0">
                                          <p:val>
                                            <p:fltVal val="0"/>
                                          </p:val>
                                        </p:tav>
                                        <p:tav tm="100000">
                                          <p:val>
                                            <p:strVal val="#ppt_h"/>
                                          </p:val>
                                        </p:tav>
                                      </p:tavLst>
                                    </p:anim>
                                    <p:animEffect transition="in" filter="fade">
                                      <p:cBhvr>
                                        <p:cTn id="94" dur="500"/>
                                        <p:tgtEl>
                                          <p:spTgt spid="33"/>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 calcmode="lin" valueType="num">
                                      <p:cBhvr>
                                        <p:cTn id="106" dur="500" fill="hold"/>
                                        <p:tgtEl>
                                          <p:spTgt spid="34"/>
                                        </p:tgtEl>
                                        <p:attrNameLst>
                                          <p:attrName>ppt_w</p:attrName>
                                        </p:attrNameLst>
                                      </p:cBhvr>
                                      <p:tavLst>
                                        <p:tav tm="0">
                                          <p:val>
                                            <p:fltVal val="0"/>
                                          </p:val>
                                        </p:tav>
                                        <p:tav tm="100000">
                                          <p:val>
                                            <p:strVal val="#ppt_w"/>
                                          </p:val>
                                        </p:tav>
                                      </p:tavLst>
                                    </p:anim>
                                    <p:anim calcmode="lin" valueType="num">
                                      <p:cBhvr>
                                        <p:cTn id="107" dur="500" fill="hold"/>
                                        <p:tgtEl>
                                          <p:spTgt spid="34"/>
                                        </p:tgtEl>
                                        <p:attrNameLst>
                                          <p:attrName>ppt_h</p:attrName>
                                        </p:attrNameLst>
                                      </p:cBhvr>
                                      <p:tavLst>
                                        <p:tav tm="0">
                                          <p:val>
                                            <p:fltVal val="0"/>
                                          </p:val>
                                        </p:tav>
                                        <p:tav tm="100000">
                                          <p:val>
                                            <p:strVal val="#ppt_h"/>
                                          </p:val>
                                        </p:tav>
                                      </p:tavLst>
                                    </p:anim>
                                    <p:animEffect transition="in" filter="fade">
                                      <p:cBhvr>
                                        <p:cTn id="108" dur="500"/>
                                        <p:tgtEl>
                                          <p:spTgt spid="34"/>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p:cTn id="113" dur="500" fill="hold"/>
                                        <p:tgtEl>
                                          <p:spTgt spid="28"/>
                                        </p:tgtEl>
                                        <p:attrNameLst>
                                          <p:attrName>ppt_w</p:attrName>
                                        </p:attrNameLst>
                                      </p:cBhvr>
                                      <p:tavLst>
                                        <p:tav tm="0">
                                          <p:val>
                                            <p:fltVal val="0"/>
                                          </p:val>
                                        </p:tav>
                                        <p:tav tm="100000">
                                          <p:val>
                                            <p:strVal val="#ppt_w"/>
                                          </p:val>
                                        </p:tav>
                                      </p:tavLst>
                                    </p:anim>
                                    <p:anim calcmode="lin" valueType="num">
                                      <p:cBhvr>
                                        <p:cTn id="114" dur="500" fill="hold"/>
                                        <p:tgtEl>
                                          <p:spTgt spid="28"/>
                                        </p:tgtEl>
                                        <p:attrNameLst>
                                          <p:attrName>ppt_h</p:attrName>
                                        </p:attrNameLst>
                                      </p:cBhvr>
                                      <p:tavLst>
                                        <p:tav tm="0">
                                          <p:val>
                                            <p:fltVal val="0"/>
                                          </p:val>
                                        </p:tav>
                                        <p:tav tm="100000">
                                          <p:val>
                                            <p:strVal val="#ppt_h"/>
                                          </p:val>
                                        </p:tav>
                                      </p:tavLst>
                                    </p:anim>
                                    <p:animEffect transition="in" filter="fade">
                                      <p:cBhvr>
                                        <p:cTn id="115" dur="500"/>
                                        <p:tgtEl>
                                          <p:spTgt spid="28"/>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ppt_w</p:attrName>
                                        </p:attrNameLst>
                                      </p:cBhvr>
                                      <p:tavLst>
                                        <p:tav tm="0">
                                          <p:val>
                                            <p:fltVal val="0"/>
                                          </p:val>
                                        </p:tav>
                                        <p:tav tm="100000">
                                          <p:val>
                                            <p:strVal val="#ppt_w"/>
                                          </p:val>
                                        </p:tav>
                                      </p:tavLst>
                                    </p:anim>
                                    <p:anim calcmode="lin" valueType="num">
                                      <p:cBhvr>
                                        <p:cTn id="121" dur="500" fill="hold"/>
                                        <p:tgtEl>
                                          <p:spTgt spid="35"/>
                                        </p:tgtEl>
                                        <p:attrNameLst>
                                          <p:attrName>ppt_h</p:attrName>
                                        </p:attrNameLst>
                                      </p:cBhvr>
                                      <p:tavLst>
                                        <p:tav tm="0">
                                          <p:val>
                                            <p:fltVal val="0"/>
                                          </p:val>
                                        </p:tav>
                                        <p:tav tm="100000">
                                          <p:val>
                                            <p:strVal val="#ppt_h"/>
                                          </p:val>
                                        </p:tav>
                                      </p:tavLst>
                                    </p:anim>
                                    <p:animEffect transition="in" filter="fade">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grpId="0" nodeType="clickEffect">
                                  <p:stCondLst>
                                    <p:cond delay="0"/>
                                  </p:stCondLst>
                                  <p:childTnLst>
                                    <p:set>
                                      <p:cBhvr>
                                        <p:cTn id="126" dur="1" fill="hold">
                                          <p:stCondLst>
                                            <p:cond delay="0"/>
                                          </p:stCondLst>
                                        </p:cTn>
                                        <p:tgtEl>
                                          <p:spTgt spid="29"/>
                                        </p:tgtEl>
                                        <p:attrNameLst>
                                          <p:attrName>style.visibility</p:attrName>
                                        </p:attrNameLst>
                                      </p:cBhvr>
                                      <p:to>
                                        <p:strVal val="visible"/>
                                      </p:to>
                                    </p:set>
                                    <p:anim calcmode="lin" valueType="num">
                                      <p:cBhvr>
                                        <p:cTn id="127" dur="500" fill="hold"/>
                                        <p:tgtEl>
                                          <p:spTgt spid="29"/>
                                        </p:tgtEl>
                                        <p:attrNameLst>
                                          <p:attrName>ppt_w</p:attrName>
                                        </p:attrNameLst>
                                      </p:cBhvr>
                                      <p:tavLst>
                                        <p:tav tm="0">
                                          <p:val>
                                            <p:fltVal val="0"/>
                                          </p:val>
                                        </p:tav>
                                        <p:tav tm="100000">
                                          <p:val>
                                            <p:strVal val="#ppt_w"/>
                                          </p:val>
                                        </p:tav>
                                      </p:tavLst>
                                    </p:anim>
                                    <p:anim calcmode="lin" valueType="num">
                                      <p:cBhvr>
                                        <p:cTn id="128" dur="500" fill="hold"/>
                                        <p:tgtEl>
                                          <p:spTgt spid="29"/>
                                        </p:tgtEl>
                                        <p:attrNameLst>
                                          <p:attrName>ppt_h</p:attrName>
                                        </p:attrNameLst>
                                      </p:cBhvr>
                                      <p:tavLst>
                                        <p:tav tm="0">
                                          <p:val>
                                            <p:fltVal val="0"/>
                                          </p:val>
                                        </p:tav>
                                        <p:tav tm="100000">
                                          <p:val>
                                            <p:strVal val="#ppt_h"/>
                                          </p:val>
                                        </p:tav>
                                      </p:tavLst>
                                    </p:anim>
                                    <p:animEffect transition="in" filter="fade">
                                      <p:cBhvr>
                                        <p:cTn id="129" dur="500"/>
                                        <p:tgtEl>
                                          <p:spTgt spid="29"/>
                                        </p:tgtEl>
                                      </p:cBhvr>
                                    </p:animEffect>
                                  </p:childTnLst>
                                </p:cTn>
                              </p:par>
                            </p:childTnLst>
                          </p:cTn>
                        </p:par>
                      </p:childTnLst>
                    </p:cTn>
                  </p:par>
                  <p:par>
                    <p:cTn id="130" fill="hold">
                      <p:stCondLst>
                        <p:cond delay="indefinite"/>
                      </p:stCondLst>
                      <p:childTnLst>
                        <p:par>
                          <p:cTn id="131" fill="hold">
                            <p:stCondLst>
                              <p:cond delay="0"/>
                            </p:stCondLst>
                            <p:childTnLst>
                              <p:par>
                                <p:cTn id="132" presetID="53" presetClass="entr" presetSubtype="16" fill="hold" grpId="0" nodeType="clickEffect">
                                  <p:stCondLst>
                                    <p:cond delay="0"/>
                                  </p:stCondLst>
                                  <p:childTnLst>
                                    <p:set>
                                      <p:cBhvr>
                                        <p:cTn id="133" dur="1" fill="hold">
                                          <p:stCondLst>
                                            <p:cond delay="0"/>
                                          </p:stCondLst>
                                        </p:cTn>
                                        <p:tgtEl>
                                          <p:spTgt spid="36"/>
                                        </p:tgtEl>
                                        <p:attrNameLst>
                                          <p:attrName>style.visibility</p:attrName>
                                        </p:attrNameLst>
                                      </p:cBhvr>
                                      <p:to>
                                        <p:strVal val="visible"/>
                                      </p:to>
                                    </p:set>
                                    <p:anim calcmode="lin" valueType="num">
                                      <p:cBhvr>
                                        <p:cTn id="134" dur="500" fill="hold"/>
                                        <p:tgtEl>
                                          <p:spTgt spid="36"/>
                                        </p:tgtEl>
                                        <p:attrNameLst>
                                          <p:attrName>ppt_w</p:attrName>
                                        </p:attrNameLst>
                                      </p:cBhvr>
                                      <p:tavLst>
                                        <p:tav tm="0">
                                          <p:val>
                                            <p:fltVal val="0"/>
                                          </p:val>
                                        </p:tav>
                                        <p:tav tm="100000">
                                          <p:val>
                                            <p:strVal val="#ppt_w"/>
                                          </p:val>
                                        </p:tav>
                                      </p:tavLst>
                                    </p:anim>
                                    <p:anim calcmode="lin" valueType="num">
                                      <p:cBhvr>
                                        <p:cTn id="135" dur="500" fill="hold"/>
                                        <p:tgtEl>
                                          <p:spTgt spid="36"/>
                                        </p:tgtEl>
                                        <p:attrNameLst>
                                          <p:attrName>ppt_h</p:attrName>
                                        </p:attrNameLst>
                                      </p:cBhvr>
                                      <p:tavLst>
                                        <p:tav tm="0">
                                          <p:val>
                                            <p:fltVal val="0"/>
                                          </p:val>
                                        </p:tav>
                                        <p:tav tm="100000">
                                          <p:val>
                                            <p:strVal val="#ppt_h"/>
                                          </p:val>
                                        </p:tav>
                                      </p:tavLst>
                                    </p:anim>
                                    <p:animEffect transition="in" filter="fade">
                                      <p:cBhvr>
                                        <p:cTn id="1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 grpId="0" animBg="1"/>
      <p:bldP spid="31" grpId="0"/>
      <p:bldP spid="21" grpId="0" animBg="1"/>
      <p:bldP spid="22" grpId="0" animBg="1"/>
      <p:bldP spid="23" grpId="0" animBg="1"/>
      <p:bldP spid="25" grpId="0" animBg="1"/>
      <p:bldP spid="26" grpId="0" animBg="1"/>
      <p:bldP spid="27" grpId="0" animBg="1"/>
      <p:bldP spid="28" grpId="0" animBg="1"/>
      <p:bldP spid="29" grpId="0" animBg="1"/>
      <p:bldP spid="33" grpId="0" animBg="1"/>
      <p:bldP spid="34" grpId="0" animBg="1"/>
      <p:bldP spid="35" grpId="0" animBg="1"/>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nip Single Corner Rectangle 1"/>
          <p:cNvSpPr/>
          <p:nvPr/>
        </p:nvSpPr>
        <p:spPr>
          <a:xfrm>
            <a:off x="719780" y="820766"/>
            <a:ext cx="4461820" cy="381000"/>
          </a:xfrm>
          <a:prstGeom prst="snip1Rect">
            <a:avLst>
              <a:gd name="adj" fmla="val 26667"/>
            </a:avLst>
          </a:prstGeom>
          <a:solidFill>
            <a:schemeClr val="tx2">
              <a:lumMod val="20000"/>
              <a:lumOff val="80000"/>
              <a:alpha val="63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22500" y="848280"/>
            <a:ext cx="1905000" cy="338554"/>
          </a:xfrm>
          <a:prstGeom prst="rect">
            <a:avLst/>
          </a:prstGeom>
          <a:noFill/>
        </p:spPr>
        <p:txBody>
          <a:bodyPr wrap="square" rtlCol="0">
            <a:spAutoFit/>
          </a:bodyPr>
          <a:lstStyle/>
          <a:p>
            <a:r>
              <a:rPr lang="en-US" sz="1600" b="1" dirty="0" smtClean="0"/>
              <a:t>Ca(OH</a:t>
            </a:r>
            <a:r>
              <a:rPr lang="en-US" sz="1600" b="1" dirty="0"/>
              <a:t>)</a:t>
            </a:r>
            <a:r>
              <a:rPr lang="en-US" sz="1600" b="1" baseline="-25000" dirty="0" smtClean="0"/>
              <a:t>2</a:t>
            </a:r>
            <a:r>
              <a:rPr lang="en-US" sz="1600" b="1" dirty="0" smtClean="0"/>
              <a:t> 	+   CO</a:t>
            </a:r>
            <a:r>
              <a:rPr lang="en-US" sz="1600" b="1" baseline="-25000" dirty="0" smtClean="0"/>
              <a:t>2</a:t>
            </a:r>
            <a:endParaRPr lang="en-US" sz="1600" b="1" dirty="0"/>
          </a:p>
        </p:txBody>
      </p:sp>
      <p:sp>
        <p:nvSpPr>
          <p:cNvPr id="5" name="TextBox 4"/>
          <p:cNvSpPr txBox="1"/>
          <p:nvPr/>
        </p:nvSpPr>
        <p:spPr>
          <a:xfrm>
            <a:off x="3351400" y="859948"/>
            <a:ext cx="1693477" cy="338554"/>
          </a:xfrm>
          <a:prstGeom prst="rect">
            <a:avLst/>
          </a:prstGeom>
          <a:noFill/>
        </p:spPr>
        <p:txBody>
          <a:bodyPr wrap="square" rtlCol="0">
            <a:spAutoFit/>
          </a:bodyPr>
          <a:lstStyle/>
          <a:p>
            <a:r>
              <a:rPr lang="en-US" sz="1600" b="1" dirty="0" smtClean="0"/>
              <a:t>CaCO</a:t>
            </a:r>
            <a:r>
              <a:rPr lang="en-US" sz="1600" b="1" baseline="-25000" dirty="0"/>
              <a:t>3</a:t>
            </a:r>
            <a:r>
              <a:rPr lang="en-US" sz="1600" b="1" dirty="0" smtClean="0"/>
              <a:t>    + </a:t>
            </a:r>
            <a:r>
              <a:rPr lang="en-US" sz="1600" b="1" dirty="0"/>
              <a:t>H</a:t>
            </a:r>
            <a:r>
              <a:rPr lang="en-US" sz="1600" b="1" baseline="-25000" dirty="0"/>
              <a:t>2</a:t>
            </a:r>
            <a:r>
              <a:rPr lang="en-US" sz="1600" b="1" dirty="0"/>
              <a:t>O </a:t>
            </a:r>
            <a:endParaRPr lang="en-US" sz="1600" b="1" baseline="-25000" dirty="0"/>
          </a:p>
        </p:txBody>
      </p:sp>
      <p:sp>
        <p:nvSpPr>
          <p:cNvPr id="6" name="Rectangle 5"/>
          <p:cNvSpPr/>
          <p:nvPr/>
        </p:nvSpPr>
        <p:spPr>
          <a:xfrm>
            <a:off x="573730" y="1205210"/>
            <a:ext cx="1098550" cy="461665"/>
          </a:xfrm>
          <a:prstGeom prst="rect">
            <a:avLst/>
          </a:prstGeom>
        </p:spPr>
        <p:txBody>
          <a:bodyPr wrap="square">
            <a:spAutoFit/>
          </a:bodyPr>
          <a:lstStyle/>
          <a:p>
            <a:pPr algn="ctr"/>
            <a:r>
              <a:rPr lang="en-US" sz="1200" b="1" dirty="0" smtClean="0">
                <a:solidFill>
                  <a:srgbClr val="FFFF00"/>
                </a:solidFill>
              </a:rPr>
              <a:t>Calcium hydroxide</a:t>
            </a:r>
            <a:endParaRPr lang="en-US" sz="1200" dirty="0">
              <a:solidFill>
                <a:srgbClr val="FFFF00"/>
              </a:solidFill>
            </a:endParaRPr>
          </a:p>
        </p:txBody>
      </p:sp>
      <p:sp>
        <p:nvSpPr>
          <p:cNvPr id="7" name="Rectangle 6"/>
          <p:cNvSpPr/>
          <p:nvPr/>
        </p:nvSpPr>
        <p:spPr>
          <a:xfrm>
            <a:off x="1541650" y="1219004"/>
            <a:ext cx="1086329" cy="461665"/>
          </a:xfrm>
          <a:prstGeom prst="rect">
            <a:avLst/>
          </a:prstGeom>
        </p:spPr>
        <p:txBody>
          <a:bodyPr wrap="square">
            <a:spAutoFit/>
          </a:bodyPr>
          <a:lstStyle/>
          <a:p>
            <a:pPr algn="ctr"/>
            <a:r>
              <a:rPr lang="en-US" sz="1200" b="1" dirty="0">
                <a:solidFill>
                  <a:srgbClr val="FFFF00"/>
                </a:solidFill>
              </a:rPr>
              <a:t>C</a:t>
            </a:r>
            <a:r>
              <a:rPr lang="en-US" sz="1200" b="1" dirty="0" smtClean="0">
                <a:solidFill>
                  <a:srgbClr val="FFFF00"/>
                </a:solidFill>
              </a:rPr>
              <a:t>arbon </a:t>
            </a:r>
            <a:r>
              <a:rPr lang="en-US" sz="1200" b="1" dirty="0">
                <a:solidFill>
                  <a:srgbClr val="FFFF00"/>
                </a:solidFill>
              </a:rPr>
              <a:t>dioxide </a:t>
            </a:r>
            <a:endParaRPr lang="en-US" sz="1200" dirty="0">
              <a:solidFill>
                <a:srgbClr val="FFFF00"/>
              </a:solidFill>
            </a:endParaRPr>
          </a:p>
        </p:txBody>
      </p:sp>
      <p:sp>
        <p:nvSpPr>
          <p:cNvPr id="8" name="Rectangle 7"/>
          <p:cNvSpPr/>
          <p:nvPr/>
        </p:nvSpPr>
        <p:spPr>
          <a:xfrm>
            <a:off x="2859807" y="1168139"/>
            <a:ext cx="1453053" cy="646331"/>
          </a:xfrm>
          <a:prstGeom prst="rect">
            <a:avLst/>
          </a:prstGeom>
        </p:spPr>
        <p:txBody>
          <a:bodyPr wrap="square">
            <a:spAutoFit/>
          </a:bodyPr>
          <a:lstStyle/>
          <a:p>
            <a:pPr algn="ctr"/>
            <a:r>
              <a:rPr lang="en-US" sz="1200" b="1" dirty="0">
                <a:solidFill>
                  <a:srgbClr val="FFFF00"/>
                </a:solidFill>
              </a:rPr>
              <a:t>C</a:t>
            </a:r>
            <a:r>
              <a:rPr lang="en-US" sz="1200" b="1" dirty="0" smtClean="0">
                <a:solidFill>
                  <a:srgbClr val="FFFF00"/>
                </a:solidFill>
              </a:rPr>
              <a:t>alcium </a:t>
            </a:r>
          </a:p>
          <a:p>
            <a:pPr algn="ctr"/>
            <a:r>
              <a:rPr lang="en-US" sz="1200" b="1" dirty="0" smtClean="0">
                <a:solidFill>
                  <a:srgbClr val="FFFF00"/>
                </a:solidFill>
              </a:rPr>
              <a:t>carbonate</a:t>
            </a:r>
          </a:p>
          <a:p>
            <a:pPr algn="ctr"/>
            <a:r>
              <a:rPr lang="en-US" sz="1200" b="1" dirty="0" smtClean="0">
                <a:solidFill>
                  <a:srgbClr val="FFFF00"/>
                </a:solidFill>
              </a:rPr>
              <a:t>(white precipitate)</a:t>
            </a:r>
            <a:endParaRPr lang="en-US" sz="1200" b="1" dirty="0">
              <a:solidFill>
                <a:srgbClr val="FFFF00"/>
              </a:solidFill>
            </a:endParaRPr>
          </a:p>
        </p:txBody>
      </p:sp>
      <p:sp>
        <p:nvSpPr>
          <p:cNvPr id="9" name="Rectangle 8"/>
          <p:cNvSpPr/>
          <p:nvPr/>
        </p:nvSpPr>
        <p:spPr>
          <a:xfrm>
            <a:off x="4148947" y="1274427"/>
            <a:ext cx="574966" cy="276999"/>
          </a:xfrm>
          <a:prstGeom prst="rect">
            <a:avLst/>
          </a:prstGeom>
        </p:spPr>
        <p:txBody>
          <a:bodyPr wrap="none">
            <a:spAutoFit/>
          </a:bodyPr>
          <a:lstStyle/>
          <a:p>
            <a:r>
              <a:rPr lang="en-US" sz="1200" b="1" dirty="0" smtClean="0">
                <a:solidFill>
                  <a:srgbClr val="FFFF00"/>
                </a:solidFill>
              </a:rPr>
              <a:t>Water</a:t>
            </a:r>
            <a:endParaRPr lang="en-US" sz="1200" dirty="0">
              <a:solidFill>
                <a:srgbClr val="FFFF00"/>
              </a:solidFill>
            </a:endParaRPr>
          </a:p>
        </p:txBody>
      </p:sp>
      <p:sp>
        <p:nvSpPr>
          <p:cNvPr id="10" name="Snip Single Corner Rectangle 9"/>
          <p:cNvSpPr/>
          <p:nvPr/>
        </p:nvSpPr>
        <p:spPr>
          <a:xfrm>
            <a:off x="709930" y="1246379"/>
            <a:ext cx="4461820" cy="334771"/>
          </a:xfrm>
          <a:prstGeom prst="snip1Rect">
            <a:avLst>
              <a:gd name="adj" fmla="val 26667"/>
            </a:avLst>
          </a:prstGeom>
          <a:solidFill>
            <a:schemeClr val="tx2">
              <a:lumMod val="20000"/>
              <a:lumOff val="80000"/>
              <a:alpha val="63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14883" y="1230038"/>
            <a:ext cx="2568231" cy="338554"/>
          </a:xfrm>
          <a:prstGeom prst="rect">
            <a:avLst/>
          </a:prstGeom>
          <a:noFill/>
        </p:spPr>
        <p:txBody>
          <a:bodyPr wrap="square" rtlCol="0">
            <a:spAutoFit/>
          </a:bodyPr>
          <a:lstStyle/>
          <a:p>
            <a:r>
              <a:rPr lang="en-US" sz="1600" b="1" dirty="0" smtClean="0"/>
              <a:t>CaCO</a:t>
            </a:r>
            <a:r>
              <a:rPr lang="en-US" sz="1600" b="1" baseline="-25000" dirty="0" smtClean="0"/>
              <a:t>3</a:t>
            </a:r>
            <a:r>
              <a:rPr lang="en-US" sz="1600" b="1" dirty="0" smtClean="0"/>
              <a:t>        +   CO</a:t>
            </a:r>
            <a:r>
              <a:rPr lang="en-US" sz="1600" b="1" baseline="-25000" dirty="0" smtClean="0"/>
              <a:t>2  </a:t>
            </a:r>
            <a:r>
              <a:rPr lang="en-US" sz="1600" b="1" dirty="0" smtClean="0"/>
              <a:t>+   H</a:t>
            </a:r>
            <a:r>
              <a:rPr lang="en-US" sz="1600" b="1" baseline="-25000" dirty="0" smtClean="0"/>
              <a:t>2</a:t>
            </a:r>
            <a:r>
              <a:rPr lang="en-US" sz="1600" b="1" dirty="0" smtClean="0"/>
              <a:t>O</a:t>
            </a:r>
            <a:endParaRPr lang="en-US" sz="1600" b="1" dirty="0"/>
          </a:p>
        </p:txBody>
      </p:sp>
      <p:sp>
        <p:nvSpPr>
          <p:cNvPr id="13" name="TextBox 12"/>
          <p:cNvSpPr txBox="1"/>
          <p:nvPr/>
        </p:nvSpPr>
        <p:spPr>
          <a:xfrm>
            <a:off x="3825820" y="1241706"/>
            <a:ext cx="1232210" cy="338554"/>
          </a:xfrm>
          <a:prstGeom prst="rect">
            <a:avLst/>
          </a:prstGeom>
          <a:noFill/>
        </p:spPr>
        <p:txBody>
          <a:bodyPr wrap="square" rtlCol="0">
            <a:spAutoFit/>
          </a:bodyPr>
          <a:lstStyle/>
          <a:p>
            <a:r>
              <a:rPr lang="en-US" sz="1600" b="1" dirty="0" smtClean="0"/>
              <a:t>Ca(HCO</a:t>
            </a:r>
            <a:r>
              <a:rPr lang="en-US" sz="1600" b="1" baseline="-25000" dirty="0" smtClean="0"/>
              <a:t>3</a:t>
            </a:r>
            <a:r>
              <a:rPr lang="en-US" sz="1600" b="1" dirty="0" smtClean="0"/>
              <a:t>)</a:t>
            </a:r>
            <a:r>
              <a:rPr lang="en-US" sz="1600" b="1" baseline="-25000" dirty="0" smtClean="0"/>
              <a:t>2</a:t>
            </a:r>
            <a:endParaRPr lang="en-US" sz="1600" b="1" baseline="-25000" dirty="0"/>
          </a:p>
        </p:txBody>
      </p:sp>
      <p:sp>
        <p:nvSpPr>
          <p:cNvPr id="14" name="Rectangle 13"/>
          <p:cNvSpPr/>
          <p:nvPr/>
        </p:nvSpPr>
        <p:spPr>
          <a:xfrm>
            <a:off x="533400" y="1634593"/>
            <a:ext cx="1098550" cy="461665"/>
          </a:xfrm>
          <a:prstGeom prst="rect">
            <a:avLst/>
          </a:prstGeom>
        </p:spPr>
        <p:txBody>
          <a:bodyPr wrap="square">
            <a:spAutoFit/>
          </a:bodyPr>
          <a:lstStyle/>
          <a:p>
            <a:pPr algn="ctr"/>
            <a:r>
              <a:rPr lang="en-US" sz="1200" b="1" dirty="0">
                <a:solidFill>
                  <a:srgbClr val="FFFF00"/>
                </a:solidFill>
              </a:rPr>
              <a:t>Calcium carbonate </a:t>
            </a:r>
          </a:p>
        </p:txBody>
      </p:sp>
      <p:sp>
        <p:nvSpPr>
          <p:cNvPr id="15" name="Rectangle 14"/>
          <p:cNvSpPr/>
          <p:nvPr/>
        </p:nvSpPr>
        <p:spPr>
          <a:xfrm>
            <a:off x="1497807" y="1634235"/>
            <a:ext cx="978694" cy="461665"/>
          </a:xfrm>
          <a:prstGeom prst="rect">
            <a:avLst/>
          </a:prstGeom>
        </p:spPr>
        <p:txBody>
          <a:bodyPr wrap="square">
            <a:spAutoFit/>
          </a:bodyPr>
          <a:lstStyle/>
          <a:p>
            <a:pPr algn="ctr"/>
            <a:r>
              <a:rPr lang="en-US" sz="1200" b="1" dirty="0">
                <a:solidFill>
                  <a:srgbClr val="FFFF00"/>
                </a:solidFill>
              </a:rPr>
              <a:t>C</a:t>
            </a:r>
            <a:r>
              <a:rPr lang="en-US" sz="1200" b="1" dirty="0" smtClean="0">
                <a:solidFill>
                  <a:srgbClr val="FFFF00"/>
                </a:solidFill>
              </a:rPr>
              <a:t>arbon </a:t>
            </a:r>
            <a:r>
              <a:rPr lang="en-US" sz="1200" b="1" dirty="0">
                <a:solidFill>
                  <a:srgbClr val="FFFF00"/>
                </a:solidFill>
              </a:rPr>
              <a:t>dioxide </a:t>
            </a:r>
            <a:endParaRPr lang="en-US" sz="1200" dirty="0">
              <a:solidFill>
                <a:srgbClr val="FFFF00"/>
              </a:solidFill>
            </a:endParaRPr>
          </a:p>
        </p:txBody>
      </p:sp>
      <p:sp>
        <p:nvSpPr>
          <p:cNvPr id="16" name="Rectangle 15"/>
          <p:cNvSpPr/>
          <p:nvPr/>
        </p:nvSpPr>
        <p:spPr>
          <a:xfrm>
            <a:off x="3418530" y="1628458"/>
            <a:ext cx="1828800" cy="646331"/>
          </a:xfrm>
          <a:prstGeom prst="rect">
            <a:avLst/>
          </a:prstGeom>
        </p:spPr>
        <p:txBody>
          <a:bodyPr wrap="square">
            <a:spAutoFit/>
          </a:bodyPr>
          <a:lstStyle/>
          <a:p>
            <a:pPr algn="ctr"/>
            <a:r>
              <a:rPr lang="en-US" sz="1200" b="1" dirty="0">
                <a:solidFill>
                  <a:srgbClr val="FFFF00"/>
                </a:solidFill>
              </a:rPr>
              <a:t>C</a:t>
            </a:r>
            <a:r>
              <a:rPr lang="en-US" sz="1200" b="1" dirty="0" smtClean="0">
                <a:solidFill>
                  <a:srgbClr val="FFFF00"/>
                </a:solidFill>
              </a:rPr>
              <a:t>alcium hydrogen carbonate </a:t>
            </a:r>
          </a:p>
          <a:p>
            <a:pPr algn="ctr"/>
            <a:r>
              <a:rPr lang="en-US" sz="1200" b="1" dirty="0" smtClean="0">
                <a:solidFill>
                  <a:srgbClr val="FFFF00"/>
                </a:solidFill>
              </a:rPr>
              <a:t>(soluble in water)</a:t>
            </a:r>
            <a:endParaRPr lang="en-US" sz="1200" b="1" dirty="0">
              <a:solidFill>
                <a:srgbClr val="FFFF00"/>
              </a:solidFill>
            </a:endParaRPr>
          </a:p>
        </p:txBody>
      </p:sp>
      <p:sp>
        <p:nvSpPr>
          <p:cNvPr id="17" name="Rectangle 16"/>
          <p:cNvSpPr/>
          <p:nvPr/>
        </p:nvSpPr>
        <p:spPr>
          <a:xfrm>
            <a:off x="2299023" y="1726567"/>
            <a:ext cx="574965" cy="276999"/>
          </a:xfrm>
          <a:prstGeom prst="rect">
            <a:avLst/>
          </a:prstGeom>
        </p:spPr>
        <p:txBody>
          <a:bodyPr wrap="none">
            <a:spAutoFit/>
          </a:bodyPr>
          <a:lstStyle/>
          <a:p>
            <a:pPr algn="ctr"/>
            <a:r>
              <a:rPr lang="en-US" sz="1200" b="1" dirty="0">
                <a:solidFill>
                  <a:srgbClr val="FFFF00"/>
                </a:solidFill>
              </a:rPr>
              <a:t>Water</a:t>
            </a:r>
          </a:p>
        </p:txBody>
      </p:sp>
      <p:sp>
        <p:nvSpPr>
          <p:cNvPr id="21" name="Rectangle 20"/>
          <p:cNvSpPr/>
          <p:nvPr/>
        </p:nvSpPr>
        <p:spPr>
          <a:xfrm>
            <a:off x="685801" y="781050"/>
            <a:ext cx="5105400" cy="1135153"/>
          </a:xfrm>
          <a:prstGeom prst="rect">
            <a:avLst/>
          </a:prstGeom>
          <a:solidFill>
            <a:schemeClr val="bg1">
              <a:alpha val="58000"/>
            </a:scheme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r>
              <a:rPr lang="en-US" b="1" dirty="0">
                <a:solidFill>
                  <a:schemeClr val="tx1"/>
                </a:solidFill>
                <a:latin typeface="Agency FB" panose="020B0503020202020204" pitchFamily="34" charset="0"/>
              </a:rPr>
              <a:t>If excess of carbon dioxide gas is passed through lime water then the white precipitate </a:t>
            </a:r>
            <a:r>
              <a:rPr lang="en-US" b="1" dirty="0" smtClean="0">
                <a:solidFill>
                  <a:schemeClr val="tx1"/>
                </a:solidFill>
                <a:latin typeface="Agency FB" panose="020B0503020202020204" pitchFamily="34" charset="0"/>
              </a:rPr>
              <a:t>formed first dissolves </a:t>
            </a:r>
            <a:r>
              <a:rPr lang="en-US" b="1" dirty="0">
                <a:solidFill>
                  <a:schemeClr val="tx1"/>
                </a:solidFill>
                <a:latin typeface="Agency FB" panose="020B0503020202020204" pitchFamily="34" charset="0"/>
              </a:rPr>
              <a:t>due to the formation of a soluble salt </a:t>
            </a:r>
            <a:r>
              <a:rPr lang="en-US" b="1" dirty="0" smtClean="0">
                <a:solidFill>
                  <a:schemeClr val="tx1"/>
                </a:solidFill>
                <a:latin typeface="Agency FB" panose="020B0503020202020204" pitchFamily="34" charset="0"/>
              </a:rPr>
              <a:t>calcium </a:t>
            </a:r>
            <a:r>
              <a:rPr lang="en-US" b="1" dirty="0" err="1" smtClean="0">
                <a:solidFill>
                  <a:schemeClr val="tx1"/>
                </a:solidFill>
                <a:latin typeface="Agency FB" panose="020B0503020202020204" pitchFamily="34" charset="0"/>
              </a:rPr>
              <a:t>hydrogencarbonate</a:t>
            </a:r>
            <a:r>
              <a:rPr lang="en-US" b="1" dirty="0">
                <a:solidFill>
                  <a:schemeClr val="tx1"/>
                </a:solidFill>
                <a:latin typeface="Agency FB" panose="020B0503020202020204" pitchFamily="34" charset="0"/>
              </a:rPr>
              <a:t>, and the solution becomes clear again. </a:t>
            </a:r>
          </a:p>
        </p:txBody>
      </p:sp>
      <p:grpSp>
        <p:nvGrpSpPr>
          <p:cNvPr id="26" name="Group 25"/>
          <p:cNvGrpSpPr/>
          <p:nvPr/>
        </p:nvGrpSpPr>
        <p:grpSpPr>
          <a:xfrm>
            <a:off x="381000" y="2076450"/>
            <a:ext cx="1406922" cy="2652095"/>
            <a:chOff x="2356735" y="2232008"/>
            <a:chExt cx="1406922" cy="2652095"/>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r="60517" b="7037"/>
            <a:stretch/>
          </p:blipFill>
          <p:spPr>
            <a:xfrm>
              <a:off x="2573941" y="2232008"/>
              <a:ext cx="918210" cy="2161949"/>
            </a:xfrm>
            <a:prstGeom prst="roundRect">
              <a:avLst/>
            </a:prstGeom>
          </p:spPr>
        </p:pic>
        <p:sp>
          <p:nvSpPr>
            <p:cNvPr id="28" name="Rectangle 27"/>
            <p:cNvSpPr/>
            <p:nvPr/>
          </p:nvSpPr>
          <p:spPr>
            <a:xfrm>
              <a:off x="2356735" y="4360883"/>
              <a:ext cx="1406922" cy="523220"/>
            </a:xfrm>
            <a:prstGeom prst="rect">
              <a:avLst/>
            </a:prstGeom>
          </p:spPr>
          <p:txBody>
            <a:bodyPr wrap="square">
              <a:spAutoFit/>
            </a:bodyPr>
            <a:lstStyle/>
            <a:p>
              <a:pPr algn="ctr"/>
              <a:r>
                <a:rPr lang="en-US" sz="1400" b="1" dirty="0">
                  <a:solidFill>
                    <a:srgbClr val="FFFF00"/>
                  </a:solidFill>
                  <a:effectLst>
                    <a:outerShdw blurRad="38100" dist="38100" dir="2700000" algn="tl">
                      <a:srgbClr val="000000">
                        <a:alpha val="43137"/>
                      </a:srgbClr>
                    </a:outerShdw>
                  </a:effectLst>
                  <a:latin typeface="Book Antiqua" panose="02040602050305030304" pitchFamily="18" charset="0"/>
                </a:rPr>
                <a:t>Clear lime water</a:t>
              </a:r>
            </a:p>
          </p:txBody>
        </p:sp>
      </p:grpSp>
      <p:grpSp>
        <p:nvGrpSpPr>
          <p:cNvPr id="29" name="Group 28"/>
          <p:cNvGrpSpPr/>
          <p:nvPr/>
        </p:nvGrpSpPr>
        <p:grpSpPr>
          <a:xfrm>
            <a:off x="1951272" y="2087152"/>
            <a:ext cx="2197675" cy="2852988"/>
            <a:chOff x="3657600" y="2247012"/>
            <a:chExt cx="2197675" cy="2852988"/>
          </a:xfrm>
        </p:grpSpPr>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61043" b="7037"/>
            <a:stretch/>
          </p:blipFill>
          <p:spPr>
            <a:xfrm>
              <a:off x="4372646" y="2247012"/>
              <a:ext cx="897012" cy="2140544"/>
            </a:xfrm>
            <a:prstGeom prst="roundRect">
              <a:avLst/>
            </a:prstGeom>
          </p:spPr>
        </p:pic>
        <p:sp>
          <p:nvSpPr>
            <p:cNvPr id="31" name="Rectangle 30"/>
            <p:cNvSpPr/>
            <p:nvPr/>
          </p:nvSpPr>
          <p:spPr>
            <a:xfrm>
              <a:off x="3657600" y="4361336"/>
              <a:ext cx="2197675" cy="738664"/>
            </a:xfrm>
            <a:prstGeom prst="rect">
              <a:avLst/>
            </a:prstGeom>
          </p:spPr>
          <p:txBody>
            <a:bodyPr wrap="square">
              <a:spAutoFit/>
            </a:bodyPr>
            <a:lstStyle/>
            <a:p>
              <a:pPr algn="ctr"/>
              <a:r>
                <a:rPr lang="en-US" sz="1400" b="1" dirty="0">
                  <a:solidFill>
                    <a:srgbClr val="FFFF00"/>
                  </a:solidFill>
                  <a:effectLst>
                    <a:outerShdw blurRad="38100" dist="38100" dir="2700000" algn="tl">
                      <a:srgbClr val="000000">
                        <a:alpha val="43137"/>
                      </a:srgbClr>
                    </a:outerShdw>
                  </a:effectLst>
                  <a:latin typeface="Book Antiqua" panose="02040602050305030304" pitchFamily="18" charset="0"/>
                </a:rPr>
                <a:t>When carbon dioxide is passed through lime water, it turns milky</a:t>
              </a:r>
            </a:p>
          </p:txBody>
        </p:sp>
      </p:grpSp>
      <p:grpSp>
        <p:nvGrpSpPr>
          <p:cNvPr id="32" name="Group 31"/>
          <p:cNvGrpSpPr/>
          <p:nvPr/>
        </p:nvGrpSpPr>
        <p:grpSpPr>
          <a:xfrm>
            <a:off x="4348568" y="2076450"/>
            <a:ext cx="2327104" cy="2846800"/>
            <a:chOff x="5769697" y="2259661"/>
            <a:chExt cx="2327104" cy="2846800"/>
          </a:xfrm>
        </p:grpSpPr>
        <p:pic>
          <p:nvPicPr>
            <p:cNvPr id="33" name="Picture 32"/>
            <p:cNvPicPr>
              <a:picLocks noChangeAspect="1"/>
            </p:cNvPicPr>
            <p:nvPr/>
          </p:nvPicPr>
          <p:blipFill rotWithShape="1">
            <a:blip r:embed="rId4">
              <a:extLst>
                <a:ext uri="{28A0092B-C50C-407E-A947-70E740481C1C}">
                  <a14:useLocalDpi xmlns:a14="http://schemas.microsoft.com/office/drawing/2010/main" val="0"/>
                </a:ext>
              </a:extLst>
            </a:blip>
            <a:srcRect l="31015" r="30984" b="7037"/>
            <a:stretch/>
          </p:blipFill>
          <p:spPr>
            <a:xfrm>
              <a:off x="6491374" y="2259661"/>
              <a:ext cx="883750" cy="2161949"/>
            </a:xfrm>
            <a:prstGeom prst="roundRect">
              <a:avLst/>
            </a:prstGeom>
          </p:spPr>
        </p:pic>
        <p:sp>
          <p:nvSpPr>
            <p:cNvPr id="34" name="Rectangle 33"/>
            <p:cNvSpPr/>
            <p:nvPr/>
          </p:nvSpPr>
          <p:spPr>
            <a:xfrm>
              <a:off x="5769697" y="4367797"/>
              <a:ext cx="2327104" cy="738664"/>
            </a:xfrm>
            <a:prstGeom prst="rect">
              <a:avLst/>
            </a:prstGeom>
          </p:spPr>
          <p:txBody>
            <a:bodyPr wrap="square">
              <a:spAutoFit/>
            </a:bodyPr>
            <a:lstStyle/>
            <a:p>
              <a:pPr algn="ctr"/>
              <a:r>
                <a:rPr lang="en-US" sz="1400" b="1" dirty="0">
                  <a:solidFill>
                    <a:srgbClr val="FFFF00"/>
                  </a:solidFill>
                  <a:effectLst>
                    <a:outerShdw blurRad="38100" dist="38100" dir="2700000" algn="tl">
                      <a:srgbClr val="000000">
                        <a:alpha val="43137"/>
                      </a:srgbClr>
                    </a:outerShdw>
                  </a:effectLst>
                  <a:latin typeface="Book Antiqua" panose="02040602050305030304" pitchFamily="18" charset="0"/>
                </a:rPr>
                <a:t>If carbon dioxide is passed for longer time, the </a:t>
              </a:r>
              <a:r>
                <a:rPr lang="en-US" sz="1400" b="1" dirty="0" err="1">
                  <a:solidFill>
                    <a:srgbClr val="FFFF00"/>
                  </a:solidFill>
                  <a:effectLst>
                    <a:outerShdw blurRad="38100" dist="38100" dir="2700000" algn="tl">
                      <a:srgbClr val="000000">
                        <a:alpha val="43137"/>
                      </a:srgbClr>
                    </a:outerShdw>
                  </a:effectLst>
                  <a:latin typeface="Book Antiqua" panose="02040602050305030304" pitchFamily="18" charset="0"/>
                </a:rPr>
                <a:t>milkiness</a:t>
              </a:r>
              <a:r>
                <a:rPr lang="en-US" sz="1400" b="1" dirty="0">
                  <a:solidFill>
                    <a:srgbClr val="FFFF00"/>
                  </a:solidFill>
                  <a:effectLst>
                    <a:outerShdw blurRad="38100" dist="38100" dir="2700000" algn="tl">
                      <a:srgbClr val="000000">
                        <a:alpha val="43137"/>
                      </a:srgbClr>
                    </a:outerShdw>
                  </a:effectLst>
                  <a:latin typeface="Book Antiqua" panose="02040602050305030304" pitchFamily="18" charset="0"/>
                </a:rPr>
                <a:t> disappear</a:t>
              </a:r>
            </a:p>
          </p:txBody>
        </p:sp>
      </p:grpSp>
      <p:cxnSp>
        <p:nvCxnSpPr>
          <p:cNvPr id="42" name="Straight Arrow Connector 41"/>
          <p:cNvCxnSpPr/>
          <p:nvPr/>
        </p:nvCxnSpPr>
        <p:spPr>
          <a:xfrm>
            <a:off x="2583180" y="1017270"/>
            <a:ext cx="64008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040380" y="1398270"/>
            <a:ext cx="64008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hidden="1"/>
          <p:cNvSpPr/>
          <p:nvPr/>
        </p:nvSpPr>
        <p:spPr>
          <a:xfrm>
            <a:off x="698500" y="1143001"/>
            <a:ext cx="5207001" cy="919120"/>
          </a:xfrm>
          <a:prstGeom prst="rect">
            <a:avLst/>
          </a:prstGeom>
          <a:solidFill>
            <a:schemeClr val="bg1">
              <a:lumMod val="95000"/>
              <a:alpha val="66000"/>
            </a:scheme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r>
              <a:rPr lang="en-US" b="1" dirty="0">
                <a:solidFill>
                  <a:schemeClr val="tx1"/>
                </a:solidFill>
                <a:latin typeface="Agency FB" panose="020B0503020202020204" pitchFamily="34" charset="0"/>
              </a:rPr>
              <a:t>When carbon dioxide gas is passed through lime water, the lime water turns milky due to the formation a white precipitate of calcium carbonate</a:t>
            </a:r>
          </a:p>
        </p:txBody>
      </p:sp>
      <p:sp>
        <p:nvSpPr>
          <p:cNvPr id="35" name="Content Placeholder 2"/>
          <p:cNvSpPr txBox="1">
            <a:spLocks/>
          </p:cNvSpPr>
          <p:nvPr/>
        </p:nvSpPr>
        <p:spPr>
          <a:xfrm>
            <a:off x="2923368" y="238730"/>
            <a:ext cx="3297264"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PROPERTIES OF </a:t>
            </a:r>
            <a:r>
              <a:rPr lang="en-US" dirty="0" smtClean="0">
                <a:solidFill>
                  <a:srgbClr val="FFFF00"/>
                </a:solidFill>
                <a:latin typeface="HandelGotDBol"/>
              </a:rPr>
              <a:t>ACIDS</a:t>
            </a:r>
            <a:endParaRPr lang="en-US" dirty="0">
              <a:solidFill>
                <a:srgbClr val="FFFF00"/>
              </a:solidFill>
              <a:latin typeface="HandelGotDBol"/>
            </a:endParaRPr>
          </a:p>
        </p:txBody>
      </p:sp>
    </p:spTree>
    <p:extLst>
      <p:ext uri="{BB962C8B-B14F-4D97-AF65-F5344CB8AC3E}">
        <p14:creationId xmlns:p14="http://schemas.microsoft.com/office/powerpoint/2010/main" val="57034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p:tgtEl>
                                          <p:spTgt spid="20"/>
                                        </p:tgtEl>
                                        <p:attrNameLst>
                                          <p:attrName>ppt_x</p:attrName>
                                        </p:attrNameLst>
                                      </p:cBhvr>
                                      <p:tavLst>
                                        <p:tav tm="0">
                                          <p:val>
                                            <p:strVal val="#ppt_x-#ppt_w*1.125000"/>
                                          </p:val>
                                        </p:tav>
                                        <p:tav tm="100000">
                                          <p:val>
                                            <p:strVal val="#ppt_x"/>
                                          </p:val>
                                        </p:tav>
                                      </p:tavLst>
                                    </p:anim>
                                    <p:animEffect transition="in" filter="wipe(righ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0"/>
                                        </p:tgtEl>
                                        <p:attrNameLst>
                                          <p:attrName>style.visibility</p:attrName>
                                        </p:attrNameLst>
                                      </p:cBhvr>
                                      <p:to>
                                        <p:strVal val="hidden"/>
                                      </p:to>
                                    </p:set>
                                  </p:childTnLst>
                                </p:cTn>
                              </p:par>
                              <p:par>
                                <p:cTn id="20" presetID="22" presetClass="entr" presetSubtype="8"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par>
                                <p:cTn id="23" presetID="53" presetClass="entr" presetSubtype="16"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500" fill="hold"/>
                                        <p:tgtEl>
                                          <p:spTgt spid="32"/>
                                        </p:tgtEl>
                                        <p:attrNameLst>
                                          <p:attrName>ppt_w</p:attrName>
                                        </p:attrNameLst>
                                      </p:cBhvr>
                                      <p:tavLst>
                                        <p:tav tm="0">
                                          <p:val>
                                            <p:fltVal val="0"/>
                                          </p:val>
                                        </p:tav>
                                        <p:tav tm="100000">
                                          <p:val>
                                            <p:strVal val="#ppt_w"/>
                                          </p:val>
                                        </p:tav>
                                      </p:tavLst>
                                    </p:anim>
                                    <p:anim calcmode="lin" valueType="num">
                                      <p:cBhvr>
                                        <p:cTn id="40" dur="500" fill="hold"/>
                                        <p:tgtEl>
                                          <p:spTgt spid="32"/>
                                        </p:tgtEl>
                                        <p:attrNameLst>
                                          <p:attrName>ppt_h</p:attrName>
                                        </p:attrNameLst>
                                      </p:cBhvr>
                                      <p:tavLst>
                                        <p:tav tm="0">
                                          <p:val>
                                            <p:fltVal val="0"/>
                                          </p:val>
                                        </p:tav>
                                        <p:tav tm="100000">
                                          <p:val>
                                            <p:strVal val="#ppt_h"/>
                                          </p:val>
                                        </p:tav>
                                      </p:tavLst>
                                    </p:anim>
                                    <p:animEffect transition="in" filter="fade">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21"/>
                                        </p:tgtEl>
                                      </p:cBhvr>
                                    </p:animEffect>
                                    <p:set>
                                      <p:cBhvr>
                                        <p:cTn id="46" dur="1" fill="hold">
                                          <p:stCondLst>
                                            <p:cond delay="499"/>
                                          </p:stCondLst>
                                        </p:cTn>
                                        <p:tgtEl>
                                          <p:spTgt spid="2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p:tgtEl>
                                          <p:spTgt spid="42"/>
                                        </p:tgtEl>
                                        <p:attrNameLst>
                                          <p:attrName>ppt_x</p:attrName>
                                        </p:attrNameLst>
                                      </p:cBhvr>
                                      <p:tavLst>
                                        <p:tav tm="0">
                                          <p:val>
                                            <p:strVal val="#ppt_x-#ppt_w*1.125000"/>
                                          </p:val>
                                        </p:tav>
                                        <p:tav tm="100000">
                                          <p:val>
                                            <p:strVal val="#ppt_x"/>
                                          </p:val>
                                        </p:tav>
                                      </p:tavLst>
                                    </p:anim>
                                    <p:animEffect transition="in" filter="wipe(right)">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1000"/>
                                        <p:tgtEl>
                                          <p:spTgt spid="6"/>
                                        </p:tgtEl>
                                      </p:cBhvr>
                                    </p:animEffect>
                                    <p:anim calcmode="lin" valueType="num">
                                      <p:cBhvr>
                                        <p:cTn id="66" dur="1000" fill="hold"/>
                                        <p:tgtEl>
                                          <p:spTgt spid="6"/>
                                        </p:tgtEl>
                                        <p:attrNameLst>
                                          <p:attrName>ppt_x</p:attrName>
                                        </p:attrNameLst>
                                      </p:cBhvr>
                                      <p:tavLst>
                                        <p:tav tm="0">
                                          <p:val>
                                            <p:strVal val="#ppt_x"/>
                                          </p:val>
                                        </p:tav>
                                        <p:tav tm="100000">
                                          <p:val>
                                            <p:strVal val="#ppt_x"/>
                                          </p:val>
                                        </p:tav>
                                      </p:tavLst>
                                    </p:anim>
                                    <p:anim calcmode="lin" valueType="num">
                                      <p:cBhvr>
                                        <p:cTn id="6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1000"/>
                                        <p:tgtEl>
                                          <p:spTgt spid="7"/>
                                        </p:tgtEl>
                                      </p:cBhvr>
                                    </p:animEffect>
                                    <p:anim calcmode="lin" valueType="num">
                                      <p:cBhvr>
                                        <p:cTn id="73" dur="1000" fill="hold"/>
                                        <p:tgtEl>
                                          <p:spTgt spid="7"/>
                                        </p:tgtEl>
                                        <p:attrNameLst>
                                          <p:attrName>ppt_x</p:attrName>
                                        </p:attrNameLst>
                                      </p:cBhvr>
                                      <p:tavLst>
                                        <p:tav tm="0">
                                          <p:val>
                                            <p:strVal val="#ppt_x"/>
                                          </p:val>
                                        </p:tav>
                                        <p:tav tm="100000">
                                          <p:val>
                                            <p:strVal val="#ppt_x"/>
                                          </p:val>
                                        </p:tav>
                                      </p:tavLst>
                                    </p:anim>
                                    <p:anim calcmode="lin" valueType="num">
                                      <p:cBhvr>
                                        <p:cTn id="7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wipe(left)">
                                      <p:cBhvr>
                                        <p:cTn id="79" dur="500"/>
                                        <p:tgtEl>
                                          <p:spTgt spid="5"/>
                                        </p:tgtEl>
                                      </p:cBhvr>
                                    </p:animEffect>
                                  </p:childTnLst>
                                </p:cTn>
                              </p:par>
                            </p:childTnLst>
                          </p:cTn>
                        </p:par>
                      </p:childTnLst>
                    </p:cTn>
                  </p:par>
                  <p:par>
                    <p:cTn id="80" fill="hold">
                      <p:stCondLst>
                        <p:cond delay="indefinite"/>
                      </p:stCondLst>
                      <p:childTnLst>
                        <p:par>
                          <p:cTn id="81" fill="hold">
                            <p:stCondLst>
                              <p:cond delay="0"/>
                            </p:stCondLst>
                            <p:childTnLst>
                              <p:par>
                                <p:cTn id="82" presetID="47" presetClass="entr" presetSubtype="0" fill="hold" grpId="0" nodeType="click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1000"/>
                                        <p:tgtEl>
                                          <p:spTgt spid="8"/>
                                        </p:tgtEl>
                                      </p:cBhvr>
                                    </p:animEffect>
                                    <p:anim calcmode="lin" valueType="num">
                                      <p:cBhvr>
                                        <p:cTn id="85" dur="1000" fill="hold"/>
                                        <p:tgtEl>
                                          <p:spTgt spid="8"/>
                                        </p:tgtEl>
                                        <p:attrNameLst>
                                          <p:attrName>ppt_x</p:attrName>
                                        </p:attrNameLst>
                                      </p:cBhvr>
                                      <p:tavLst>
                                        <p:tav tm="0">
                                          <p:val>
                                            <p:strVal val="#ppt_x"/>
                                          </p:val>
                                        </p:tav>
                                        <p:tav tm="100000">
                                          <p:val>
                                            <p:strVal val="#ppt_x"/>
                                          </p:val>
                                        </p:tav>
                                      </p:tavLst>
                                    </p:anim>
                                    <p:anim calcmode="lin" valueType="num">
                                      <p:cBhvr>
                                        <p:cTn id="8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grpId="0"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1000"/>
                                        <p:tgtEl>
                                          <p:spTgt spid="9"/>
                                        </p:tgtEl>
                                      </p:cBhvr>
                                    </p:animEffect>
                                    <p:anim calcmode="lin" valueType="num">
                                      <p:cBhvr>
                                        <p:cTn id="92" dur="1000" fill="hold"/>
                                        <p:tgtEl>
                                          <p:spTgt spid="9"/>
                                        </p:tgtEl>
                                        <p:attrNameLst>
                                          <p:attrName>ppt_x</p:attrName>
                                        </p:attrNameLst>
                                      </p:cBhvr>
                                      <p:tavLst>
                                        <p:tav tm="0">
                                          <p:val>
                                            <p:strVal val="#ppt_x"/>
                                          </p:val>
                                        </p:tav>
                                        <p:tav tm="100000">
                                          <p:val>
                                            <p:strVal val="#ppt_x"/>
                                          </p:val>
                                        </p:tav>
                                      </p:tavLst>
                                    </p:anim>
                                    <p:anim calcmode="lin" valueType="num">
                                      <p:cBhvr>
                                        <p:cTn id="9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6"/>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7"/>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8"/>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9"/>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1"/>
                                        </p:tgtEl>
                                        <p:attrNameLst>
                                          <p:attrName>style.visibility</p:attrName>
                                        </p:attrNameLst>
                                      </p:cBhvr>
                                      <p:to>
                                        <p:strVal val="visible"/>
                                      </p:to>
                                    </p:set>
                                    <p:animEffect transition="in" filter="wipe(left)">
                                      <p:cBhvr>
                                        <p:cTn id="108" dur="500"/>
                                        <p:tgtEl>
                                          <p:spTgt spid="1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wipe(left)">
                                      <p:cBhvr>
                                        <p:cTn id="111" dur="500"/>
                                        <p:tgtEl>
                                          <p:spTgt spid="10"/>
                                        </p:tgtEl>
                                      </p:cBhvr>
                                    </p:animEffect>
                                  </p:childTnLst>
                                </p:cTn>
                              </p:par>
                              <p:par>
                                <p:cTn id="112" presetID="12" presetClass="entr" presetSubtype="8" fill="hold" nodeType="withEffect">
                                  <p:stCondLst>
                                    <p:cond delay="0"/>
                                  </p:stCondLst>
                                  <p:childTnLst>
                                    <p:set>
                                      <p:cBhvr>
                                        <p:cTn id="113" dur="1" fill="hold">
                                          <p:stCondLst>
                                            <p:cond delay="0"/>
                                          </p:stCondLst>
                                        </p:cTn>
                                        <p:tgtEl>
                                          <p:spTgt spid="43"/>
                                        </p:tgtEl>
                                        <p:attrNameLst>
                                          <p:attrName>style.visibility</p:attrName>
                                        </p:attrNameLst>
                                      </p:cBhvr>
                                      <p:to>
                                        <p:strVal val="visible"/>
                                      </p:to>
                                    </p:set>
                                    <p:anim calcmode="lin" valueType="num">
                                      <p:cBhvr additive="base">
                                        <p:cTn id="114" dur="500"/>
                                        <p:tgtEl>
                                          <p:spTgt spid="43"/>
                                        </p:tgtEl>
                                        <p:attrNameLst>
                                          <p:attrName>ppt_x</p:attrName>
                                        </p:attrNameLst>
                                      </p:cBhvr>
                                      <p:tavLst>
                                        <p:tav tm="0">
                                          <p:val>
                                            <p:strVal val="#ppt_x-#ppt_w*1.125000"/>
                                          </p:val>
                                        </p:tav>
                                        <p:tav tm="100000">
                                          <p:val>
                                            <p:strVal val="#ppt_x"/>
                                          </p:val>
                                        </p:tav>
                                      </p:tavLst>
                                    </p:anim>
                                    <p:animEffect transition="in" filter="wipe(right)">
                                      <p:cBhvr>
                                        <p:cTn id="115" dur="500"/>
                                        <p:tgtEl>
                                          <p:spTgt spid="43"/>
                                        </p:tgtEl>
                                      </p:cBhvr>
                                    </p:animEffect>
                                  </p:childTnLst>
                                </p:cTn>
                              </p:par>
                            </p:childTnLst>
                          </p:cTn>
                        </p:par>
                      </p:childTnLst>
                    </p:cTn>
                  </p:par>
                  <p:par>
                    <p:cTn id="116" fill="hold">
                      <p:stCondLst>
                        <p:cond delay="indefinite"/>
                      </p:stCondLst>
                      <p:childTnLst>
                        <p:par>
                          <p:cTn id="117" fill="hold">
                            <p:stCondLst>
                              <p:cond delay="0"/>
                            </p:stCondLst>
                            <p:childTnLst>
                              <p:par>
                                <p:cTn id="118" presetID="47" presetClass="entr" presetSubtype="0" fill="hold" grpId="0" nodeType="clickEffect">
                                  <p:stCondLst>
                                    <p:cond delay="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1000"/>
                                        <p:tgtEl>
                                          <p:spTgt spid="14"/>
                                        </p:tgtEl>
                                      </p:cBhvr>
                                    </p:animEffect>
                                    <p:anim calcmode="lin" valueType="num">
                                      <p:cBhvr>
                                        <p:cTn id="121" dur="1000" fill="hold"/>
                                        <p:tgtEl>
                                          <p:spTgt spid="14"/>
                                        </p:tgtEl>
                                        <p:attrNameLst>
                                          <p:attrName>ppt_x</p:attrName>
                                        </p:attrNameLst>
                                      </p:cBhvr>
                                      <p:tavLst>
                                        <p:tav tm="0">
                                          <p:val>
                                            <p:strVal val="#ppt_x"/>
                                          </p:val>
                                        </p:tav>
                                        <p:tav tm="100000">
                                          <p:val>
                                            <p:strVal val="#ppt_x"/>
                                          </p:val>
                                        </p:tav>
                                      </p:tavLst>
                                    </p:anim>
                                    <p:anim calcmode="lin" valueType="num">
                                      <p:cBhvr>
                                        <p:cTn id="1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7" presetClass="entr" presetSubtype="0"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fade">
                                      <p:cBhvr>
                                        <p:cTn id="127" dur="1000"/>
                                        <p:tgtEl>
                                          <p:spTgt spid="15"/>
                                        </p:tgtEl>
                                      </p:cBhvr>
                                    </p:animEffect>
                                    <p:anim calcmode="lin" valueType="num">
                                      <p:cBhvr>
                                        <p:cTn id="128" dur="1000" fill="hold"/>
                                        <p:tgtEl>
                                          <p:spTgt spid="15"/>
                                        </p:tgtEl>
                                        <p:attrNameLst>
                                          <p:attrName>ppt_x</p:attrName>
                                        </p:attrNameLst>
                                      </p:cBhvr>
                                      <p:tavLst>
                                        <p:tav tm="0">
                                          <p:val>
                                            <p:strVal val="#ppt_x"/>
                                          </p:val>
                                        </p:tav>
                                        <p:tav tm="100000">
                                          <p:val>
                                            <p:strVal val="#ppt_x"/>
                                          </p:val>
                                        </p:tav>
                                      </p:tavLst>
                                    </p:anim>
                                    <p:anim calcmode="lin" valueType="num">
                                      <p:cBhvr>
                                        <p:cTn id="1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7" presetClass="entr" presetSubtype="0" fill="hold" grpId="0" nodeType="clickEffect">
                                  <p:stCondLst>
                                    <p:cond delay="0"/>
                                  </p:stCondLst>
                                  <p:childTnLst>
                                    <p:set>
                                      <p:cBhvr>
                                        <p:cTn id="133" dur="1" fill="hold">
                                          <p:stCondLst>
                                            <p:cond delay="0"/>
                                          </p:stCondLst>
                                        </p:cTn>
                                        <p:tgtEl>
                                          <p:spTgt spid="17"/>
                                        </p:tgtEl>
                                        <p:attrNameLst>
                                          <p:attrName>style.visibility</p:attrName>
                                        </p:attrNameLst>
                                      </p:cBhvr>
                                      <p:to>
                                        <p:strVal val="visible"/>
                                      </p:to>
                                    </p:set>
                                    <p:animEffect transition="in" filter="fade">
                                      <p:cBhvr>
                                        <p:cTn id="134" dur="1000"/>
                                        <p:tgtEl>
                                          <p:spTgt spid="17"/>
                                        </p:tgtEl>
                                      </p:cBhvr>
                                    </p:animEffect>
                                    <p:anim calcmode="lin" valueType="num">
                                      <p:cBhvr>
                                        <p:cTn id="135" dur="1000" fill="hold"/>
                                        <p:tgtEl>
                                          <p:spTgt spid="17"/>
                                        </p:tgtEl>
                                        <p:attrNameLst>
                                          <p:attrName>ppt_x</p:attrName>
                                        </p:attrNameLst>
                                      </p:cBhvr>
                                      <p:tavLst>
                                        <p:tav tm="0">
                                          <p:val>
                                            <p:strVal val="#ppt_x"/>
                                          </p:val>
                                        </p:tav>
                                        <p:tav tm="100000">
                                          <p:val>
                                            <p:strVal val="#ppt_x"/>
                                          </p:val>
                                        </p:tav>
                                      </p:tavLst>
                                    </p:anim>
                                    <p:anim calcmode="lin" valueType="num">
                                      <p:cBhvr>
                                        <p:cTn id="13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3"/>
                                        </p:tgtEl>
                                        <p:attrNameLst>
                                          <p:attrName>style.visibility</p:attrName>
                                        </p:attrNameLst>
                                      </p:cBhvr>
                                      <p:to>
                                        <p:strVal val="visible"/>
                                      </p:to>
                                    </p:set>
                                    <p:animEffect transition="in" filter="wipe(left)">
                                      <p:cBhvr>
                                        <p:cTn id="141" dur="500"/>
                                        <p:tgtEl>
                                          <p:spTgt spid="13"/>
                                        </p:tgtEl>
                                      </p:cBhvr>
                                    </p:animEffect>
                                  </p:childTnLst>
                                </p:cTn>
                              </p:par>
                            </p:childTnLst>
                          </p:cTn>
                        </p:par>
                      </p:childTnLst>
                    </p:cTn>
                  </p:par>
                  <p:par>
                    <p:cTn id="142" fill="hold">
                      <p:stCondLst>
                        <p:cond delay="indefinite"/>
                      </p:stCondLst>
                      <p:childTnLst>
                        <p:par>
                          <p:cTn id="143" fill="hold">
                            <p:stCondLst>
                              <p:cond delay="0"/>
                            </p:stCondLst>
                            <p:childTnLst>
                              <p:par>
                                <p:cTn id="144" presetID="47" presetClass="entr" presetSubtype="0" fill="hold" grpId="0" nodeType="clickEffect">
                                  <p:stCondLst>
                                    <p:cond delay="0"/>
                                  </p:stCondLst>
                                  <p:childTnLst>
                                    <p:set>
                                      <p:cBhvr>
                                        <p:cTn id="145" dur="1" fill="hold">
                                          <p:stCondLst>
                                            <p:cond delay="0"/>
                                          </p:stCondLst>
                                        </p:cTn>
                                        <p:tgtEl>
                                          <p:spTgt spid="16"/>
                                        </p:tgtEl>
                                        <p:attrNameLst>
                                          <p:attrName>style.visibility</p:attrName>
                                        </p:attrNameLst>
                                      </p:cBhvr>
                                      <p:to>
                                        <p:strVal val="visible"/>
                                      </p:to>
                                    </p:set>
                                    <p:animEffect transition="in" filter="fade">
                                      <p:cBhvr>
                                        <p:cTn id="146" dur="1000"/>
                                        <p:tgtEl>
                                          <p:spTgt spid="16"/>
                                        </p:tgtEl>
                                      </p:cBhvr>
                                    </p:animEffect>
                                    <p:anim calcmode="lin" valueType="num">
                                      <p:cBhvr>
                                        <p:cTn id="147" dur="1000" fill="hold"/>
                                        <p:tgtEl>
                                          <p:spTgt spid="16"/>
                                        </p:tgtEl>
                                        <p:attrNameLst>
                                          <p:attrName>ppt_x</p:attrName>
                                        </p:attrNameLst>
                                      </p:cBhvr>
                                      <p:tavLst>
                                        <p:tav tm="0">
                                          <p:val>
                                            <p:strVal val="#ppt_x"/>
                                          </p:val>
                                        </p:tav>
                                        <p:tav tm="100000">
                                          <p:val>
                                            <p:strVal val="#ppt_x"/>
                                          </p:val>
                                        </p:tav>
                                      </p:tavLst>
                                    </p:anim>
                                    <p:anim calcmode="lin" valueType="num">
                                      <p:cBhvr>
                                        <p:cTn id="14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15"/>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16"/>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1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6" grpId="0"/>
      <p:bldP spid="6" grpId="1"/>
      <p:bldP spid="7" grpId="0"/>
      <p:bldP spid="7" grpId="1"/>
      <p:bldP spid="8" grpId="0"/>
      <p:bldP spid="8" grpId="1"/>
      <p:bldP spid="9" grpId="0"/>
      <p:bldP spid="9" grpId="1"/>
      <p:bldP spid="10" grpId="0" animBg="1"/>
      <p:bldP spid="11" grpId="0"/>
      <p:bldP spid="13" grpId="0"/>
      <p:bldP spid="14" grpId="0"/>
      <p:bldP spid="14" grpId="1"/>
      <p:bldP spid="15" grpId="0"/>
      <p:bldP spid="15" grpId="1"/>
      <p:bldP spid="16" grpId="0"/>
      <p:bldP spid="16" grpId="1"/>
      <p:bldP spid="17" grpId="0"/>
      <p:bldP spid="17" grpId="1"/>
      <p:bldP spid="21" grpId="0" animBg="1"/>
      <p:bldP spid="21" grpId="1" animBg="1"/>
      <p:bldP spid="20" grpId="0" animBg="1"/>
      <p:bldP spid="20" grpId="1" animBg="1"/>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8" name="Title 7"/>
          <p:cNvSpPr txBox="1">
            <a:spLocks/>
          </p:cNvSpPr>
          <p:nvPr/>
        </p:nvSpPr>
        <p:spPr bwMode="auto">
          <a:xfrm>
            <a:off x="685800" y="2793999"/>
            <a:ext cx="478984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pt-BR" altLang="en-US" sz="2000" dirty="0">
                <a:solidFill>
                  <a:srgbClr val="FF6600"/>
                </a:solidFill>
                <a:latin typeface="Bookman Old Style" pitchFamily="18" charset="0"/>
              </a:rPr>
              <a:t>Chemical properties of acids</a:t>
            </a:r>
          </a:p>
        </p:txBody>
      </p:sp>
    </p:spTree>
    <p:extLst>
      <p:ext uri="{BB962C8B-B14F-4D97-AF65-F5344CB8AC3E}">
        <p14:creationId xmlns:p14="http://schemas.microsoft.com/office/powerpoint/2010/main" val="1969434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9" name="Group 8"/>
          <p:cNvGrpSpPr/>
          <p:nvPr/>
        </p:nvGrpSpPr>
        <p:grpSpPr>
          <a:xfrm>
            <a:off x="529638" y="819150"/>
            <a:ext cx="5566362" cy="736495"/>
            <a:chOff x="529638" y="2673455"/>
            <a:chExt cx="6252162" cy="736495"/>
          </a:xfrm>
        </p:grpSpPr>
        <p:sp>
          <p:nvSpPr>
            <p:cNvPr id="2" name="Rectangle 1"/>
            <p:cNvSpPr/>
            <p:nvPr/>
          </p:nvSpPr>
          <p:spPr>
            <a:xfrm>
              <a:off x="557347" y="2673455"/>
              <a:ext cx="5710924" cy="736495"/>
            </a:xfrm>
            <a:prstGeom prst="rect">
              <a:avLst/>
            </a:prstGeom>
            <a:gradFill>
              <a:gsLst>
                <a:gs pos="0">
                  <a:schemeClr val="bg1">
                    <a:alpha val="90000"/>
                  </a:schemeClr>
                </a:gs>
                <a:gs pos="100000">
                  <a:schemeClr val="bg1">
                    <a:alpha val="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3" name="Rectangle 6"/>
            <p:cNvSpPr>
              <a:spLocks noChangeArrowheads="1"/>
            </p:cNvSpPr>
            <p:nvPr/>
          </p:nvSpPr>
          <p:spPr bwMode="auto">
            <a:xfrm>
              <a:off x="529638" y="2712819"/>
              <a:ext cx="6252162" cy="646331"/>
            </a:xfrm>
            <a:prstGeom prst="rect">
              <a:avLst/>
            </a:prstGeom>
            <a:noFill/>
            <a:ln w="9525">
              <a:noFill/>
              <a:miter lim="800000"/>
              <a:headEnd/>
              <a:tailEnd/>
            </a:ln>
          </p:spPr>
          <p:txBody>
            <a:bodyPr wrap="square">
              <a:spAutoFit/>
            </a:bodyPr>
            <a:lstStyle/>
            <a:p>
              <a:r>
                <a:rPr lang="en-US" b="1" dirty="0" smtClean="0"/>
                <a:t>6. Acids </a:t>
              </a:r>
              <a:r>
                <a:rPr lang="en-US" b="1" dirty="0"/>
                <a:t>react with bases (or alkalis) to form salt and water. It is known as </a:t>
              </a:r>
              <a:r>
                <a:rPr lang="en-US" b="1" dirty="0" err="1"/>
                <a:t>neutralisation</a:t>
              </a:r>
              <a:r>
                <a:rPr lang="en-US" b="1" dirty="0"/>
                <a:t> reaction.</a:t>
              </a:r>
            </a:p>
          </p:txBody>
        </p:sp>
      </p:grpSp>
      <p:sp>
        <p:nvSpPr>
          <p:cNvPr id="4" name="Rounded Rectangle 3"/>
          <p:cNvSpPr/>
          <p:nvPr/>
        </p:nvSpPr>
        <p:spPr>
          <a:xfrm>
            <a:off x="591457" y="1701922"/>
            <a:ext cx="4305311" cy="393246"/>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655320" y="1713879"/>
            <a:ext cx="599844" cy="369332"/>
          </a:xfrm>
          <a:prstGeom prst="rect">
            <a:avLst/>
          </a:prstGeom>
        </p:spPr>
        <p:txBody>
          <a:bodyPr wrap="none">
            <a:spAutoFit/>
          </a:bodyPr>
          <a:lstStyle/>
          <a:p>
            <a:r>
              <a:rPr lang="en-US" b="1" dirty="0" smtClean="0"/>
              <a:t>Acid</a:t>
            </a:r>
            <a:endParaRPr lang="en-US" dirty="0"/>
          </a:p>
        </p:txBody>
      </p:sp>
      <p:sp>
        <p:nvSpPr>
          <p:cNvPr id="6" name="Rectangle 5"/>
          <p:cNvSpPr/>
          <p:nvPr/>
        </p:nvSpPr>
        <p:spPr>
          <a:xfrm>
            <a:off x="1391194" y="1713879"/>
            <a:ext cx="300082" cy="369332"/>
          </a:xfrm>
          <a:prstGeom prst="rect">
            <a:avLst/>
          </a:prstGeom>
        </p:spPr>
        <p:txBody>
          <a:bodyPr wrap="none">
            <a:spAutoFit/>
          </a:bodyPr>
          <a:lstStyle/>
          <a:p>
            <a:r>
              <a:rPr lang="en-US" b="1" dirty="0"/>
              <a:t>+</a:t>
            </a:r>
          </a:p>
        </p:txBody>
      </p:sp>
      <p:sp>
        <p:nvSpPr>
          <p:cNvPr id="7" name="Rectangle 6"/>
          <p:cNvSpPr/>
          <p:nvPr/>
        </p:nvSpPr>
        <p:spPr>
          <a:xfrm>
            <a:off x="1722120" y="1713879"/>
            <a:ext cx="635110" cy="369332"/>
          </a:xfrm>
          <a:prstGeom prst="rect">
            <a:avLst/>
          </a:prstGeom>
        </p:spPr>
        <p:txBody>
          <a:bodyPr wrap="none">
            <a:spAutoFit/>
          </a:bodyPr>
          <a:lstStyle/>
          <a:p>
            <a:r>
              <a:rPr lang="en-US" b="1" dirty="0"/>
              <a:t>Base</a:t>
            </a:r>
          </a:p>
        </p:txBody>
      </p:sp>
      <p:sp>
        <p:nvSpPr>
          <p:cNvPr id="8" name="Rectangle 7"/>
          <p:cNvSpPr/>
          <p:nvPr/>
        </p:nvSpPr>
        <p:spPr>
          <a:xfrm>
            <a:off x="3276961" y="1713879"/>
            <a:ext cx="543739" cy="369332"/>
          </a:xfrm>
          <a:prstGeom prst="rect">
            <a:avLst/>
          </a:prstGeom>
        </p:spPr>
        <p:txBody>
          <a:bodyPr wrap="none">
            <a:spAutoFit/>
          </a:bodyPr>
          <a:lstStyle/>
          <a:p>
            <a:r>
              <a:rPr lang="en-US" b="1" dirty="0"/>
              <a:t>Salt</a:t>
            </a:r>
          </a:p>
        </p:txBody>
      </p:sp>
      <p:sp>
        <p:nvSpPr>
          <p:cNvPr id="12" name="Rectangle 11"/>
          <p:cNvSpPr/>
          <p:nvPr/>
        </p:nvSpPr>
        <p:spPr>
          <a:xfrm>
            <a:off x="3767415" y="1713879"/>
            <a:ext cx="300082" cy="369332"/>
          </a:xfrm>
          <a:prstGeom prst="rect">
            <a:avLst/>
          </a:prstGeom>
        </p:spPr>
        <p:txBody>
          <a:bodyPr wrap="none">
            <a:spAutoFit/>
          </a:bodyPr>
          <a:lstStyle/>
          <a:p>
            <a:r>
              <a:rPr lang="en-US" b="1" dirty="0"/>
              <a:t>+</a:t>
            </a:r>
          </a:p>
        </p:txBody>
      </p:sp>
      <p:sp>
        <p:nvSpPr>
          <p:cNvPr id="13" name="Rectangle 12"/>
          <p:cNvSpPr/>
          <p:nvPr/>
        </p:nvSpPr>
        <p:spPr>
          <a:xfrm>
            <a:off x="4038961" y="1713879"/>
            <a:ext cx="772519" cy="369332"/>
          </a:xfrm>
          <a:prstGeom prst="rect">
            <a:avLst/>
          </a:prstGeom>
        </p:spPr>
        <p:txBody>
          <a:bodyPr wrap="none">
            <a:spAutoFit/>
          </a:bodyPr>
          <a:lstStyle/>
          <a:p>
            <a:r>
              <a:rPr lang="en-US" b="1" dirty="0"/>
              <a:t>Water</a:t>
            </a:r>
          </a:p>
        </p:txBody>
      </p:sp>
      <p:sp>
        <p:nvSpPr>
          <p:cNvPr id="15" name="Rounded Rectangle 14"/>
          <p:cNvSpPr/>
          <p:nvPr/>
        </p:nvSpPr>
        <p:spPr>
          <a:xfrm>
            <a:off x="594269" y="2156678"/>
            <a:ext cx="4326004" cy="381000"/>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21121" y="2156678"/>
            <a:ext cx="2057400" cy="369332"/>
          </a:xfrm>
          <a:prstGeom prst="rect">
            <a:avLst/>
          </a:prstGeom>
          <a:noFill/>
        </p:spPr>
        <p:txBody>
          <a:bodyPr wrap="square" rtlCol="0">
            <a:spAutoFit/>
          </a:bodyPr>
          <a:lstStyle/>
          <a:p>
            <a:r>
              <a:rPr lang="en-US" b="1" dirty="0" err="1"/>
              <a:t>NaOH</a:t>
            </a:r>
            <a:r>
              <a:rPr lang="en-US" b="1" dirty="0"/>
              <a:t> 	+   </a:t>
            </a:r>
            <a:r>
              <a:rPr lang="en-US" b="1" dirty="0" err="1"/>
              <a:t>HCl</a:t>
            </a:r>
            <a:endParaRPr lang="en-US" b="1" dirty="0"/>
          </a:p>
        </p:txBody>
      </p:sp>
      <p:sp>
        <p:nvSpPr>
          <p:cNvPr id="18" name="TextBox 17"/>
          <p:cNvSpPr txBox="1"/>
          <p:nvPr/>
        </p:nvSpPr>
        <p:spPr>
          <a:xfrm>
            <a:off x="3261721" y="2194472"/>
            <a:ext cx="1693477" cy="369332"/>
          </a:xfrm>
          <a:prstGeom prst="rect">
            <a:avLst/>
          </a:prstGeom>
          <a:noFill/>
        </p:spPr>
        <p:txBody>
          <a:bodyPr wrap="square" rtlCol="0">
            <a:spAutoFit/>
          </a:bodyPr>
          <a:lstStyle/>
          <a:p>
            <a:r>
              <a:rPr lang="en-US" b="1" dirty="0" err="1"/>
              <a:t>NaCl</a:t>
            </a:r>
            <a:r>
              <a:rPr lang="en-US" b="1" dirty="0"/>
              <a:t>   +   H</a:t>
            </a:r>
            <a:r>
              <a:rPr lang="en-US" b="1" baseline="-25000" dirty="0"/>
              <a:t>2</a:t>
            </a:r>
            <a:r>
              <a:rPr lang="en-US" b="1" dirty="0"/>
              <a:t>O </a:t>
            </a:r>
          </a:p>
        </p:txBody>
      </p:sp>
      <p:sp>
        <p:nvSpPr>
          <p:cNvPr id="19" name="Rectangle 18"/>
          <p:cNvSpPr/>
          <p:nvPr/>
        </p:nvSpPr>
        <p:spPr>
          <a:xfrm>
            <a:off x="609600" y="2541780"/>
            <a:ext cx="1098550" cy="461665"/>
          </a:xfrm>
          <a:prstGeom prst="rect">
            <a:avLst/>
          </a:prstGeom>
        </p:spPr>
        <p:txBody>
          <a:bodyPr wrap="square">
            <a:spAutoFit/>
          </a:bodyPr>
          <a:lstStyle/>
          <a:p>
            <a:pPr algn="ctr"/>
            <a:r>
              <a:rPr lang="en-US" sz="1200" b="1" dirty="0" smtClean="0">
                <a:solidFill>
                  <a:srgbClr val="FFFF00"/>
                </a:solidFill>
              </a:rPr>
              <a:t>Sodium</a:t>
            </a:r>
          </a:p>
          <a:p>
            <a:pPr algn="ctr"/>
            <a:r>
              <a:rPr lang="en-US" sz="1200" b="1" dirty="0" smtClean="0">
                <a:solidFill>
                  <a:srgbClr val="FFFF00"/>
                </a:solidFill>
              </a:rPr>
              <a:t>hydroxide</a:t>
            </a:r>
            <a:endParaRPr lang="en-US" sz="1200" dirty="0">
              <a:solidFill>
                <a:srgbClr val="FFFF00"/>
              </a:solidFill>
            </a:endParaRPr>
          </a:p>
        </p:txBody>
      </p:sp>
      <p:sp>
        <p:nvSpPr>
          <p:cNvPr id="20" name="Rectangle 19"/>
          <p:cNvSpPr/>
          <p:nvPr/>
        </p:nvSpPr>
        <p:spPr>
          <a:xfrm>
            <a:off x="1574006" y="2541422"/>
            <a:ext cx="1223193" cy="461665"/>
          </a:xfrm>
          <a:prstGeom prst="rect">
            <a:avLst/>
          </a:prstGeom>
        </p:spPr>
        <p:txBody>
          <a:bodyPr wrap="square">
            <a:spAutoFit/>
          </a:bodyPr>
          <a:lstStyle/>
          <a:p>
            <a:pPr algn="ctr"/>
            <a:r>
              <a:rPr lang="en-US" sz="1200" b="1" dirty="0" smtClean="0">
                <a:solidFill>
                  <a:srgbClr val="FFFF00"/>
                </a:solidFill>
              </a:rPr>
              <a:t>Hydrochloric acid </a:t>
            </a:r>
            <a:endParaRPr lang="en-US" sz="1200" dirty="0">
              <a:solidFill>
                <a:srgbClr val="FFFF00"/>
              </a:solidFill>
            </a:endParaRPr>
          </a:p>
        </p:txBody>
      </p:sp>
      <p:sp>
        <p:nvSpPr>
          <p:cNvPr id="21" name="Rectangle 20"/>
          <p:cNvSpPr/>
          <p:nvPr/>
        </p:nvSpPr>
        <p:spPr>
          <a:xfrm>
            <a:off x="3083903" y="2541780"/>
            <a:ext cx="1025922" cy="461665"/>
          </a:xfrm>
          <a:prstGeom prst="rect">
            <a:avLst/>
          </a:prstGeom>
        </p:spPr>
        <p:txBody>
          <a:bodyPr wrap="square">
            <a:spAutoFit/>
          </a:bodyPr>
          <a:lstStyle/>
          <a:p>
            <a:pPr algn="ctr"/>
            <a:r>
              <a:rPr lang="en-US" sz="1200" b="1" dirty="0" smtClean="0">
                <a:solidFill>
                  <a:srgbClr val="FFFF00"/>
                </a:solidFill>
              </a:rPr>
              <a:t>Sodium chloride</a:t>
            </a:r>
            <a:endParaRPr lang="en-US" sz="1200" b="1" dirty="0">
              <a:solidFill>
                <a:srgbClr val="FFFF00"/>
              </a:solidFill>
            </a:endParaRPr>
          </a:p>
        </p:txBody>
      </p:sp>
      <p:sp>
        <p:nvSpPr>
          <p:cNvPr id="22" name="Rectangle 21"/>
          <p:cNvSpPr/>
          <p:nvPr/>
        </p:nvSpPr>
        <p:spPr>
          <a:xfrm>
            <a:off x="4196307" y="2609483"/>
            <a:ext cx="574966" cy="276999"/>
          </a:xfrm>
          <a:prstGeom prst="rect">
            <a:avLst/>
          </a:prstGeom>
        </p:spPr>
        <p:txBody>
          <a:bodyPr wrap="none">
            <a:spAutoFit/>
          </a:bodyPr>
          <a:lstStyle/>
          <a:p>
            <a:r>
              <a:rPr lang="en-US" sz="1200" b="1" dirty="0" smtClean="0">
                <a:solidFill>
                  <a:srgbClr val="FFFF00"/>
                </a:solidFill>
              </a:rPr>
              <a:t>Water</a:t>
            </a:r>
            <a:endParaRPr lang="en-US" sz="1200" dirty="0">
              <a:solidFill>
                <a:srgbClr val="FFFF00"/>
              </a:solidFill>
            </a:endParaRPr>
          </a:p>
        </p:txBody>
      </p:sp>
      <p:cxnSp>
        <p:nvCxnSpPr>
          <p:cNvPr id="28" name="Straight Arrow Connector 27"/>
          <p:cNvCxnSpPr/>
          <p:nvPr/>
        </p:nvCxnSpPr>
        <p:spPr>
          <a:xfrm>
            <a:off x="2489200" y="1917129"/>
            <a:ext cx="64008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527586" y="2348452"/>
            <a:ext cx="628623"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529638" y="3018496"/>
            <a:ext cx="5561727" cy="661129"/>
            <a:chOff x="534273" y="2583000"/>
            <a:chExt cx="6079065" cy="661129"/>
          </a:xfrm>
        </p:grpSpPr>
        <p:sp>
          <p:nvSpPr>
            <p:cNvPr id="26" name="Rectangle 25"/>
            <p:cNvSpPr/>
            <p:nvPr/>
          </p:nvSpPr>
          <p:spPr>
            <a:xfrm>
              <a:off x="534273" y="2595480"/>
              <a:ext cx="5912489" cy="648649"/>
            </a:xfrm>
            <a:prstGeom prst="rect">
              <a:avLst/>
            </a:prstGeom>
            <a:gradFill>
              <a:gsLst>
                <a:gs pos="0">
                  <a:schemeClr val="bg1">
                    <a:alpha val="90000"/>
                  </a:schemeClr>
                </a:gs>
                <a:gs pos="100000">
                  <a:schemeClr val="bg1">
                    <a:alpha val="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27" name="Rectangle 6"/>
            <p:cNvSpPr>
              <a:spLocks noChangeArrowheads="1"/>
            </p:cNvSpPr>
            <p:nvPr/>
          </p:nvSpPr>
          <p:spPr bwMode="auto">
            <a:xfrm>
              <a:off x="570410" y="2583000"/>
              <a:ext cx="6042928" cy="646331"/>
            </a:xfrm>
            <a:prstGeom prst="rect">
              <a:avLst/>
            </a:prstGeom>
            <a:noFill/>
            <a:ln w="9525">
              <a:noFill/>
              <a:miter lim="800000"/>
              <a:headEnd/>
              <a:tailEnd/>
            </a:ln>
          </p:spPr>
          <p:txBody>
            <a:bodyPr wrap="square">
              <a:spAutoFit/>
            </a:bodyPr>
            <a:lstStyle/>
            <a:p>
              <a:r>
                <a:rPr lang="en-US" b="1" dirty="0" smtClean="0"/>
                <a:t>7. Acids react with metal oxide to form salt and water. Hence </a:t>
              </a:r>
              <a:r>
                <a:rPr lang="en-US" b="1" dirty="0"/>
                <a:t>metallic oxides are said to be basic oxides</a:t>
              </a:r>
            </a:p>
          </p:txBody>
        </p:sp>
      </p:grpSp>
      <p:sp>
        <p:nvSpPr>
          <p:cNvPr id="30" name="Rounded Rectangle 29"/>
          <p:cNvSpPr/>
          <p:nvPr/>
        </p:nvSpPr>
        <p:spPr>
          <a:xfrm>
            <a:off x="553356" y="3728035"/>
            <a:ext cx="4552044" cy="391599"/>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Rectangle 30"/>
          <p:cNvSpPr/>
          <p:nvPr/>
        </p:nvSpPr>
        <p:spPr>
          <a:xfrm>
            <a:off x="554081" y="3739168"/>
            <a:ext cx="1320746" cy="369332"/>
          </a:xfrm>
          <a:prstGeom prst="rect">
            <a:avLst/>
          </a:prstGeom>
        </p:spPr>
        <p:txBody>
          <a:bodyPr wrap="none">
            <a:spAutoFit/>
          </a:bodyPr>
          <a:lstStyle/>
          <a:p>
            <a:r>
              <a:rPr lang="en-US" b="1" dirty="0" smtClean="0"/>
              <a:t>Metal oxide</a:t>
            </a:r>
            <a:endParaRPr lang="en-US" b="1" dirty="0"/>
          </a:p>
        </p:txBody>
      </p:sp>
      <p:sp>
        <p:nvSpPr>
          <p:cNvPr id="32" name="Rectangle 31"/>
          <p:cNvSpPr/>
          <p:nvPr/>
        </p:nvSpPr>
        <p:spPr>
          <a:xfrm>
            <a:off x="1877785" y="3739168"/>
            <a:ext cx="300082" cy="369332"/>
          </a:xfrm>
          <a:prstGeom prst="rect">
            <a:avLst/>
          </a:prstGeom>
        </p:spPr>
        <p:txBody>
          <a:bodyPr wrap="none">
            <a:spAutoFit/>
          </a:bodyPr>
          <a:lstStyle/>
          <a:p>
            <a:r>
              <a:rPr lang="en-US" b="1" dirty="0" smtClean="0"/>
              <a:t>+</a:t>
            </a:r>
            <a:endParaRPr lang="en-US" b="1" dirty="0"/>
          </a:p>
        </p:txBody>
      </p:sp>
      <p:sp>
        <p:nvSpPr>
          <p:cNvPr id="33" name="Rectangle 32"/>
          <p:cNvSpPr/>
          <p:nvPr/>
        </p:nvSpPr>
        <p:spPr>
          <a:xfrm>
            <a:off x="2147064" y="3739168"/>
            <a:ext cx="599844" cy="369332"/>
          </a:xfrm>
          <a:prstGeom prst="rect">
            <a:avLst/>
          </a:prstGeom>
        </p:spPr>
        <p:txBody>
          <a:bodyPr wrap="none">
            <a:spAutoFit/>
          </a:bodyPr>
          <a:lstStyle/>
          <a:p>
            <a:r>
              <a:rPr lang="en-US" b="1" dirty="0" smtClean="0"/>
              <a:t>Acid</a:t>
            </a:r>
            <a:endParaRPr lang="en-US" b="1" dirty="0"/>
          </a:p>
        </p:txBody>
      </p:sp>
      <p:sp>
        <p:nvSpPr>
          <p:cNvPr id="34" name="Rectangle 33"/>
          <p:cNvSpPr/>
          <p:nvPr/>
        </p:nvSpPr>
        <p:spPr>
          <a:xfrm>
            <a:off x="3451859" y="3746397"/>
            <a:ext cx="543739" cy="369332"/>
          </a:xfrm>
          <a:prstGeom prst="rect">
            <a:avLst/>
          </a:prstGeom>
        </p:spPr>
        <p:txBody>
          <a:bodyPr wrap="none">
            <a:spAutoFit/>
          </a:bodyPr>
          <a:lstStyle/>
          <a:p>
            <a:r>
              <a:rPr lang="en-US" b="1" dirty="0" smtClean="0"/>
              <a:t>Salt</a:t>
            </a:r>
            <a:endParaRPr lang="en-US" b="1" dirty="0"/>
          </a:p>
        </p:txBody>
      </p:sp>
      <p:sp>
        <p:nvSpPr>
          <p:cNvPr id="35" name="Rectangle 34"/>
          <p:cNvSpPr/>
          <p:nvPr/>
        </p:nvSpPr>
        <p:spPr>
          <a:xfrm>
            <a:off x="3924300" y="3739168"/>
            <a:ext cx="300082" cy="369332"/>
          </a:xfrm>
          <a:prstGeom prst="rect">
            <a:avLst/>
          </a:prstGeom>
        </p:spPr>
        <p:txBody>
          <a:bodyPr wrap="none">
            <a:spAutoFit/>
          </a:bodyPr>
          <a:lstStyle/>
          <a:p>
            <a:r>
              <a:rPr lang="en-US" b="1" dirty="0" smtClean="0"/>
              <a:t>+</a:t>
            </a:r>
            <a:endParaRPr lang="en-US" b="1" dirty="0"/>
          </a:p>
        </p:txBody>
      </p:sp>
      <p:sp>
        <p:nvSpPr>
          <p:cNvPr id="36" name="Rectangle 35"/>
          <p:cNvSpPr/>
          <p:nvPr/>
        </p:nvSpPr>
        <p:spPr>
          <a:xfrm>
            <a:off x="4152900" y="3739168"/>
            <a:ext cx="772519" cy="369332"/>
          </a:xfrm>
          <a:prstGeom prst="rect">
            <a:avLst/>
          </a:prstGeom>
        </p:spPr>
        <p:txBody>
          <a:bodyPr wrap="none">
            <a:spAutoFit/>
          </a:bodyPr>
          <a:lstStyle/>
          <a:p>
            <a:r>
              <a:rPr lang="en-US" b="1" dirty="0" smtClean="0"/>
              <a:t>Water</a:t>
            </a:r>
            <a:endParaRPr lang="en-US" b="1" dirty="0"/>
          </a:p>
        </p:txBody>
      </p:sp>
      <p:sp>
        <p:nvSpPr>
          <p:cNvPr id="37" name="Rounded Rectangle 36"/>
          <p:cNvSpPr/>
          <p:nvPr/>
        </p:nvSpPr>
        <p:spPr>
          <a:xfrm>
            <a:off x="558801" y="4164657"/>
            <a:ext cx="4546600" cy="381000"/>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TextBox 37"/>
          <p:cNvSpPr txBox="1"/>
          <p:nvPr/>
        </p:nvSpPr>
        <p:spPr>
          <a:xfrm>
            <a:off x="657314" y="4149953"/>
            <a:ext cx="2057400" cy="369332"/>
          </a:xfrm>
          <a:prstGeom prst="rect">
            <a:avLst/>
          </a:prstGeom>
          <a:noFill/>
        </p:spPr>
        <p:txBody>
          <a:bodyPr wrap="square" rtlCol="0">
            <a:spAutoFit/>
          </a:bodyPr>
          <a:lstStyle/>
          <a:p>
            <a:r>
              <a:rPr lang="en-US" b="1" dirty="0" err="1" smtClean="0"/>
              <a:t>CuO</a:t>
            </a:r>
            <a:r>
              <a:rPr lang="en-US" b="1" dirty="0" smtClean="0"/>
              <a:t>	+       </a:t>
            </a:r>
            <a:r>
              <a:rPr lang="en-US" b="1" dirty="0" err="1" smtClean="0"/>
              <a:t>HCl</a:t>
            </a:r>
            <a:endParaRPr lang="en-US" b="1" dirty="0"/>
          </a:p>
        </p:txBody>
      </p:sp>
      <p:sp>
        <p:nvSpPr>
          <p:cNvPr id="39" name="TextBox 38"/>
          <p:cNvSpPr txBox="1"/>
          <p:nvPr/>
        </p:nvSpPr>
        <p:spPr>
          <a:xfrm>
            <a:off x="3498209" y="4200753"/>
            <a:ext cx="1723328" cy="369332"/>
          </a:xfrm>
          <a:prstGeom prst="rect">
            <a:avLst/>
          </a:prstGeom>
          <a:noFill/>
        </p:spPr>
        <p:txBody>
          <a:bodyPr wrap="square" rtlCol="0">
            <a:spAutoFit/>
          </a:bodyPr>
          <a:lstStyle/>
          <a:p>
            <a:r>
              <a:rPr lang="en-US" b="1" dirty="0" smtClean="0"/>
              <a:t>CuCl</a:t>
            </a:r>
            <a:r>
              <a:rPr lang="en-US" b="1" baseline="-25000" dirty="0" smtClean="0"/>
              <a:t>2</a:t>
            </a:r>
            <a:r>
              <a:rPr lang="en-US" b="1" dirty="0" smtClean="0"/>
              <a:t>   +   H</a:t>
            </a:r>
            <a:r>
              <a:rPr lang="en-US" b="1" baseline="-25000" dirty="0" smtClean="0"/>
              <a:t>2</a:t>
            </a:r>
            <a:r>
              <a:rPr lang="en-US" b="1" dirty="0" smtClean="0"/>
              <a:t>O </a:t>
            </a:r>
            <a:endParaRPr lang="en-US" b="1" baseline="-25000" dirty="0"/>
          </a:p>
        </p:txBody>
      </p:sp>
      <p:sp>
        <p:nvSpPr>
          <p:cNvPr id="40" name="Rectangle 39"/>
          <p:cNvSpPr/>
          <p:nvPr/>
        </p:nvSpPr>
        <p:spPr>
          <a:xfrm>
            <a:off x="581468" y="4548485"/>
            <a:ext cx="865181" cy="461665"/>
          </a:xfrm>
          <a:prstGeom prst="rect">
            <a:avLst/>
          </a:prstGeom>
        </p:spPr>
        <p:txBody>
          <a:bodyPr wrap="square">
            <a:spAutoFit/>
          </a:bodyPr>
          <a:lstStyle/>
          <a:p>
            <a:pPr algn="ctr"/>
            <a:r>
              <a:rPr lang="en-US" sz="1200" b="1" dirty="0">
                <a:solidFill>
                  <a:srgbClr val="FFFF00"/>
                </a:solidFill>
              </a:rPr>
              <a:t>Copper(II) oxide </a:t>
            </a:r>
            <a:endParaRPr lang="en-US" sz="1200" dirty="0">
              <a:solidFill>
                <a:srgbClr val="FFFF00"/>
              </a:solidFill>
            </a:endParaRPr>
          </a:p>
        </p:txBody>
      </p:sp>
      <p:sp>
        <p:nvSpPr>
          <p:cNvPr id="41" name="Rectangle 40"/>
          <p:cNvSpPr/>
          <p:nvPr/>
        </p:nvSpPr>
        <p:spPr>
          <a:xfrm>
            <a:off x="1750609" y="4548127"/>
            <a:ext cx="1074774" cy="461665"/>
          </a:xfrm>
          <a:prstGeom prst="rect">
            <a:avLst/>
          </a:prstGeom>
        </p:spPr>
        <p:txBody>
          <a:bodyPr wrap="square">
            <a:spAutoFit/>
          </a:bodyPr>
          <a:lstStyle/>
          <a:p>
            <a:pPr algn="ctr"/>
            <a:r>
              <a:rPr lang="en-US" sz="1200" b="1" dirty="0">
                <a:solidFill>
                  <a:srgbClr val="FFFF00"/>
                </a:solidFill>
              </a:rPr>
              <a:t>Hydrochloric acid </a:t>
            </a:r>
          </a:p>
        </p:txBody>
      </p:sp>
      <p:sp>
        <p:nvSpPr>
          <p:cNvPr id="42" name="Rectangle 41"/>
          <p:cNvSpPr/>
          <p:nvPr/>
        </p:nvSpPr>
        <p:spPr>
          <a:xfrm>
            <a:off x="3285579" y="4548485"/>
            <a:ext cx="1025922" cy="461665"/>
          </a:xfrm>
          <a:prstGeom prst="rect">
            <a:avLst/>
          </a:prstGeom>
        </p:spPr>
        <p:txBody>
          <a:bodyPr wrap="square">
            <a:spAutoFit/>
          </a:bodyPr>
          <a:lstStyle/>
          <a:p>
            <a:pPr algn="ctr"/>
            <a:r>
              <a:rPr lang="en-US" sz="1200" b="1" dirty="0">
                <a:solidFill>
                  <a:srgbClr val="FFFF00"/>
                </a:solidFill>
              </a:rPr>
              <a:t>C</a:t>
            </a:r>
            <a:r>
              <a:rPr lang="en-US" sz="1200" b="1" dirty="0" smtClean="0">
                <a:solidFill>
                  <a:srgbClr val="FFFF00"/>
                </a:solidFill>
              </a:rPr>
              <a:t>opper </a:t>
            </a:r>
            <a:r>
              <a:rPr lang="en-US" sz="1200" b="1" dirty="0">
                <a:solidFill>
                  <a:srgbClr val="FFFF00"/>
                </a:solidFill>
              </a:rPr>
              <a:t>(</a:t>
            </a:r>
            <a:r>
              <a:rPr lang="en-US" sz="1200" b="1" dirty="0" smtClean="0">
                <a:solidFill>
                  <a:srgbClr val="FFFF00"/>
                </a:solidFill>
              </a:rPr>
              <a:t>II) chloride </a:t>
            </a:r>
            <a:endParaRPr lang="en-US" sz="1200" b="1" dirty="0">
              <a:solidFill>
                <a:srgbClr val="FFFF00"/>
              </a:solidFill>
            </a:endParaRPr>
          </a:p>
        </p:txBody>
      </p:sp>
      <p:sp>
        <p:nvSpPr>
          <p:cNvPr id="43" name="Rectangle 42"/>
          <p:cNvSpPr/>
          <p:nvPr/>
        </p:nvSpPr>
        <p:spPr>
          <a:xfrm>
            <a:off x="4404779" y="4597932"/>
            <a:ext cx="574965" cy="276999"/>
          </a:xfrm>
          <a:prstGeom prst="rect">
            <a:avLst/>
          </a:prstGeom>
        </p:spPr>
        <p:txBody>
          <a:bodyPr wrap="none">
            <a:spAutoFit/>
          </a:bodyPr>
          <a:lstStyle/>
          <a:p>
            <a:pPr algn="ctr"/>
            <a:r>
              <a:rPr lang="en-US" sz="1200" b="1" dirty="0">
                <a:solidFill>
                  <a:srgbClr val="FFFF00"/>
                </a:solidFill>
              </a:rPr>
              <a:t>Water</a:t>
            </a:r>
          </a:p>
        </p:txBody>
      </p:sp>
      <p:sp>
        <p:nvSpPr>
          <p:cNvPr id="44" name="TextBox 43"/>
          <p:cNvSpPr txBox="1"/>
          <p:nvPr/>
        </p:nvSpPr>
        <p:spPr>
          <a:xfrm>
            <a:off x="1929583" y="4166828"/>
            <a:ext cx="342900" cy="338554"/>
          </a:xfrm>
          <a:prstGeom prst="rect">
            <a:avLst/>
          </a:prstGeom>
          <a:noFill/>
          <a:ln>
            <a:noFill/>
          </a:ln>
        </p:spPr>
        <p:txBody>
          <a:bodyPr wrap="square" rtlCol="0">
            <a:spAutoFit/>
          </a:bodyPr>
          <a:lstStyle/>
          <a:p>
            <a:r>
              <a:rPr lang="en-US" sz="1600" b="1" dirty="0" smtClean="0">
                <a:solidFill>
                  <a:srgbClr val="0000FF"/>
                </a:solidFill>
              </a:rPr>
              <a:t>2</a:t>
            </a:r>
            <a:endParaRPr lang="en-US" sz="1600" b="1" dirty="0">
              <a:solidFill>
                <a:srgbClr val="0000FF"/>
              </a:solidFill>
            </a:endParaRPr>
          </a:p>
        </p:txBody>
      </p:sp>
      <p:cxnSp>
        <p:nvCxnSpPr>
          <p:cNvPr id="45" name="Straight Arrow Connector 44"/>
          <p:cNvCxnSpPr/>
          <p:nvPr/>
        </p:nvCxnSpPr>
        <p:spPr>
          <a:xfrm>
            <a:off x="2758440" y="3920490"/>
            <a:ext cx="64008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766060" y="4370070"/>
            <a:ext cx="64008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bwMode="auto">
          <a:xfrm>
            <a:off x="640080" y="4149090"/>
            <a:ext cx="457200" cy="369332"/>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b="1" dirty="0" smtClean="0">
                <a:solidFill>
                  <a:srgbClr val="FFFF00"/>
                </a:solidFill>
              </a:rPr>
              <a:t>Cu</a:t>
            </a:r>
          </a:p>
        </p:txBody>
      </p:sp>
      <p:sp>
        <p:nvSpPr>
          <p:cNvPr id="48" name="TextBox 47"/>
          <p:cNvSpPr txBox="1"/>
          <p:nvPr/>
        </p:nvSpPr>
        <p:spPr bwMode="auto">
          <a:xfrm>
            <a:off x="3484246" y="4201479"/>
            <a:ext cx="457200" cy="369332"/>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b="1" dirty="0" smtClean="0">
                <a:solidFill>
                  <a:srgbClr val="FFFF00"/>
                </a:solidFill>
              </a:rPr>
              <a:t>Cu</a:t>
            </a:r>
          </a:p>
        </p:txBody>
      </p:sp>
      <p:sp>
        <p:nvSpPr>
          <p:cNvPr id="49" name="TextBox 48"/>
          <p:cNvSpPr txBox="1"/>
          <p:nvPr/>
        </p:nvSpPr>
        <p:spPr bwMode="auto">
          <a:xfrm>
            <a:off x="1981200" y="4151719"/>
            <a:ext cx="457200" cy="369332"/>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b="1" dirty="0" smtClean="0">
                <a:solidFill>
                  <a:srgbClr val="FFFF00"/>
                </a:solidFill>
              </a:rPr>
              <a:t>H</a:t>
            </a:r>
          </a:p>
        </p:txBody>
      </p:sp>
      <p:sp>
        <p:nvSpPr>
          <p:cNvPr id="50" name="TextBox 49"/>
          <p:cNvSpPr txBox="1"/>
          <p:nvPr/>
        </p:nvSpPr>
        <p:spPr bwMode="auto">
          <a:xfrm>
            <a:off x="4580566" y="4193953"/>
            <a:ext cx="457200" cy="369332"/>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b="1" dirty="0">
                <a:solidFill>
                  <a:srgbClr val="FFFF00"/>
                </a:solidFill>
              </a:rPr>
              <a:t>O</a:t>
            </a:r>
            <a:endParaRPr kumimoji="1" lang="en-US" b="1" dirty="0" smtClean="0">
              <a:solidFill>
                <a:srgbClr val="FFFF00"/>
              </a:solidFill>
            </a:endParaRPr>
          </a:p>
        </p:txBody>
      </p:sp>
      <p:sp>
        <p:nvSpPr>
          <p:cNvPr id="51" name="TextBox 50"/>
          <p:cNvSpPr txBox="1"/>
          <p:nvPr/>
        </p:nvSpPr>
        <p:spPr bwMode="auto">
          <a:xfrm>
            <a:off x="4395146" y="4194426"/>
            <a:ext cx="457200" cy="369332"/>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b="1" dirty="0" smtClean="0">
                <a:solidFill>
                  <a:srgbClr val="FFFF00"/>
                </a:solidFill>
              </a:rPr>
              <a:t>H</a:t>
            </a:r>
            <a:r>
              <a:rPr kumimoji="1" lang="en-US" b="1" baseline="-25000" dirty="0" smtClean="0">
                <a:solidFill>
                  <a:srgbClr val="FFFF00"/>
                </a:solidFill>
              </a:rPr>
              <a:t>2</a:t>
            </a:r>
          </a:p>
        </p:txBody>
      </p:sp>
      <p:sp>
        <p:nvSpPr>
          <p:cNvPr id="52" name="TextBox 51"/>
          <p:cNvSpPr txBox="1"/>
          <p:nvPr/>
        </p:nvSpPr>
        <p:spPr bwMode="auto">
          <a:xfrm>
            <a:off x="848833" y="4144065"/>
            <a:ext cx="457200" cy="369332"/>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b="1" dirty="0">
                <a:solidFill>
                  <a:srgbClr val="FFFF00"/>
                </a:solidFill>
              </a:rPr>
              <a:t>O</a:t>
            </a:r>
            <a:endParaRPr kumimoji="1" lang="en-US" b="1" dirty="0" smtClean="0">
              <a:solidFill>
                <a:srgbClr val="FFFF00"/>
              </a:solidFill>
            </a:endParaRPr>
          </a:p>
        </p:txBody>
      </p:sp>
      <p:sp>
        <p:nvSpPr>
          <p:cNvPr id="53" name="TextBox 52"/>
          <p:cNvSpPr txBox="1"/>
          <p:nvPr/>
        </p:nvSpPr>
        <p:spPr bwMode="auto">
          <a:xfrm>
            <a:off x="2154866" y="4150684"/>
            <a:ext cx="457200" cy="369332"/>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b="1" dirty="0" smtClean="0">
                <a:solidFill>
                  <a:srgbClr val="FFFF00"/>
                </a:solidFill>
              </a:rPr>
              <a:t>Cl</a:t>
            </a:r>
          </a:p>
        </p:txBody>
      </p:sp>
      <p:sp>
        <p:nvSpPr>
          <p:cNvPr id="54" name="TextBox 53"/>
          <p:cNvSpPr txBox="1"/>
          <p:nvPr/>
        </p:nvSpPr>
        <p:spPr bwMode="auto">
          <a:xfrm>
            <a:off x="3733800" y="4196754"/>
            <a:ext cx="457200" cy="369332"/>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b="1" dirty="0" smtClean="0">
                <a:solidFill>
                  <a:srgbClr val="FFFF00"/>
                </a:solidFill>
              </a:rPr>
              <a:t>Cl</a:t>
            </a:r>
            <a:r>
              <a:rPr kumimoji="1" lang="en-US" b="1" baseline="-25000" dirty="0" smtClean="0">
                <a:solidFill>
                  <a:srgbClr val="FFFF00"/>
                </a:solidFill>
              </a:rPr>
              <a:t>2</a:t>
            </a:r>
          </a:p>
        </p:txBody>
      </p:sp>
      <p:sp>
        <p:nvSpPr>
          <p:cNvPr id="55" name="Content Placeholder 2"/>
          <p:cNvSpPr txBox="1">
            <a:spLocks/>
          </p:cNvSpPr>
          <p:nvPr/>
        </p:nvSpPr>
        <p:spPr>
          <a:xfrm>
            <a:off x="2923368" y="238730"/>
            <a:ext cx="3297264"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PROPERTIES OF </a:t>
            </a:r>
            <a:r>
              <a:rPr lang="en-US" dirty="0" smtClean="0">
                <a:solidFill>
                  <a:srgbClr val="FFFF00"/>
                </a:solidFill>
                <a:latin typeface="HandelGotDBol"/>
              </a:rPr>
              <a:t>ACIDS</a:t>
            </a:r>
            <a:endParaRPr lang="en-US" dirty="0">
              <a:solidFill>
                <a:srgbClr val="FFFF00"/>
              </a:solidFill>
              <a:latin typeface="HandelGotDBol"/>
            </a:endParaRPr>
          </a:p>
        </p:txBody>
      </p:sp>
    </p:spTree>
    <p:extLst>
      <p:ext uri="{BB962C8B-B14F-4D97-AF65-F5344CB8AC3E}">
        <p14:creationId xmlns:p14="http://schemas.microsoft.com/office/powerpoint/2010/main" val="244126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ppt_y</p:attrName>
                                        </p:attrNameLst>
                                      </p:cBhvr>
                                      <p:tavLst>
                                        <p:tav tm="0">
                                          <p:val>
                                            <p:strVal val="#ppt_y-#ppt_h*1.125000"/>
                                          </p:val>
                                        </p:tav>
                                        <p:tav tm="100000">
                                          <p:val>
                                            <p:strVal val="#ppt_y"/>
                                          </p:val>
                                        </p:tav>
                                      </p:tavLst>
                                    </p:anim>
                                    <p:animEffect transition="in" filter="wipe(down)">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ppt_y</p:attrName>
                                        </p:attrNameLst>
                                      </p:cBhvr>
                                      <p:tavLst>
                                        <p:tav tm="0">
                                          <p:val>
                                            <p:strVal val="#ppt_y-#ppt_h*1.125000"/>
                                          </p:val>
                                        </p:tav>
                                        <p:tav tm="100000">
                                          <p:val>
                                            <p:strVal val="#ppt_y"/>
                                          </p:val>
                                        </p:tav>
                                      </p:tavLst>
                                    </p:anim>
                                    <p:animEffect transition="in" filter="wipe(down)">
                                      <p:cBhvr>
                                        <p:cTn id="25" dur="500"/>
                                        <p:tgtEl>
                                          <p:spTgt spid="6"/>
                                        </p:tgtEl>
                                      </p:cBhvr>
                                    </p:animEffect>
                                  </p:childTnLst>
                                </p:cTn>
                              </p:par>
                              <p:par>
                                <p:cTn id="26" presetID="12" presetClass="entr" presetSubtype="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ppt_y</p:attrName>
                                        </p:attrNameLst>
                                      </p:cBhvr>
                                      <p:tavLst>
                                        <p:tav tm="0">
                                          <p:val>
                                            <p:strVal val="#ppt_y-#ppt_h*1.125000"/>
                                          </p:val>
                                        </p:tav>
                                        <p:tav tm="100000">
                                          <p:val>
                                            <p:strVal val="#ppt_y"/>
                                          </p:val>
                                        </p:tav>
                                      </p:tavLst>
                                    </p:anim>
                                    <p:animEffect transition="in" filter="wipe(down)">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p:tgtEl>
                                          <p:spTgt spid="28"/>
                                        </p:tgtEl>
                                        <p:attrNameLst>
                                          <p:attrName>ppt_x</p:attrName>
                                        </p:attrNameLst>
                                      </p:cBhvr>
                                      <p:tavLst>
                                        <p:tav tm="0">
                                          <p:val>
                                            <p:strVal val="#ppt_x-#ppt_w*1.125000"/>
                                          </p:val>
                                        </p:tav>
                                        <p:tav tm="100000">
                                          <p:val>
                                            <p:strVal val="#ppt_x"/>
                                          </p:val>
                                        </p:tav>
                                      </p:tavLst>
                                    </p:anim>
                                    <p:animEffect transition="in" filter="wipe(right)">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ppt_y</p:attrName>
                                        </p:attrNameLst>
                                      </p:cBhvr>
                                      <p:tavLst>
                                        <p:tav tm="0">
                                          <p:val>
                                            <p:strVal val="#ppt_y-#ppt_h*1.125000"/>
                                          </p:val>
                                        </p:tav>
                                        <p:tav tm="100000">
                                          <p:val>
                                            <p:strVal val="#ppt_y"/>
                                          </p:val>
                                        </p:tav>
                                      </p:tavLst>
                                    </p:anim>
                                    <p:animEffect transition="in" filter="wipe(down)">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ppt_y</p:attrName>
                                        </p:attrNameLst>
                                      </p:cBhvr>
                                      <p:tavLst>
                                        <p:tav tm="0">
                                          <p:val>
                                            <p:strVal val="#ppt_y-#ppt_h*1.125000"/>
                                          </p:val>
                                        </p:tav>
                                        <p:tav tm="100000">
                                          <p:val>
                                            <p:strVal val="#ppt_y"/>
                                          </p:val>
                                        </p:tav>
                                      </p:tavLst>
                                    </p:anim>
                                    <p:animEffect transition="in" filter="wipe(down)">
                                      <p:cBhvr>
                                        <p:cTn id="47" dur="500"/>
                                        <p:tgtEl>
                                          <p:spTgt spid="12"/>
                                        </p:tgtEl>
                                      </p:cBhvr>
                                    </p:animEffect>
                                  </p:childTnLst>
                                </p:cTn>
                              </p:par>
                              <p:par>
                                <p:cTn id="48" presetID="12" presetClass="entr" presetSubtype="1"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p:tgtEl>
                                          <p:spTgt spid="13"/>
                                        </p:tgtEl>
                                        <p:attrNameLst>
                                          <p:attrName>ppt_y</p:attrName>
                                        </p:attrNameLst>
                                      </p:cBhvr>
                                      <p:tavLst>
                                        <p:tav tm="0">
                                          <p:val>
                                            <p:strVal val="#ppt_y-#ppt_h*1.125000"/>
                                          </p:val>
                                        </p:tav>
                                        <p:tav tm="100000">
                                          <p:val>
                                            <p:strVal val="#ppt_y"/>
                                          </p:val>
                                        </p:tav>
                                      </p:tavLst>
                                    </p:anim>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wipe(left)">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47" presetClass="entr" presetSubtype="0"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1000"/>
                                        <p:tgtEl>
                                          <p:spTgt spid="19"/>
                                        </p:tgtEl>
                                      </p:cBhvr>
                                    </p:animEffect>
                                    <p:anim calcmode="lin" valueType="num">
                                      <p:cBhvr>
                                        <p:cTn id="75" dur="1000" fill="hold"/>
                                        <p:tgtEl>
                                          <p:spTgt spid="19"/>
                                        </p:tgtEl>
                                        <p:attrNameLst>
                                          <p:attrName>ppt_x</p:attrName>
                                        </p:attrNameLst>
                                      </p:cBhvr>
                                      <p:tavLst>
                                        <p:tav tm="0">
                                          <p:val>
                                            <p:strVal val="#ppt_x"/>
                                          </p:val>
                                        </p:tav>
                                        <p:tav tm="100000">
                                          <p:val>
                                            <p:strVal val="#ppt_x"/>
                                          </p:val>
                                        </p:tav>
                                      </p:tavLst>
                                    </p:anim>
                                    <p:anim calcmode="lin" valueType="num">
                                      <p:cBhvr>
                                        <p:cTn id="7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7"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1000"/>
                                        <p:tgtEl>
                                          <p:spTgt spid="20"/>
                                        </p:tgtEl>
                                      </p:cBhvr>
                                    </p:animEffect>
                                    <p:anim calcmode="lin" valueType="num">
                                      <p:cBhvr>
                                        <p:cTn id="82" dur="1000" fill="hold"/>
                                        <p:tgtEl>
                                          <p:spTgt spid="20"/>
                                        </p:tgtEl>
                                        <p:attrNameLst>
                                          <p:attrName>ppt_x</p:attrName>
                                        </p:attrNameLst>
                                      </p:cBhvr>
                                      <p:tavLst>
                                        <p:tav tm="0">
                                          <p:val>
                                            <p:strVal val="#ppt_x"/>
                                          </p:val>
                                        </p:tav>
                                        <p:tav tm="100000">
                                          <p:val>
                                            <p:strVal val="#ppt_x"/>
                                          </p:val>
                                        </p:tav>
                                      </p:tavLst>
                                    </p:anim>
                                    <p:anim calcmode="lin" valueType="num">
                                      <p:cBhvr>
                                        <p:cTn id="8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7"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7" presetClass="entr" presetSubtype="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1000"/>
                                        <p:tgtEl>
                                          <p:spTgt spid="22"/>
                                        </p:tgtEl>
                                      </p:cBhvr>
                                    </p:animEffect>
                                    <p:anim calcmode="lin" valueType="num">
                                      <p:cBhvr>
                                        <p:cTn id="96" dur="1000" fill="hold"/>
                                        <p:tgtEl>
                                          <p:spTgt spid="22"/>
                                        </p:tgtEl>
                                        <p:attrNameLst>
                                          <p:attrName>ppt_x</p:attrName>
                                        </p:attrNameLst>
                                      </p:cBhvr>
                                      <p:tavLst>
                                        <p:tav tm="0">
                                          <p:val>
                                            <p:strVal val="#ppt_x"/>
                                          </p:val>
                                        </p:tav>
                                        <p:tav tm="100000">
                                          <p:val>
                                            <p:strVal val="#ppt_x"/>
                                          </p:val>
                                        </p:tav>
                                      </p:tavLst>
                                    </p:anim>
                                    <p:anim calcmode="lin" valueType="num">
                                      <p:cBhvr>
                                        <p:cTn id="9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nodeType="click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additive="base">
                                        <p:cTn id="102" dur="500" fill="hold"/>
                                        <p:tgtEl>
                                          <p:spTgt spid="25"/>
                                        </p:tgtEl>
                                        <p:attrNameLst>
                                          <p:attrName>ppt_x</p:attrName>
                                        </p:attrNameLst>
                                      </p:cBhvr>
                                      <p:tavLst>
                                        <p:tav tm="0">
                                          <p:val>
                                            <p:strVal val="0-#ppt_w/2"/>
                                          </p:val>
                                        </p:tav>
                                        <p:tav tm="100000">
                                          <p:val>
                                            <p:strVal val="#ppt_x"/>
                                          </p:val>
                                        </p:tav>
                                      </p:tavLst>
                                    </p:anim>
                                    <p:anim calcmode="lin" valueType="num">
                                      <p:cBhvr additive="base">
                                        <p:cTn id="103"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childTnLst>
                                </p:cTn>
                              </p:par>
                            </p:childTnLst>
                          </p:cTn>
                        </p:par>
                      </p:childTnLst>
                    </p:cTn>
                  </p:par>
                  <p:par>
                    <p:cTn id="109" fill="hold">
                      <p:stCondLst>
                        <p:cond delay="indefinite"/>
                      </p:stCondLst>
                      <p:childTnLst>
                        <p:par>
                          <p:cTn id="110" fill="hold">
                            <p:stCondLst>
                              <p:cond delay="0"/>
                            </p:stCondLst>
                            <p:childTnLst>
                              <p:par>
                                <p:cTn id="111" presetID="12" presetClass="entr" presetSubtype="1" fill="hold" grpId="0" nodeType="clickEffect">
                                  <p:stCondLst>
                                    <p:cond delay="0"/>
                                  </p:stCondLst>
                                  <p:childTnLst>
                                    <p:set>
                                      <p:cBhvr>
                                        <p:cTn id="112" dur="1" fill="hold">
                                          <p:stCondLst>
                                            <p:cond delay="0"/>
                                          </p:stCondLst>
                                        </p:cTn>
                                        <p:tgtEl>
                                          <p:spTgt spid="31"/>
                                        </p:tgtEl>
                                        <p:attrNameLst>
                                          <p:attrName>style.visibility</p:attrName>
                                        </p:attrNameLst>
                                      </p:cBhvr>
                                      <p:to>
                                        <p:strVal val="visible"/>
                                      </p:to>
                                    </p:set>
                                    <p:anim calcmode="lin" valueType="num">
                                      <p:cBhvr additive="base">
                                        <p:cTn id="113" dur="500"/>
                                        <p:tgtEl>
                                          <p:spTgt spid="31"/>
                                        </p:tgtEl>
                                        <p:attrNameLst>
                                          <p:attrName>ppt_y</p:attrName>
                                        </p:attrNameLst>
                                      </p:cBhvr>
                                      <p:tavLst>
                                        <p:tav tm="0">
                                          <p:val>
                                            <p:strVal val="#ppt_y-#ppt_h*1.125000"/>
                                          </p:val>
                                        </p:tav>
                                        <p:tav tm="100000">
                                          <p:val>
                                            <p:strVal val="#ppt_y"/>
                                          </p:val>
                                        </p:tav>
                                      </p:tavLst>
                                    </p:anim>
                                    <p:animEffect transition="in" filter="wipe(down)">
                                      <p:cBhvr>
                                        <p:cTn id="114" dur="500"/>
                                        <p:tgtEl>
                                          <p:spTgt spid="31"/>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1"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 calcmode="lin" valueType="num">
                                      <p:cBhvr additive="base">
                                        <p:cTn id="119" dur="500"/>
                                        <p:tgtEl>
                                          <p:spTgt spid="32"/>
                                        </p:tgtEl>
                                        <p:attrNameLst>
                                          <p:attrName>ppt_y</p:attrName>
                                        </p:attrNameLst>
                                      </p:cBhvr>
                                      <p:tavLst>
                                        <p:tav tm="0">
                                          <p:val>
                                            <p:strVal val="#ppt_y-#ppt_h*1.125000"/>
                                          </p:val>
                                        </p:tav>
                                        <p:tav tm="100000">
                                          <p:val>
                                            <p:strVal val="#ppt_y"/>
                                          </p:val>
                                        </p:tav>
                                      </p:tavLst>
                                    </p:anim>
                                    <p:animEffect transition="in" filter="wipe(down)">
                                      <p:cBhvr>
                                        <p:cTn id="120" dur="500"/>
                                        <p:tgtEl>
                                          <p:spTgt spid="32"/>
                                        </p:tgtEl>
                                      </p:cBhvr>
                                    </p:animEffect>
                                  </p:childTnLst>
                                </p:cTn>
                              </p:par>
                              <p:par>
                                <p:cTn id="121" presetID="12" presetClass="entr" presetSubtype="1" fill="hold" grpId="0" nodeType="withEffect">
                                  <p:stCondLst>
                                    <p:cond delay="0"/>
                                  </p:stCondLst>
                                  <p:childTnLst>
                                    <p:set>
                                      <p:cBhvr>
                                        <p:cTn id="122" dur="1" fill="hold">
                                          <p:stCondLst>
                                            <p:cond delay="0"/>
                                          </p:stCondLst>
                                        </p:cTn>
                                        <p:tgtEl>
                                          <p:spTgt spid="33"/>
                                        </p:tgtEl>
                                        <p:attrNameLst>
                                          <p:attrName>style.visibility</p:attrName>
                                        </p:attrNameLst>
                                      </p:cBhvr>
                                      <p:to>
                                        <p:strVal val="visible"/>
                                      </p:to>
                                    </p:set>
                                    <p:anim calcmode="lin" valueType="num">
                                      <p:cBhvr additive="base">
                                        <p:cTn id="123" dur="500"/>
                                        <p:tgtEl>
                                          <p:spTgt spid="33"/>
                                        </p:tgtEl>
                                        <p:attrNameLst>
                                          <p:attrName>ppt_y</p:attrName>
                                        </p:attrNameLst>
                                      </p:cBhvr>
                                      <p:tavLst>
                                        <p:tav tm="0">
                                          <p:val>
                                            <p:strVal val="#ppt_y-#ppt_h*1.125000"/>
                                          </p:val>
                                        </p:tav>
                                        <p:tav tm="100000">
                                          <p:val>
                                            <p:strVal val="#ppt_y"/>
                                          </p:val>
                                        </p:tav>
                                      </p:tavLst>
                                    </p:anim>
                                    <p:animEffect transition="in" filter="wipe(down)">
                                      <p:cBhvr>
                                        <p:cTn id="124" dur="500"/>
                                        <p:tgtEl>
                                          <p:spTgt spid="33"/>
                                        </p:tgtEl>
                                      </p:cBhvr>
                                    </p:animEffect>
                                  </p:childTnLst>
                                </p:cTn>
                              </p:par>
                            </p:childTnLst>
                          </p:cTn>
                        </p:par>
                      </p:childTnLst>
                    </p:cTn>
                  </p:par>
                  <p:par>
                    <p:cTn id="125" fill="hold">
                      <p:stCondLst>
                        <p:cond delay="indefinite"/>
                      </p:stCondLst>
                      <p:childTnLst>
                        <p:par>
                          <p:cTn id="126" fill="hold">
                            <p:stCondLst>
                              <p:cond delay="0"/>
                            </p:stCondLst>
                            <p:childTnLst>
                              <p:par>
                                <p:cTn id="127" presetID="12" presetClass="entr" presetSubtype="8" fill="hold" nodeType="clickEffect">
                                  <p:stCondLst>
                                    <p:cond delay="0"/>
                                  </p:stCondLst>
                                  <p:childTnLst>
                                    <p:set>
                                      <p:cBhvr>
                                        <p:cTn id="128" dur="1" fill="hold">
                                          <p:stCondLst>
                                            <p:cond delay="0"/>
                                          </p:stCondLst>
                                        </p:cTn>
                                        <p:tgtEl>
                                          <p:spTgt spid="45"/>
                                        </p:tgtEl>
                                        <p:attrNameLst>
                                          <p:attrName>style.visibility</p:attrName>
                                        </p:attrNameLst>
                                      </p:cBhvr>
                                      <p:to>
                                        <p:strVal val="visible"/>
                                      </p:to>
                                    </p:set>
                                    <p:anim calcmode="lin" valueType="num">
                                      <p:cBhvr additive="base">
                                        <p:cTn id="129" dur="500"/>
                                        <p:tgtEl>
                                          <p:spTgt spid="45"/>
                                        </p:tgtEl>
                                        <p:attrNameLst>
                                          <p:attrName>ppt_x</p:attrName>
                                        </p:attrNameLst>
                                      </p:cBhvr>
                                      <p:tavLst>
                                        <p:tav tm="0">
                                          <p:val>
                                            <p:strVal val="#ppt_x-#ppt_w*1.125000"/>
                                          </p:val>
                                        </p:tav>
                                        <p:tav tm="100000">
                                          <p:val>
                                            <p:strVal val="#ppt_x"/>
                                          </p:val>
                                        </p:tav>
                                      </p:tavLst>
                                    </p:anim>
                                    <p:animEffect transition="in" filter="wipe(right)">
                                      <p:cBhvr>
                                        <p:cTn id="130" dur="500"/>
                                        <p:tgtEl>
                                          <p:spTgt spid="45"/>
                                        </p:tgtEl>
                                      </p:cBhvr>
                                    </p:animEffect>
                                  </p:childTnLst>
                                </p:cTn>
                              </p:par>
                            </p:childTnLst>
                          </p:cTn>
                        </p:par>
                      </p:childTnLst>
                    </p:cTn>
                  </p:par>
                  <p:par>
                    <p:cTn id="131" fill="hold">
                      <p:stCondLst>
                        <p:cond delay="indefinite"/>
                      </p:stCondLst>
                      <p:childTnLst>
                        <p:par>
                          <p:cTn id="132" fill="hold">
                            <p:stCondLst>
                              <p:cond delay="0"/>
                            </p:stCondLst>
                            <p:childTnLst>
                              <p:par>
                                <p:cTn id="133" presetID="12" presetClass="entr" presetSubtype="1" fill="hold" grpId="0" nodeType="clickEffect">
                                  <p:stCondLst>
                                    <p:cond delay="0"/>
                                  </p:stCondLst>
                                  <p:childTnLst>
                                    <p:set>
                                      <p:cBhvr>
                                        <p:cTn id="134" dur="1" fill="hold">
                                          <p:stCondLst>
                                            <p:cond delay="0"/>
                                          </p:stCondLst>
                                        </p:cTn>
                                        <p:tgtEl>
                                          <p:spTgt spid="34"/>
                                        </p:tgtEl>
                                        <p:attrNameLst>
                                          <p:attrName>style.visibility</p:attrName>
                                        </p:attrNameLst>
                                      </p:cBhvr>
                                      <p:to>
                                        <p:strVal val="visible"/>
                                      </p:to>
                                    </p:set>
                                    <p:anim calcmode="lin" valueType="num">
                                      <p:cBhvr additive="base">
                                        <p:cTn id="135" dur="500"/>
                                        <p:tgtEl>
                                          <p:spTgt spid="34"/>
                                        </p:tgtEl>
                                        <p:attrNameLst>
                                          <p:attrName>ppt_y</p:attrName>
                                        </p:attrNameLst>
                                      </p:cBhvr>
                                      <p:tavLst>
                                        <p:tav tm="0">
                                          <p:val>
                                            <p:strVal val="#ppt_y-#ppt_h*1.125000"/>
                                          </p:val>
                                        </p:tav>
                                        <p:tav tm="100000">
                                          <p:val>
                                            <p:strVal val="#ppt_y"/>
                                          </p:val>
                                        </p:tav>
                                      </p:tavLst>
                                    </p:anim>
                                    <p:animEffect transition="in" filter="wipe(down)">
                                      <p:cBhvr>
                                        <p:cTn id="136" dur="500"/>
                                        <p:tgtEl>
                                          <p:spTgt spid="34"/>
                                        </p:tgtEl>
                                      </p:cBhvr>
                                    </p:animEffect>
                                  </p:childTnLst>
                                </p:cTn>
                              </p:par>
                            </p:childTnLst>
                          </p:cTn>
                        </p:par>
                      </p:childTnLst>
                    </p:cTn>
                  </p:par>
                  <p:par>
                    <p:cTn id="137" fill="hold">
                      <p:stCondLst>
                        <p:cond delay="indefinite"/>
                      </p:stCondLst>
                      <p:childTnLst>
                        <p:par>
                          <p:cTn id="138" fill="hold">
                            <p:stCondLst>
                              <p:cond delay="0"/>
                            </p:stCondLst>
                            <p:childTnLst>
                              <p:par>
                                <p:cTn id="139" presetID="12" presetClass="entr" presetSubtype="1" fill="hold" grpId="0" nodeType="clickEffect">
                                  <p:stCondLst>
                                    <p:cond delay="0"/>
                                  </p:stCondLst>
                                  <p:childTnLst>
                                    <p:set>
                                      <p:cBhvr>
                                        <p:cTn id="140" dur="1" fill="hold">
                                          <p:stCondLst>
                                            <p:cond delay="0"/>
                                          </p:stCondLst>
                                        </p:cTn>
                                        <p:tgtEl>
                                          <p:spTgt spid="35"/>
                                        </p:tgtEl>
                                        <p:attrNameLst>
                                          <p:attrName>style.visibility</p:attrName>
                                        </p:attrNameLst>
                                      </p:cBhvr>
                                      <p:to>
                                        <p:strVal val="visible"/>
                                      </p:to>
                                    </p:set>
                                    <p:anim calcmode="lin" valueType="num">
                                      <p:cBhvr additive="base">
                                        <p:cTn id="141" dur="500"/>
                                        <p:tgtEl>
                                          <p:spTgt spid="35"/>
                                        </p:tgtEl>
                                        <p:attrNameLst>
                                          <p:attrName>ppt_y</p:attrName>
                                        </p:attrNameLst>
                                      </p:cBhvr>
                                      <p:tavLst>
                                        <p:tav tm="0">
                                          <p:val>
                                            <p:strVal val="#ppt_y-#ppt_h*1.125000"/>
                                          </p:val>
                                        </p:tav>
                                        <p:tav tm="100000">
                                          <p:val>
                                            <p:strVal val="#ppt_y"/>
                                          </p:val>
                                        </p:tav>
                                      </p:tavLst>
                                    </p:anim>
                                    <p:animEffect transition="in" filter="wipe(down)">
                                      <p:cBhvr>
                                        <p:cTn id="142" dur="500"/>
                                        <p:tgtEl>
                                          <p:spTgt spid="35"/>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36"/>
                                        </p:tgtEl>
                                        <p:attrNameLst>
                                          <p:attrName>style.visibility</p:attrName>
                                        </p:attrNameLst>
                                      </p:cBhvr>
                                      <p:to>
                                        <p:strVal val="visible"/>
                                      </p:to>
                                    </p:set>
                                    <p:anim calcmode="lin" valueType="num">
                                      <p:cBhvr additive="base">
                                        <p:cTn id="145" dur="500"/>
                                        <p:tgtEl>
                                          <p:spTgt spid="36"/>
                                        </p:tgtEl>
                                        <p:attrNameLst>
                                          <p:attrName>ppt_y</p:attrName>
                                        </p:attrNameLst>
                                      </p:cBhvr>
                                      <p:tavLst>
                                        <p:tav tm="0">
                                          <p:val>
                                            <p:strVal val="#ppt_y-#ppt_h*1.125000"/>
                                          </p:val>
                                        </p:tav>
                                        <p:tav tm="100000">
                                          <p:val>
                                            <p:strVal val="#ppt_y"/>
                                          </p:val>
                                        </p:tav>
                                      </p:tavLst>
                                    </p:anim>
                                    <p:animEffect transition="in" filter="wipe(down)">
                                      <p:cBhvr>
                                        <p:cTn id="146" dur="500"/>
                                        <p:tgtEl>
                                          <p:spTgt spid="36"/>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38"/>
                                        </p:tgtEl>
                                        <p:attrNameLst>
                                          <p:attrName>style.visibility</p:attrName>
                                        </p:attrNameLst>
                                      </p:cBhvr>
                                      <p:to>
                                        <p:strVal val="visible"/>
                                      </p:to>
                                    </p:set>
                                    <p:animEffect transition="in" filter="wipe(left)">
                                      <p:cBhvr>
                                        <p:cTn id="151" dur="500"/>
                                        <p:tgtEl>
                                          <p:spTgt spid="38"/>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37"/>
                                        </p:tgtEl>
                                        <p:attrNameLst>
                                          <p:attrName>style.visibility</p:attrName>
                                        </p:attrNameLst>
                                      </p:cBhvr>
                                      <p:to>
                                        <p:strVal val="visible"/>
                                      </p:to>
                                    </p:set>
                                    <p:animEffect transition="in" filter="wipe(left)">
                                      <p:cBhvr>
                                        <p:cTn id="154" dur="500"/>
                                        <p:tgtEl>
                                          <p:spTgt spid="37"/>
                                        </p:tgtEl>
                                      </p:cBhvr>
                                    </p:animEffect>
                                  </p:childTnLst>
                                </p:cTn>
                              </p:par>
                              <p:par>
                                <p:cTn id="155" presetID="12" presetClass="entr" presetSubtype="8" fill="hold" nodeType="withEffect">
                                  <p:stCondLst>
                                    <p:cond delay="0"/>
                                  </p:stCondLst>
                                  <p:childTnLst>
                                    <p:set>
                                      <p:cBhvr>
                                        <p:cTn id="156" dur="1" fill="hold">
                                          <p:stCondLst>
                                            <p:cond delay="0"/>
                                          </p:stCondLst>
                                        </p:cTn>
                                        <p:tgtEl>
                                          <p:spTgt spid="46"/>
                                        </p:tgtEl>
                                        <p:attrNameLst>
                                          <p:attrName>style.visibility</p:attrName>
                                        </p:attrNameLst>
                                      </p:cBhvr>
                                      <p:to>
                                        <p:strVal val="visible"/>
                                      </p:to>
                                    </p:set>
                                    <p:anim calcmode="lin" valueType="num">
                                      <p:cBhvr additive="base">
                                        <p:cTn id="157" dur="500"/>
                                        <p:tgtEl>
                                          <p:spTgt spid="46"/>
                                        </p:tgtEl>
                                        <p:attrNameLst>
                                          <p:attrName>ppt_x</p:attrName>
                                        </p:attrNameLst>
                                      </p:cBhvr>
                                      <p:tavLst>
                                        <p:tav tm="0">
                                          <p:val>
                                            <p:strVal val="#ppt_x-#ppt_w*1.125000"/>
                                          </p:val>
                                        </p:tav>
                                        <p:tav tm="100000">
                                          <p:val>
                                            <p:strVal val="#ppt_x"/>
                                          </p:val>
                                        </p:tav>
                                      </p:tavLst>
                                    </p:anim>
                                    <p:animEffect transition="in" filter="wipe(right)">
                                      <p:cBhvr>
                                        <p:cTn id="158" dur="500"/>
                                        <p:tgtEl>
                                          <p:spTgt spid="46"/>
                                        </p:tgtEl>
                                      </p:cBhvr>
                                    </p:animEffect>
                                  </p:childTnLst>
                                </p:cTn>
                              </p:par>
                            </p:childTnLst>
                          </p:cTn>
                        </p:par>
                      </p:childTnLst>
                    </p:cTn>
                  </p:par>
                  <p:par>
                    <p:cTn id="159" fill="hold">
                      <p:stCondLst>
                        <p:cond delay="indefinite"/>
                      </p:stCondLst>
                      <p:childTnLst>
                        <p:par>
                          <p:cTn id="160" fill="hold">
                            <p:stCondLst>
                              <p:cond delay="0"/>
                            </p:stCondLst>
                            <p:childTnLst>
                              <p:par>
                                <p:cTn id="161" presetID="47" presetClass="entr" presetSubtype="0" fill="hold" grpId="0" nodeType="clickEffect">
                                  <p:stCondLst>
                                    <p:cond delay="0"/>
                                  </p:stCondLst>
                                  <p:childTnLst>
                                    <p:set>
                                      <p:cBhvr>
                                        <p:cTn id="162" dur="1" fill="hold">
                                          <p:stCondLst>
                                            <p:cond delay="0"/>
                                          </p:stCondLst>
                                        </p:cTn>
                                        <p:tgtEl>
                                          <p:spTgt spid="40"/>
                                        </p:tgtEl>
                                        <p:attrNameLst>
                                          <p:attrName>style.visibility</p:attrName>
                                        </p:attrNameLst>
                                      </p:cBhvr>
                                      <p:to>
                                        <p:strVal val="visible"/>
                                      </p:to>
                                    </p:set>
                                    <p:animEffect transition="in" filter="fade">
                                      <p:cBhvr>
                                        <p:cTn id="163" dur="1000"/>
                                        <p:tgtEl>
                                          <p:spTgt spid="40"/>
                                        </p:tgtEl>
                                      </p:cBhvr>
                                    </p:animEffect>
                                    <p:anim calcmode="lin" valueType="num">
                                      <p:cBhvr>
                                        <p:cTn id="164" dur="1000" fill="hold"/>
                                        <p:tgtEl>
                                          <p:spTgt spid="40"/>
                                        </p:tgtEl>
                                        <p:attrNameLst>
                                          <p:attrName>ppt_x</p:attrName>
                                        </p:attrNameLst>
                                      </p:cBhvr>
                                      <p:tavLst>
                                        <p:tav tm="0">
                                          <p:val>
                                            <p:strVal val="#ppt_x"/>
                                          </p:val>
                                        </p:tav>
                                        <p:tav tm="100000">
                                          <p:val>
                                            <p:strVal val="#ppt_x"/>
                                          </p:val>
                                        </p:tav>
                                      </p:tavLst>
                                    </p:anim>
                                    <p:anim calcmode="lin" valueType="num">
                                      <p:cBhvr>
                                        <p:cTn id="16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47" presetClass="entr" presetSubtype="0" fill="hold" grpId="0" nodeType="clickEffect">
                                  <p:stCondLst>
                                    <p:cond delay="0"/>
                                  </p:stCondLst>
                                  <p:childTnLst>
                                    <p:set>
                                      <p:cBhvr>
                                        <p:cTn id="169" dur="1" fill="hold">
                                          <p:stCondLst>
                                            <p:cond delay="0"/>
                                          </p:stCondLst>
                                        </p:cTn>
                                        <p:tgtEl>
                                          <p:spTgt spid="41"/>
                                        </p:tgtEl>
                                        <p:attrNameLst>
                                          <p:attrName>style.visibility</p:attrName>
                                        </p:attrNameLst>
                                      </p:cBhvr>
                                      <p:to>
                                        <p:strVal val="visible"/>
                                      </p:to>
                                    </p:set>
                                    <p:animEffect transition="in" filter="fade">
                                      <p:cBhvr>
                                        <p:cTn id="170" dur="1000"/>
                                        <p:tgtEl>
                                          <p:spTgt spid="41"/>
                                        </p:tgtEl>
                                      </p:cBhvr>
                                    </p:animEffect>
                                    <p:anim calcmode="lin" valueType="num">
                                      <p:cBhvr>
                                        <p:cTn id="171" dur="1000" fill="hold"/>
                                        <p:tgtEl>
                                          <p:spTgt spid="41"/>
                                        </p:tgtEl>
                                        <p:attrNameLst>
                                          <p:attrName>ppt_x</p:attrName>
                                        </p:attrNameLst>
                                      </p:cBhvr>
                                      <p:tavLst>
                                        <p:tav tm="0">
                                          <p:val>
                                            <p:strVal val="#ppt_x"/>
                                          </p:val>
                                        </p:tav>
                                        <p:tav tm="100000">
                                          <p:val>
                                            <p:strVal val="#ppt_x"/>
                                          </p:val>
                                        </p:tav>
                                      </p:tavLst>
                                    </p:anim>
                                    <p:anim calcmode="lin" valueType="num">
                                      <p:cBhvr>
                                        <p:cTn id="17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39"/>
                                        </p:tgtEl>
                                        <p:attrNameLst>
                                          <p:attrName>style.visibility</p:attrName>
                                        </p:attrNameLst>
                                      </p:cBhvr>
                                      <p:to>
                                        <p:strVal val="visible"/>
                                      </p:to>
                                    </p:set>
                                    <p:animEffect transition="in" filter="wipe(left)">
                                      <p:cBhvr>
                                        <p:cTn id="177" dur="500"/>
                                        <p:tgtEl>
                                          <p:spTgt spid="39"/>
                                        </p:tgtEl>
                                      </p:cBhvr>
                                    </p:animEffect>
                                  </p:childTnLst>
                                </p:cTn>
                              </p:par>
                            </p:childTnLst>
                          </p:cTn>
                        </p:par>
                      </p:childTnLst>
                    </p:cTn>
                  </p:par>
                  <p:par>
                    <p:cTn id="178" fill="hold">
                      <p:stCondLst>
                        <p:cond delay="indefinite"/>
                      </p:stCondLst>
                      <p:childTnLst>
                        <p:par>
                          <p:cTn id="179" fill="hold">
                            <p:stCondLst>
                              <p:cond delay="0"/>
                            </p:stCondLst>
                            <p:childTnLst>
                              <p:par>
                                <p:cTn id="180" presetID="47" presetClass="entr" presetSubtype="0" fill="hold" grpId="0" nodeType="click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0"/>
                                        <p:tgtEl>
                                          <p:spTgt spid="42"/>
                                        </p:tgtEl>
                                      </p:cBhvr>
                                    </p:animEffect>
                                    <p:anim calcmode="lin" valueType="num">
                                      <p:cBhvr>
                                        <p:cTn id="183" dur="1000" fill="hold"/>
                                        <p:tgtEl>
                                          <p:spTgt spid="42"/>
                                        </p:tgtEl>
                                        <p:attrNameLst>
                                          <p:attrName>ppt_x</p:attrName>
                                        </p:attrNameLst>
                                      </p:cBhvr>
                                      <p:tavLst>
                                        <p:tav tm="0">
                                          <p:val>
                                            <p:strVal val="#ppt_x"/>
                                          </p:val>
                                        </p:tav>
                                        <p:tav tm="100000">
                                          <p:val>
                                            <p:strVal val="#ppt_x"/>
                                          </p:val>
                                        </p:tav>
                                      </p:tavLst>
                                    </p:anim>
                                    <p:anim calcmode="lin" valueType="num">
                                      <p:cBhvr>
                                        <p:cTn id="18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47" presetClass="entr" presetSubtype="0" fill="hold" grpId="0" nodeType="clickEffect">
                                  <p:stCondLst>
                                    <p:cond delay="0"/>
                                  </p:stCondLst>
                                  <p:childTnLst>
                                    <p:set>
                                      <p:cBhvr>
                                        <p:cTn id="188" dur="1" fill="hold">
                                          <p:stCondLst>
                                            <p:cond delay="0"/>
                                          </p:stCondLst>
                                        </p:cTn>
                                        <p:tgtEl>
                                          <p:spTgt spid="43"/>
                                        </p:tgtEl>
                                        <p:attrNameLst>
                                          <p:attrName>style.visibility</p:attrName>
                                        </p:attrNameLst>
                                      </p:cBhvr>
                                      <p:to>
                                        <p:strVal val="visible"/>
                                      </p:to>
                                    </p:set>
                                    <p:animEffect transition="in" filter="fade">
                                      <p:cBhvr>
                                        <p:cTn id="189" dur="1000"/>
                                        <p:tgtEl>
                                          <p:spTgt spid="43"/>
                                        </p:tgtEl>
                                      </p:cBhvr>
                                    </p:animEffect>
                                    <p:anim calcmode="lin" valueType="num">
                                      <p:cBhvr>
                                        <p:cTn id="190" dur="1000" fill="hold"/>
                                        <p:tgtEl>
                                          <p:spTgt spid="43"/>
                                        </p:tgtEl>
                                        <p:attrNameLst>
                                          <p:attrName>ppt_x</p:attrName>
                                        </p:attrNameLst>
                                      </p:cBhvr>
                                      <p:tavLst>
                                        <p:tav tm="0">
                                          <p:val>
                                            <p:strVal val="#ppt_x"/>
                                          </p:val>
                                        </p:tav>
                                        <p:tav tm="100000">
                                          <p:val>
                                            <p:strVal val="#ppt_x"/>
                                          </p:val>
                                        </p:tav>
                                      </p:tavLst>
                                    </p:anim>
                                    <p:anim calcmode="lin" valueType="num">
                                      <p:cBhvr>
                                        <p:cTn id="19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47"/>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48"/>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47"/>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48"/>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52"/>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grpId="0" nodeType="clickEffect">
                                  <p:stCondLst>
                                    <p:cond delay="0"/>
                                  </p:stCondLst>
                                  <p:childTnLst>
                                    <p:set>
                                      <p:cBhvr>
                                        <p:cTn id="213" dur="1" fill="hold">
                                          <p:stCondLst>
                                            <p:cond delay="0"/>
                                          </p:stCondLst>
                                        </p:cTn>
                                        <p:tgtEl>
                                          <p:spTgt spid="50"/>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presetID="1" presetClass="exit" presetSubtype="0" fill="hold" grpId="1" nodeType="clickEffect">
                                  <p:stCondLst>
                                    <p:cond delay="0"/>
                                  </p:stCondLst>
                                  <p:childTnLst>
                                    <p:set>
                                      <p:cBhvr>
                                        <p:cTn id="217" dur="1" fill="hold">
                                          <p:stCondLst>
                                            <p:cond delay="0"/>
                                          </p:stCondLst>
                                        </p:cTn>
                                        <p:tgtEl>
                                          <p:spTgt spid="50"/>
                                        </p:tgtEl>
                                        <p:attrNameLst>
                                          <p:attrName>style.visibility</p:attrName>
                                        </p:attrNameLst>
                                      </p:cBhvr>
                                      <p:to>
                                        <p:strVal val="hidden"/>
                                      </p:to>
                                    </p:set>
                                  </p:childTnLst>
                                </p:cTn>
                              </p:par>
                              <p:par>
                                <p:cTn id="218" presetID="1" presetClass="exit" presetSubtype="0" fill="hold" grpId="1" nodeType="withEffect">
                                  <p:stCondLst>
                                    <p:cond delay="0"/>
                                  </p:stCondLst>
                                  <p:childTnLst>
                                    <p:set>
                                      <p:cBhvr>
                                        <p:cTn id="219" dur="1" fill="hold">
                                          <p:stCondLst>
                                            <p:cond delay="0"/>
                                          </p:stCondLst>
                                        </p:cTn>
                                        <p:tgtEl>
                                          <p:spTgt spid="52"/>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49"/>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51"/>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53" presetClass="entr" presetSubtype="16" fill="hold" grpId="0" nodeType="clickEffect">
                                  <p:stCondLst>
                                    <p:cond delay="0"/>
                                  </p:stCondLst>
                                  <p:childTnLst>
                                    <p:set>
                                      <p:cBhvr>
                                        <p:cTn id="231" dur="1" fill="hold">
                                          <p:stCondLst>
                                            <p:cond delay="0"/>
                                          </p:stCondLst>
                                        </p:cTn>
                                        <p:tgtEl>
                                          <p:spTgt spid="44"/>
                                        </p:tgtEl>
                                        <p:attrNameLst>
                                          <p:attrName>style.visibility</p:attrName>
                                        </p:attrNameLst>
                                      </p:cBhvr>
                                      <p:to>
                                        <p:strVal val="visible"/>
                                      </p:to>
                                    </p:set>
                                    <p:anim calcmode="lin" valueType="num">
                                      <p:cBhvr>
                                        <p:cTn id="232" dur="500" fill="hold"/>
                                        <p:tgtEl>
                                          <p:spTgt spid="44"/>
                                        </p:tgtEl>
                                        <p:attrNameLst>
                                          <p:attrName>ppt_w</p:attrName>
                                        </p:attrNameLst>
                                      </p:cBhvr>
                                      <p:tavLst>
                                        <p:tav tm="0">
                                          <p:val>
                                            <p:fltVal val="0"/>
                                          </p:val>
                                        </p:tav>
                                        <p:tav tm="100000">
                                          <p:val>
                                            <p:strVal val="#ppt_w"/>
                                          </p:val>
                                        </p:tav>
                                      </p:tavLst>
                                    </p:anim>
                                    <p:anim calcmode="lin" valueType="num">
                                      <p:cBhvr>
                                        <p:cTn id="233" dur="500" fill="hold"/>
                                        <p:tgtEl>
                                          <p:spTgt spid="44"/>
                                        </p:tgtEl>
                                        <p:attrNameLst>
                                          <p:attrName>ppt_h</p:attrName>
                                        </p:attrNameLst>
                                      </p:cBhvr>
                                      <p:tavLst>
                                        <p:tav tm="0">
                                          <p:val>
                                            <p:fltVal val="0"/>
                                          </p:val>
                                        </p:tav>
                                        <p:tav tm="100000">
                                          <p:val>
                                            <p:strVal val="#ppt_h"/>
                                          </p:val>
                                        </p:tav>
                                      </p:tavLst>
                                    </p:anim>
                                    <p:animEffect transition="in" filter="fade">
                                      <p:cBhvr>
                                        <p:cTn id="234" dur="500"/>
                                        <p:tgtEl>
                                          <p:spTgt spid="44"/>
                                        </p:tgtEl>
                                      </p:cBhvr>
                                    </p:animEffect>
                                  </p:childTnLst>
                                </p:cTn>
                              </p:par>
                            </p:childTnLst>
                          </p:cTn>
                        </p:par>
                      </p:childTnLst>
                    </p:cTn>
                  </p:par>
                  <p:par>
                    <p:cTn id="235" fill="hold">
                      <p:stCondLst>
                        <p:cond delay="indefinite"/>
                      </p:stCondLst>
                      <p:childTnLst>
                        <p:par>
                          <p:cTn id="236" fill="hold">
                            <p:stCondLst>
                              <p:cond delay="0"/>
                            </p:stCondLst>
                            <p:childTnLst>
                              <p:par>
                                <p:cTn id="237" presetID="1" presetClass="exit" presetSubtype="0" fill="hold" grpId="1" nodeType="clickEffect">
                                  <p:stCondLst>
                                    <p:cond delay="0"/>
                                  </p:stCondLst>
                                  <p:childTnLst>
                                    <p:set>
                                      <p:cBhvr>
                                        <p:cTn id="238" dur="1" fill="hold">
                                          <p:stCondLst>
                                            <p:cond delay="0"/>
                                          </p:stCondLst>
                                        </p:cTn>
                                        <p:tgtEl>
                                          <p:spTgt spid="49"/>
                                        </p:tgtEl>
                                        <p:attrNameLst>
                                          <p:attrName>style.visibility</p:attrName>
                                        </p:attrNameLst>
                                      </p:cBhvr>
                                      <p:to>
                                        <p:strVal val="hidden"/>
                                      </p:to>
                                    </p:set>
                                  </p:childTnLst>
                                </p:cTn>
                              </p:par>
                              <p:par>
                                <p:cTn id="239" presetID="1" presetClass="exit" presetSubtype="0" fill="hold" grpId="1" nodeType="withEffect">
                                  <p:stCondLst>
                                    <p:cond delay="0"/>
                                  </p:stCondLst>
                                  <p:childTnLst>
                                    <p:set>
                                      <p:cBhvr>
                                        <p:cTn id="240" dur="1" fill="hold">
                                          <p:stCondLst>
                                            <p:cond delay="0"/>
                                          </p:stCondLst>
                                        </p:cTn>
                                        <p:tgtEl>
                                          <p:spTgt spid="51"/>
                                        </p:tgtEl>
                                        <p:attrNameLst>
                                          <p:attrName>style.visibility</p:attrName>
                                        </p:attrNameLst>
                                      </p:cBhvr>
                                      <p:to>
                                        <p:strVal val="hidden"/>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53"/>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12" grpId="0"/>
      <p:bldP spid="13" grpId="0"/>
      <p:bldP spid="15" grpId="0" animBg="1"/>
      <p:bldP spid="16" grpId="0"/>
      <p:bldP spid="18" grpId="0"/>
      <p:bldP spid="19" grpId="0"/>
      <p:bldP spid="20" grpId="0"/>
      <p:bldP spid="21" grpId="0"/>
      <p:bldP spid="22" grpId="0"/>
      <p:bldP spid="30" grpId="0" animBg="1"/>
      <p:bldP spid="31" grpId="0"/>
      <p:bldP spid="32" grpId="0"/>
      <p:bldP spid="33" grpId="0"/>
      <p:bldP spid="34" grpId="0"/>
      <p:bldP spid="35" grpId="0"/>
      <p:bldP spid="36" grpId="0"/>
      <p:bldP spid="37" grpId="0" animBg="1"/>
      <p:bldP spid="38" grpId="0"/>
      <p:bldP spid="39" grpId="0"/>
      <p:bldP spid="40" grpId="0"/>
      <p:bldP spid="41" grpId="0"/>
      <p:bldP spid="42" grpId="0"/>
      <p:bldP spid="43" grpId="0"/>
      <p:bldP spid="44" grpId="0"/>
      <p:bldP spid="47" grpId="0"/>
      <p:bldP spid="47" grpId="1"/>
      <p:bldP spid="48" grpId="0"/>
      <p:bldP spid="48" grpId="1"/>
      <p:bldP spid="49" grpId="0"/>
      <p:bldP spid="49" grpId="1"/>
      <p:bldP spid="50" grpId="0"/>
      <p:bldP spid="50" grpId="1"/>
      <p:bldP spid="51" grpId="0"/>
      <p:bldP spid="51" grpId="1"/>
      <p:bldP spid="52" grpId="0"/>
      <p:bldP spid="52" grpId="1"/>
      <p:bldP spid="53" grpId="0"/>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382" y="-19050"/>
            <a:ext cx="9182100" cy="5168900"/>
            <a:chOff x="0" y="-19050"/>
            <a:chExt cx="9182100" cy="5168900"/>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199" y="3869690"/>
              <a:ext cx="3133832" cy="1280160"/>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val="0"/>
                </a:ext>
              </a:extLst>
            </a:blip>
            <a:srcRect l="10740" r="7963" b="2916"/>
            <a:stretch/>
          </p:blipFill>
          <p:spPr>
            <a:xfrm>
              <a:off x="12700" y="-19050"/>
              <a:ext cx="2743200" cy="2608580"/>
            </a:xfrm>
            <a:prstGeom prst="rect">
              <a:avLst/>
            </a:prstGeom>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val="0"/>
                </a:ext>
              </a:extLst>
            </a:blip>
            <a:srcRect l="13872"/>
            <a:stretch/>
          </p:blipFill>
          <p:spPr>
            <a:xfrm>
              <a:off x="5883563" y="0"/>
              <a:ext cx="3260437" cy="2743200"/>
            </a:xfrm>
            <a:prstGeom prst="rect">
              <a:avLst/>
            </a:prstGeom>
            <a:ln>
              <a:noFill/>
            </a:ln>
            <a:effectLst>
              <a:outerShdw blurRad="292100" dist="139700" dir="2700000" algn="tl" rotWithShape="0">
                <a:srgbClr val="333333">
                  <a:alpha val="65000"/>
                </a:srgbClr>
              </a:outerShdw>
            </a:effectLst>
          </p:spPr>
        </p:pic>
        <p:pic>
          <p:nvPicPr>
            <p:cNvPr id="22" name="Picture 21"/>
            <p:cNvPicPr>
              <a:picLocks/>
            </p:cNvPicPr>
            <p:nvPr/>
          </p:nvPicPr>
          <p:blipFill rotWithShape="1">
            <a:blip r:embed="rId6" cstate="print">
              <a:extLst>
                <a:ext uri="{28A0092B-C50C-407E-A947-70E740481C1C}">
                  <a14:useLocalDpi xmlns:a14="http://schemas.microsoft.com/office/drawing/2010/main" val="0"/>
                </a:ext>
              </a:extLst>
            </a:blip>
            <a:srcRect r="11827"/>
            <a:stretch/>
          </p:blipFill>
          <p:spPr>
            <a:xfrm>
              <a:off x="0" y="2589530"/>
              <a:ext cx="2743200" cy="2560320"/>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t="14385" b="12032"/>
            <a:stretch/>
          </p:blipFill>
          <p:spPr>
            <a:xfrm>
              <a:off x="2743198" y="0"/>
              <a:ext cx="3595797" cy="3869690"/>
            </a:xfrm>
            <a:prstGeom prst="rect">
              <a:avLst/>
            </a:prstGeom>
          </p:spPr>
        </p:pic>
        <p:pic>
          <p:nvPicPr>
            <p:cNvPr id="24" name="Picture 23"/>
            <p:cNvPicPr>
              <a:picLocks noChangeAspect="1"/>
            </p:cNvPicPr>
            <p:nvPr/>
          </p:nvPicPr>
          <p:blipFill rotWithShape="1">
            <a:blip r:embed="rId8" cstate="print">
              <a:extLst>
                <a:ext uri="{28A0092B-C50C-407E-A947-70E740481C1C}">
                  <a14:useLocalDpi xmlns:a14="http://schemas.microsoft.com/office/drawing/2010/main" val="0"/>
                </a:ext>
              </a:extLst>
            </a:blip>
            <a:srcRect b="22383"/>
            <a:stretch/>
          </p:blipFill>
          <p:spPr>
            <a:xfrm>
              <a:off x="5877031" y="2743199"/>
              <a:ext cx="3305069" cy="2400301"/>
            </a:xfrm>
            <a:prstGeom prst="rect">
              <a:avLst/>
            </a:prstGeom>
          </p:spPr>
        </p:pic>
      </p:grpSp>
      <p:pic>
        <p:nvPicPr>
          <p:cNvPr id="30" name="Picture 29"/>
          <p:cNvPicPr>
            <a:picLocks noChangeAspect="1"/>
          </p:cNvPicPr>
          <p:nvPr/>
        </p:nvPicPr>
        <p:blipFill rotWithShape="1">
          <a:blip r:embed="rId9">
            <a:extLst>
              <a:ext uri="{BEBA8EAE-BF5A-486C-A8C5-ECC9F3942E4B}">
                <a14:imgProps xmlns:a14="http://schemas.microsoft.com/office/drawing/2010/main">
                  <a14:imgLayer r:embed="rId10">
                    <a14:imgEffect>
                      <a14:artisticBlur radius="12"/>
                    </a14:imgEffect>
                  </a14:imgLayer>
                </a14:imgProps>
              </a:ext>
              <a:ext uri="{28A0092B-C50C-407E-A947-70E740481C1C}">
                <a14:useLocalDpi xmlns:a14="http://schemas.microsoft.com/office/drawing/2010/main" val="0"/>
              </a:ext>
            </a:extLst>
          </a:blip>
          <a:srcRect l="2083" t="2963" r="3685" b="7160"/>
          <a:stretch/>
        </p:blipFill>
        <p:spPr>
          <a:xfrm>
            <a:off x="-31242" y="-19050"/>
            <a:ext cx="9231820" cy="5193792"/>
          </a:xfrm>
          <a:prstGeom prst="rect">
            <a:avLst/>
          </a:prstGeom>
          <a:noFill/>
          <a:ln>
            <a:noFill/>
          </a:ln>
        </p:spPr>
      </p:pic>
      <p:sp>
        <p:nvSpPr>
          <p:cNvPr id="26" name="Rounded Rectangle 25"/>
          <p:cNvSpPr/>
          <p:nvPr/>
        </p:nvSpPr>
        <p:spPr>
          <a:xfrm>
            <a:off x="206484" y="836327"/>
            <a:ext cx="4422666" cy="440023"/>
          </a:xfrm>
          <a:prstGeom prst="roundRect">
            <a:avLst/>
          </a:prstGeom>
          <a:gradFill>
            <a:gsLst>
              <a:gs pos="0">
                <a:schemeClr val="bg1"/>
              </a:gs>
              <a:gs pos="100000">
                <a:schemeClr val="bg1">
                  <a:alpha val="46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i="1">
              <a:solidFill>
                <a:schemeClr val="tx1"/>
              </a:solidFill>
              <a:latin typeface="Myriad Pro Light" pitchFamily="34" charset="0"/>
            </a:endParaRPr>
          </a:p>
        </p:txBody>
      </p:sp>
      <p:sp>
        <p:nvSpPr>
          <p:cNvPr id="27" name="Rectangle 6"/>
          <p:cNvSpPr>
            <a:spLocks noChangeArrowheads="1"/>
          </p:cNvSpPr>
          <p:nvPr/>
        </p:nvSpPr>
        <p:spPr bwMode="auto">
          <a:xfrm>
            <a:off x="206484" y="754483"/>
            <a:ext cx="4097249" cy="496996"/>
          </a:xfrm>
          <a:prstGeom prst="rect">
            <a:avLst/>
          </a:prstGeom>
          <a:noFill/>
          <a:ln w="9525">
            <a:noFill/>
            <a:miter lim="800000"/>
            <a:headEnd/>
            <a:tailEnd/>
          </a:ln>
        </p:spPr>
        <p:txBody>
          <a:bodyPr wrap="square">
            <a:spAutoFit/>
          </a:bodyPr>
          <a:lstStyle/>
          <a:p>
            <a:pPr marL="112713" indent="-112713">
              <a:lnSpc>
                <a:spcPct val="150000"/>
              </a:lnSpc>
              <a:buFont typeface="+mj-lt"/>
              <a:buAutoNum type="arabicPeriod" startAt="8"/>
            </a:pPr>
            <a:r>
              <a:rPr lang="en-US" sz="2000" b="1" i="1" dirty="0" smtClean="0">
                <a:latin typeface="Myriad Pro Light" pitchFamily="34" charset="0"/>
              </a:rPr>
              <a:t> Acids have corrosive nature.</a:t>
            </a:r>
            <a:endParaRPr lang="en-US" sz="2000" b="1" i="1" dirty="0">
              <a:latin typeface="Myriad Pro Light" pitchFamily="34" charset="0"/>
            </a:endParaRPr>
          </a:p>
        </p:txBody>
      </p:sp>
      <p:sp>
        <p:nvSpPr>
          <p:cNvPr id="16" name="Content Placeholder 2"/>
          <p:cNvSpPr txBox="1">
            <a:spLocks/>
          </p:cNvSpPr>
          <p:nvPr/>
        </p:nvSpPr>
        <p:spPr>
          <a:xfrm>
            <a:off x="2923368" y="238730"/>
            <a:ext cx="3297264"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PROPERTIES OF </a:t>
            </a:r>
            <a:r>
              <a:rPr lang="en-US" dirty="0" smtClean="0">
                <a:solidFill>
                  <a:srgbClr val="FFFF00"/>
                </a:solidFill>
                <a:latin typeface="HandelGotDBol"/>
              </a:rPr>
              <a:t>ACIDS</a:t>
            </a:r>
            <a:endParaRPr lang="en-US" dirty="0">
              <a:solidFill>
                <a:srgbClr val="FFFF00"/>
              </a:solidFill>
              <a:latin typeface="HandelGotDBol"/>
            </a:endParaRPr>
          </a:p>
        </p:txBody>
      </p:sp>
      <p:sp>
        <p:nvSpPr>
          <p:cNvPr id="14" name="Rectangle 13"/>
          <p:cNvSpPr/>
          <p:nvPr/>
        </p:nvSpPr>
        <p:spPr>
          <a:xfrm>
            <a:off x="-48361" y="2667789"/>
            <a:ext cx="9261986" cy="1201901"/>
          </a:xfrm>
          <a:prstGeom prst="rect">
            <a:avLst/>
          </a:prstGeom>
          <a:solidFill>
            <a:schemeClr val="accent5">
              <a:lumMod val="40000"/>
              <a:lumOff val="60000"/>
              <a:alpha val="70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49"/>
            <a:endParaRPr lang="en-US" sz="1400">
              <a:solidFill>
                <a:prstClr val="white"/>
              </a:solidFill>
            </a:endParaRPr>
          </a:p>
        </p:txBody>
      </p:sp>
      <p:sp>
        <p:nvSpPr>
          <p:cNvPr id="2" name="Rectangle 1"/>
          <p:cNvSpPr/>
          <p:nvPr/>
        </p:nvSpPr>
        <p:spPr>
          <a:xfrm>
            <a:off x="414191" y="2644969"/>
            <a:ext cx="8653609" cy="1200329"/>
          </a:xfrm>
          <a:prstGeom prst="rect">
            <a:avLst/>
          </a:prstGeom>
        </p:spPr>
        <p:txBody>
          <a:bodyPr wrap="square">
            <a:spAutoFit/>
          </a:bodyPr>
          <a:lstStyle/>
          <a:p>
            <a:r>
              <a:rPr lang="en-US" sz="2400" b="1" dirty="0">
                <a:latin typeface="Agency FB" panose="020B0503020202020204" pitchFamily="34" charset="0"/>
              </a:rPr>
              <a:t>The mineral acids cause severe burns on the skin and attack and eat up material like cloth, wood, metal structures and stone work, so they are said to be  corrosive</a:t>
            </a:r>
            <a:r>
              <a:rPr lang="en-US" sz="2400" b="1" dirty="0" smtClean="0">
                <a:latin typeface="Agency FB" panose="020B0503020202020204" pitchFamily="34" charset="0"/>
              </a:rPr>
              <a:t>. </a:t>
            </a:r>
            <a:endParaRPr lang="en-US" sz="2400" b="1" dirty="0">
              <a:latin typeface="Agency FB" panose="020B0503020202020204" pitchFamily="34" charset="0"/>
            </a:endParaRPr>
          </a:p>
        </p:txBody>
      </p:sp>
    </p:spTree>
    <p:extLst>
      <p:ext uri="{BB962C8B-B14F-4D97-AF65-F5344CB8AC3E}">
        <p14:creationId xmlns:p14="http://schemas.microsoft.com/office/powerpoint/2010/main" val="318805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2" presetClass="entr" presetSubtype="4" fill="hold"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 calcmode="lin" valueType="num">
                                      <p:cBhvr additive="base">
                                        <p:cTn id="2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2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6" grpId="0" animBg="1"/>
      <p:bldP spid="14"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Image result for blue color wallpaper hd"/>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83114" y="2318864"/>
            <a:ext cx="6038850" cy="434526"/>
          </a:xfrm>
          <a:prstGeom prst="roundRect">
            <a:avLst/>
          </a:prstGeom>
          <a:gradFill>
            <a:gsLst>
              <a:gs pos="0">
                <a:schemeClr val="bg1">
                  <a:lumMod val="88000"/>
                  <a:lumOff val="12000"/>
                  <a:alpha val="48000"/>
                </a:schemeClr>
              </a:gs>
              <a:gs pos="100000">
                <a:schemeClr val="bg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6" name="Rectangle 6"/>
          <p:cNvSpPr>
            <a:spLocks noChangeArrowheads="1"/>
          </p:cNvSpPr>
          <p:nvPr/>
        </p:nvSpPr>
        <p:spPr bwMode="auto">
          <a:xfrm>
            <a:off x="267496" y="2129708"/>
            <a:ext cx="5316653" cy="568745"/>
          </a:xfrm>
          <a:prstGeom prst="rect">
            <a:avLst/>
          </a:prstGeom>
          <a:noFill/>
          <a:ln w="9525">
            <a:noFill/>
            <a:miter lim="800000"/>
            <a:headEnd/>
            <a:tailEnd/>
          </a:ln>
        </p:spPr>
        <p:txBody>
          <a:bodyPr wrap="square">
            <a:spAutoFit/>
          </a:bodyPr>
          <a:lstStyle/>
          <a:p>
            <a:pPr marL="457200" indent="-457200">
              <a:lnSpc>
                <a:spcPct val="200000"/>
              </a:lnSpc>
              <a:buFont typeface="+mj-lt"/>
              <a:buAutoNum type="arabicPeriod" startAt="4"/>
            </a:pPr>
            <a:r>
              <a:rPr lang="en-US" b="1" dirty="0" smtClean="0">
                <a:solidFill>
                  <a:srgbClr val="FFFFFF"/>
                </a:solidFill>
                <a:effectLst>
                  <a:glow rad="101600">
                    <a:schemeClr val="accent2">
                      <a:satMod val="175000"/>
                      <a:alpha val="40000"/>
                    </a:schemeClr>
                  </a:glow>
                </a:effectLst>
              </a:rPr>
              <a:t>Acids react with metals to form hydrogen gas.</a:t>
            </a:r>
            <a:endParaRPr lang="en-US" b="1" dirty="0">
              <a:solidFill>
                <a:srgbClr val="FFFFFF"/>
              </a:solidFill>
              <a:effectLst>
                <a:glow rad="101600">
                  <a:schemeClr val="accent2">
                    <a:satMod val="175000"/>
                    <a:alpha val="40000"/>
                  </a:schemeClr>
                </a:glow>
              </a:effectLst>
            </a:endParaRPr>
          </a:p>
        </p:txBody>
      </p:sp>
      <p:sp>
        <p:nvSpPr>
          <p:cNvPr id="8" name="Rounded Rectangle 7"/>
          <p:cNvSpPr/>
          <p:nvPr/>
        </p:nvSpPr>
        <p:spPr>
          <a:xfrm>
            <a:off x="283114" y="2795902"/>
            <a:ext cx="6038850" cy="630730"/>
          </a:xfrm>
          <a:prstGeom prst="roundRect">
            <a:avLst/>
          </a:prstGeom>
          <a:gradFill>
            <a:gsLst>
              <a:gs pos="0">
                <a:schemeClr val="bg1">
                  <a:lumMod val="88000"/>
                  <a:lumOff val="12000"/>
                  <a:alpha val="48000"/>
                </a:schemeClr>
              </a:gs>
              <a:gs pos="100000">
                <a:schemeClr val="bg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9" name="Rectangle 6"/>
          <p:cNvSpPr>
            <a:spLocks noChangeArrowheads="1"/>
          </p:cNvSpPr>
          <p:nvPr/>
        </p:nvSpPr>
        <p:spPr bwMode="auto">
          <a:xfrm>
            <a:off x="254538" y="2779036"/>
            <a:ext cx="6067425" cy="646331"/>
          </a:xfrm>
          <a:prstGeom prst="rect">
            <a:avLst/>
          </a:prstGeom>
          <a:noFill/>
          <a:ln w="9525">
            <a:noFill/>
            <a:miter lim="800000"/>
            <a:headEnd/>
            <a:tailEnd/>
          </a:ln>
        </p:spPr>
        <p:txBody>
          <a:bodyPr wrap="square">
            <a:spAutoFit/>
          </a:bodyPr>
          <a:lstStyle/>
          <a:p>
            <a:pPr marL="457200" indent="-457200">
              <a:buFont typeface="+mj-lt"/>
              <a:buAutoNum type="arabicPeriod" startAt="5"/>
            </a:pPr>
            <a:r>
              <a:rPr lang="en-US" b="1" dirty="0" smtClean="0">
                <a:solidFill>
                  <a:srgbClr val="FFFFFF"/>
                </a:solidFill>
                <a:effectLst>
                  <a:glow rad="63500">
                    <a:schemeClr val="accent2">
                      <a:satMod val="175000"/>
                      <a:alpha val="40000"/>
                    </a:schemeClr>
                  </a:glow>
                </a:effectLst>
              </a:rPr>
              <a:t>Acids react with </a:t>
            </a:r>
            <a:r>
              <a:rPr lang="en-US" b="1" dirty="0">
                <a:solidFill>
                  <a:srgbClr val="FFFF00"/>
                </a:solidFill>
                <a:effectLst>
                  <a:glow rad="63500">
                    <a:schemeClr val="accent2">
                      <a:satMod val="175000"/>
                      <a:alpha val="40000"/>
                    </a:schemeClr>
                  </a:glow>
                </a:effectLst>
              </a:rPr>
              <a:t>metal carbonates </a:t>
            </a:r>
            <a:r>
              <a:rPr lang="en-US" b="1" dirty="0" smtClean="0">
                <a:solidFill>
                  <a:srgbClr val="FFFFFF"/>
                </a:solidFill>
                <a:effectLst>
                  <a:glow rad="63500">
                    <a:schemeClr val="accent2">
                      <a:satMod val="175000"/>
                      <a:alpha val="40000"/>
                    </a:schemeClr>
                  </a:glow>
                </a:effectLst>
              </a:rPr>
              <a:t>(and </a:t>
            </a:r>
            <a:r>
              <a:rPr lang="en-US" b="1" dirty="0" smtClean="0">
                <a:solidFill>
                  <a:srgbClr val="FFFF00"/>
                </a:solidFill>
                <a:effectLst>
                  <a:glow rad="63500">
                    <a:schemeClr val="accent2">
                      <a:satMod val="175000"/>
                      <a:alpha val="40000"/>
                    </a:schemeClr>
                  </a:glow>
                </a:effectLst>
              </a:rPr>
              <a:t>metal hydrogen - carbonates</a:t>
            </a:r>
            <a:r>
              <a:rPr lang="en-US" b="1" dirty="0" smtClean="0">
                <a:solidFill>
                  <a:srgbClr val="FFFFFF"/>
                </a:solidFill>
                <a:effectLst>
                  <a:glow rad="63500">
                    <a:schemeClr val="accent2">
                      <a:satMod val="175000"/>
                      <a:alpha val="40000"/>
                    </a:schemeClr>
                  </a:glow>
                </a:effectLst>
              </a:rPr>
              <a:t>) to form carbon dioxide gas.</a:t>
            </a:r>
            <a:endParaRPr lang="en-US" b="1" dirty="0">
              <a:solidFill>
                <a:srgbClr val="FFFFFF"/>
              </a:solidFill>
              <a:effectLst>
                <a:glow rad="63500">
                  <a:schemeClr val="accent2">
                    <a:satMod val="175000"/>
                    <a:alpha val="40000"/>
                  </a:schemeClr>
                </a:glow>
              </a:effectLst>
            </a:endParaRPr>
          </a:p>
        </p:txBody>
      </p:sp>
      <p:sp>
        <p:nvSpPr>
          <p:cNvPr id="11" name="Rounded Rectangle 10"/>
          <p:cNvSpPr/>
          <p:nvPr/>
        </p:nvSpPr>
        <p:spPr>
          <a:xfrm>
            <a:off x="259889" y="3474527"/>
            <a:ext cx="6091102" cy="440023"/>
          </a:xfrm>
          <a:prstGeom prst="roundRect">
            <a:avLst/>
          </a:prstGeom>
          <a:gradFill>
            <a:gsLst>
              <a:gs pos="0">
                <a:schemeClr val="bg1">
                  <a:lumMod val="88000"/>
                  <a:lumOff val="12000"/>
                  <a:alpha val="48000"/>
                </a:schemeClr>
              </a:gs>
              <a:gs pos="100000">
                <a:schemeClr val="bg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12" name="Rectangle 6"/>
          <p:cNvSpPr>
            <a:spLocks noChangeArrowheads="1"/>
          </p:cNvSpPr>
          <p:nvPr/>
        </p:nvSpPr>
        <p:spPr bwMode="auto">
          <a:xfrm>
            <a:off x="259889" y="3443494"/>
            <a:ext cx="6148251" cy="464871"/>
          </a:xfrm>
          <a:prstGeom prst="rect">
            <a:avLst/>
          </a:prstGeom>
          <a:noFill/>
          <a:ln w="9525">
            <a:noFill/>
            <a:miter lim="800000"/>
            <a:headEnd/>
            <a:tailEnd/>
          </a:ln>
        </p:spPr>
        <p:txBody>
          <a:bodyPr wrap="square">
            <a:spAutoFit/>
          </a:bodyPr>
          <a:lstStyle/>
          <a:p>
            <a:pPr marL="457200" indent="-457200">
              <a:lnSpc>
                <a:spcPct val="150000"/>
              </a:lnSpc>
              <a:buFont typeface="+mj-lt"/>
              <a:buAutoNum type="arabicPeriod" startAt="6"/>
            </a:pPr>
            <a:r>
              <a:rPr lang="en-US" b="1" dirty="0" smtClean="0">
                <a:solidFill>
                  <a:srgbClr val="FFFFFF"/>
                </a:solidFill>
                <a:effectLst>
                  <a:glow rad="63500">
                    <a:schemeClr val="accent2">
                      <a:satMod val="175000"/>
                      <a:alpha val="40000"/>
                    </a:schemeClr>
                  </a:glow>
                </a:effectLst>
              </a:rPr>
              <a:t>Acids react with bases (or alkalis) to form salt and water.</a:t>
            </a:r>
            <a:endParaRPr lang="en-US" b="1" dirty="0">
              <a:solidFill>
                <a:srgbClr val="FFFFFF"/>
              </a:solidFill>
              <a:effectLst>
                <a:glow rad="63500">
                  <a:schemeClr val="accent2">
                    <a:satMod val="175000"/>
                    <a:alpha val="40000"/>
                  </a:schemeClr>
                </a:glow>
              </a:effectLst>
            </a:endParaRPr>
          </a:p>
        </p:txBody>
      </p:sp>
      <p:sp>
        <p:nvSpPr>
          <p:cNvPr id="14" name="Rounded Rectangle 13"/>
          <p:cNvSpPr/>
          <p:nvPr/>
        </p:nvSpPr>
        <p:spPr>
          <a:xfrm>
            <a:off x="259889" y="3960253"/>
            <a:ext cx="6091102" cy="440023"/>
          </a:xfrm>
          <a:prstGeom prst="roundRect">
            <a:avLst/>
          </a:prstGeom>
          <a:gradFill>
            <a:gsLst>
              <a:gs pos="0">
                <a:schemeClr val="bg1">
                  <a:lumMod val="88000"/>
                  <a:lumOff val="12000"/>
                  <a:alpha val="48000"/>
                </a:schemeClr>
              </a:gs>
              <a:gs pos="100000">
                <a:schemeClr val="bg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15" name="Rectangle 6"/>
          <p:cNvSpPr>
            <a:spLocks noChangeArrowheads="1"/>
          </p:cNvSpPr>
          <p:nvPr/>
        </p:nvSpPr>
        <p:spPr bwMode="auto">
          <a:xfrm>
            <a:off x="272952" y="3896559"/>
            <a:ext cx="5571462" cy="464871"/>
          </a:xfrm>
          <a:prstGeom prst="rect">
            <a:avLst/>
          </a:prstGeom>
          <a:noFill/>
          <a:ln w="9525">
            <a:noFill/>
            <a:miter lim="800000"/>
            <a:headEnd/>
            <a:tailEnd/>
          </a:ln>
        </p:spPr>
        <p:txBody>
          <a:bodyPr wrap="square">
            <a:spAutoFit/>
          </a:bodyPr>
          <a:lstStyle/>
          <a:p>
            <a:pPr marL="457200" indent="-457200">
              <a:lnSpc>
                <a:spcPct val="150000"/>
              </a:lnSpc>
              <a:buFont typeface="+mj-lt"/>
              <a:buAutoNum type="arabicPeriod" startAt="7"/>
            </a:pPr>
            <a:r>
              <a:rPr lang="en-US" b="1" dirty="0" smtClean="0">
                <a:solidFill>
                  <a:srgbClr val="FFFFFF"/>
                </a:solidFill>
                <a:effectLst>
                  <a:glow rad="63500">
                    <a:schemeClr val="accent2">
                      <a:satMod val="175000"/>
                      <a:alpha val="40000"/>
                    </a:schemeClr>
                  </a:glow>
                </a:effectLst>
              </a:rPr>
              <a:t>Acids react with metal oxide to form salt and water.</a:t>
            </a:r>
            <a:endParaRPr lang="en-US" b="1" dirty="0">
              <a:solidFill>
                <a:srgbClr val="FFFFFF"/>
              </a:solidFill>
              <a:effectLst>
                <a:glow rad="63500">
                  <a:schemeClr val="accent2">
                    <a:satMod val="175000"/>
                    <a:alpha val="40000"/>
                  </a:schemeClr>
                </a:glow>
              </a:effectLst>
            </a:endParaRPr>
          </a:p>
        </p:txBody>
      </p:sp>
      <p:sp>
        <p:nvSpPr>
          <p:cNvPr id="17" name="Rounded Rectangle 16"/>
          <p:cNvSpPr/>
          <p:nvPr/>
        </p:nvSpPr>
        <p:spPr>
          <a:xfrm>
            <a:off x="259889" y="4441687"/>
            <a:ext cx="6091102" cy="440023"/>
          </a:xfrm>
          <a:prstGeom prst="roundRect">
            <a:avLst/>
          </a:prstGeom>
          <a:gradFill>
            <a:gsLst>
              <a:gs pos="0">
                <a:schemeClr val="bg1">
                  <a:lumMod val="88000"/>
                  <a:lumOff val="12000"/>
                  <a:alpha val="48000"/>
                </a:schemeClr>
              </a:gs>
              <a:gs pos="100000">
                <a:schemeClr val="bg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18" name="Rectangle 6"/>
          <p:cNvSpPr>
            <a:spLocks noChangeArrowheads="1"/>
          </p:cNvSpPr>
          <p:nvPr/>
        </p:nvSpPr>
        <p:spPr bwMode="auto">
          <a:xfrm>
            <a:off x="259889" y="4385243"/>
            <a:ext cx="3919653" cy="464871"/>
          </a:xfrm>
          <a:prstGeom prst="rect">
            <a:avLst/>
          </a:prstGeom>
          <a:noFill/>
          <a:ln w="9525">
            <a:noFill/>
            <a:miter lim="800000"/>
            <a:headEnd/>
            <a:tailEnd/>
          </a:ln>
        </p:spPr>
        <p:txBody>
          <a:bodyPr wrap="square">
            <a:spAutoFit/>
          </a:bodyPr>
          <a:lstStyle/>
          <a:p>
            <a:pPr marL="457200" indent="-457200">
              <a:lnSpc>
                <a:spcPct val="150000"/>
              </a:lnSpc>
              <a:buFont typeface="+mj-lt"/>
              <a:buAutoNum type="arabicPeriod" startAt="8"/>
            </a:pPr>
            <a:r>
              <a:rPr lang="en-US" b="1" dirty="0" smtClean="0">
                <a:solidFill>
                  <a:srgbClr val="FFFFFF"/>
                </a:solidFill>
                <a:effectLst>
                  <a:glow rad="63500">
                    <a:schemeClr val="accent2">
                      <a:satMod val="175000"/>
                      <a:alpha val="40000"/>
                    </a:schemeClr>
                  </a:glow>
                </a:effectLst>
              </a:rPr>
              <a:t>Acids have corrosive nature.</a:t>
            </a:r>
            <a:endParaRPr lang="en-US" b="1" dirty="0">
              <a:solidFill>
                <a:srgbClr val="FFFFFF"/>
              </a:solidFill>
              <a:effectLst>
                <a:glow rad="63500">
                  <a:schemeClr val="accent2">
                    <a:satMod val="175000"/>
                    <a:alpha val="40000"/>
                  </a:schemeClr>
                </a:glow>
              </a:effectLst>
            </a:endParaRPr>
          </a:p>
        </p:txBody>
      </p:sp>
      <p:sp>
        <p:nvSpPr>
          <p:cNvPr id="20" name="Rounded Rectangle 19"/>
          <p:cNvSpPr/>
          <p:nvPr/>
        </p:nvSpPr>
        <p:spPr>
          <a:xfrm>
            <a:off x="283114" y="817041"/>
            <a:ext cx="6038850" cy="434526"/>
          </a:xfrm>
          <a:prstGeom prst="roundRect">
            <a:avLst/>
          </a:prstGeom>
          <a:gradFill>
            <a:gsLst>
              <a:gs pos="0">
                <a:schemeClr val="bg1">
                  <a:lumMod val="88000"/>
                  <a:lumOff val="12000"/>
                  <a:alpha val="48000"/>
                </a:schemeClr>
              </a:gs>
              <a:gs pos="100000">
                <a:schemeClr val="bg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21" name="Rectangle 20"/>
          <p:cNvSpPr/>
          <p:nvPr/>
        </p:nvSpPr>
        <p:spPr>
          <a:xfrm>
            <a:off x="283114" y="657890"/>
            <a:ext cx="2888740" cy="646331"/>
          </a:xfrm>
          <a:prstGeom prst="rect">
            <a:avLst/>
          </a:prstGeom>
        </p:spPr>
        <p:txBody>
          <a:bodyPr wrap="none">
            <a:spAutoFit/>
          </a:bodyPr>
          <a:lstStyle/>
          <a:p>
            <a:pPr marL="457200" indent="-457200">
              <a:lnSpc>
                <a:spcPct val="200000"/>
              </a:lnSpc>
              <a:buFont typeface="+mj-lt"/>
              <a:buAutoNum type="arabicPeriod"/>
            </a:pPr>
            <a:r>
              <a:rPr lang="en-US" b="1" dirty="0">
                <a:solidFill>
                  <a:srgbClr val="FFFFFF"/>
                </a:solidFill>
                <a:effectLst>
                  <a:glow rad="63500">
                    <a:schemeClr val="accent2">
                      <a:satMod val="175000"/>
                      <a:alpha val="40000"/>
                    </a:schemeClr>
                  </a:glow>
                </a:effectLst>
              </a:rPr>
              <a:t>Acids have a sour taste.</a:t>
            </a:r>
          </a:p>
        </p:txBody>
      </p:sp>
      <p:sp>
        <p:nvSpPr>
          <p:cNvPr id="23" name="Rounded Rectangle 22"/>
          <p:cNvSpPr/>
          <p:nvPr/>
        </p:nvSpPr>
        <p:spPr>
          <a:xfrm>
            <a:off x="283114" y="1304175"/>
            <a:ext cx="6038850" cy="434526"/>
          </a:xfrm>
          <a:prstGeom prst="roundRect">
            <a:avLst/>
          </a:prstGeom>
          <a:gradFill>
            <a:gsLst>
              <a:gs pos="0">
                <a:schemeClr val="bg1">
                  <a:lumMod val="88000"/>
                  <a:lumOff val="12000"/>
                  <a:alpha val="48000"/>
                </a:schemeClr>
              </a:gs>
              <a:gs pos="100000">
                <a:schemeClr val="bg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24" name="Rectangle 23"/>
          <p:cNvSpPr/>
          <p:nvPr/>
        </p:nvSpPr>
        <p:spPr>
          <a:xfrm>
            <a:off x="244155" y="1132971"/>
            <a:ext cx="3419526" cy="646331"/>
          </a:xfrm>
          <a:prstGeom prst="rect">
            <a:avLst/>
          </a:prstGeom>
        </p:spPr>
        <p:txBody>
          <a:bodyPr wrap="none">
            <a:spAutoFit/>
          </a:bodyPr>
          <a:lstStyle/>
          <a:p>
            <a:pPr marL="457200" indent="-457200">
              <a:lnSpc>
                <a:spcPct val="200000"/>
              </a:lnSpc>
              <a:buFont typeface="+mj-lt"/>
              <a:buAutoNum type="arabicPeriod" startAt="2"/>
            </a:pPr>
            <a:r>
              <a:rPr lang="en-US" b="1" dirty="0">
                <a:solidFill>
                  <a:srgbClr val="FFFFFF"/>
                </a:solidFill>
                <a:effectLst>
                  <a:glow rad="63500">
                    <a:schemeClr val="accent2">
                      <a:satMod val="175000"/>
                      <a:alpha val="40000"/>
                    </a:schemeClr>
                  </a:glow>
                </a:effectLst>
              </a:rPr>
              <a:t>Acids turn blue litmus to red.</a:t>
            </a:r>
          </a:p>
        </p:txBody>
      </p:sp>
      <p:sp>
        <p:nvSpPr>
          <p:cNvPr id="26" name="Rounded Rectangle 25"/>
          <p:cNvSpPr/>
          <p:nvPr/>
        </p:nvSpPr>
        <p:spPr>
          <a:xfrm>
            <a:off x="283114" y="1812680"/>
            <a:ext cx="6038850" cy="434526"/>
          </a:xfrm>
          <a:prstGeom prst="roundRect">
            <a:avLst/>
          </a:prstGeom>
          <a:gradFill>
            <a:gsLst>
              <a:gs pos="0">
                <a:schemeClr val="bg1">
                  <a:lumMod val="88000"/>
                  <a:lumOff val="12000"/>
                  <a:alpha val="48000"/>
                </a:schemeClr>
              </a:gs>
              <a:gs pos="100000">
                <a:schemeClr val="bg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27" name="Rectangle 26"/>
          <p:cNvSpPr/>
          <p:nvPr/>
        </p:nvSpPr>
        <p:spPr>
          <a:xfrm>
            <a:off x="244155" y="1620884"/>
            <a:ext cx="6044540" cy="568745"/>
          </a:xfrm>
          <a:prstGeom prst="rect">
            <a:avLst/>
          </a:prstGeom>
        </p:spPr>
        <p:txBody>
          <a:bodyPr wrap="none">
            <a:spAutoFit/>
          </a:bodyPr>
          <a:lstStyle/>
          <a:p>
            <a:pPr marL="457200" indent="-457200">
              <a:lnSpc>
                <a:spcPct val="200000"/>
              </a:lnSpc>
              <a:buFont typeface="+mj-lt"/>
              <a:buAutoNum type="arabicPeriod" startAt="3"/>
            </a:pPr>
            <a:r>
              <a:rPr lang="en-US" b="1" dirty="0">
                <a:solidFill>
                  <a:srgbClr val="FFFFFF"/>
                </a:solidFill>
                <a:effectLst>
                  <a:glow rad="63500">
                    <a:schemeClr val="accent2">
                      <a:satMod val="175000"/>
                      <a:alpha val="40000"/>
                    </a:schemeClr>
                  </a:glow>
                </a:effectLst>
              </a:rPr>
              <a:t>Acid solutions conduct electricity </a:t>
            </a:r>
            <a:r>
              <a:rPr lang="en-US" b="1" dirty="0">
                <a:solidFill>
                  <a:srgbClr val="FFFF00"/>
                </a:solidFill>
                <a:effectLst>
                  <a:glow rad="63500">
                    <a:schemeClr val="accent2">
                      <a:satMod val="175000"/>
                      <a:alpha val="40000"/>
                    </a:schemeClr>
                  </a:glow>
                </a:effectLst>
              </a:rPr>
              <a:t>(They are electrolytes).</a:t>
            </a:r>
            <a:endParaRPr lang="en-US" b="1" dirty="0">
              <a:solidFill>
                <a:srgbClr val="FFFFFF"/>
              </a:solidFill>
              <a:effectLst>
                <a:glow rad="63500">
                  <a:schemeClr val="accent2">
                    <a:satMod val="175000"/>
                    <a:alpha val="40000"/>
                  </a:schemeClr>
                </a:glow>
              </a:effectLst>
            </a:endParaRPr>
          </a:p>
        </p:txBody>
      </p:sp>
      <p:sp>
        <p:nvSpPr>
          <p:cNvPr id="28" name="Content Placeholder 2"/>
          <p:cNvSpPr txBox="1">
            <a:spLocks/>
          </p:cNvSpPr>
          <p:nvPr/>
        </p:nvSpPr>
        <p:spPr>
          <a:xfrm>
            <a:off x="2923368" y="238730"/>
            <a:ext cx="3297264"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PROPERTIES OF </a:t>
            </a:r>
            <a:r>
              <a:rPr lang="en-US" dirty="0" smtClean="0">
                <a:solidFill>
                  <a:srgbClr val="FFFF00"/>
                </a:solidFill>
                <a:latin typeface="HandelGotDBol"/>
              </a:rPr>
              <a:t>ACIDS</a:t>
            </a:r>
            <a:endParaRPr lang="en-US" dirty="0">
              <a:solidFill>
                <a:srgbClr val="FFFF00"/>
              </a:solidFill>
              <a:latin typeface="HandelGotDBol"/>
            </a:endParaRPr>
          </a:p>
        </p:txBody>
      </p:sp>
    </p:spTree>
    <p:extLst>
      <p:ext uri="{BB962C8B-B14F-4D97-AF65-F5344CB8AC3E}">
        <p14:creationId xmlns:p14="http://schemas.microsoft.com/office/powerpoint/2010/main" val="387112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2" presetClass="entr" presetSubtype="8"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p:tgtEl>
                                          <p:spTgt spid="21"/>
                                        </p:tgtEl>
                                        <p:attrNameLst>
                                          <p:attrName>ppt_x</p:attrName>
                                        </p:attrNameLst>
                                      </p:cBhvr>
                                      <p:tavLst>
                                        <p:tav tm="0">
                                          <p:val>
                                            <p:strVal val="#ppt_x-#ppt_w*1.125000"/>
                                          </p:val>
                                        </p:tav>
                                        <p:tav tm="100000">
                                          <p:val>
                                            <p:strVal val="#ppt_x"/>
                                          </p:val>
                                        </p:tav>
                                      </p:tavLst>
                                    </p:anim>
                                    <p:animEffect transition="in" filter="wipe(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12" presetClass="entr" presetSubtype="8" fill="hold" grpId="0" nodeType="withEffect">
                                  <p:stCondLst>
                                    <p:cond delay="4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p:tgtEl>
                                          <p:spTgt spid="24"/>
                                        </p:tgtEl>
                                        <p:attrNameLst>
                                          <p:attrName>ppt_x</p:attrName>
                                        </p:attrNameLst>
                                      </p:cBhvr>
                                      <p:tavLst>
                                        <p:tav tm="0">
                                          <p:val>
                                            <p:strVal val="#ppt_x-#ppt_w*1.125000"/>
                                          </p:val>
                                        </p:tav>
                                        <p:tav tm="100000">
                                          <p:val>
                                            <p:strVal val="#ppt_x"/>
                                          </p:val>
                                        </p:tav>
                                      </p:tavLst>
                                    </p:anim>
                                    <p:animEffect transition="in" filter="wipe(righ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12" presetClass="entr" presetSubtype="8" fill="hold" grpId="0" nodeType="withEffect">
                                  <p:stCondLst>
                                    <p:cond delay="40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p:tgtEl>
                                          <p:spTgt spid="27"/>
                                        </p:tgtEl>
                                        <p:attrNameLst>
                                          <p:attrName>ppt_x</p:attrName>
                                        </p:attrNameLst>
                                      </p:cBhvr>
                                      <p:tavLst>
                                        <p:tav tm="0">
                                          <p:val>
                                            <p:strVal val="#ppt_x-#ppt_w*1.125000"/>
                                          </p:val>
                                        </p:tav>
                                        <p:tav tm="100000">
                                          <p:val>
                                            <p:strVal val="#ppt_x"/>
                                          </p:val>
                                        </p:tav>
                                      </p:tavLst>
                                    </p:anim>
                                    <p:animEffect transition="in" filter="wipe(right)">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par>
                                <p:cTn id="35" presetID="12" presetClass="entr" presetSubtype="8" fill="hold" grpId="0" nodeType="withEffect">
                                  <p:stCondLst>
                                    <p:cond delay="40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p:tgtEl>
                                          <p:spTgt spid="6"/>
                                        </p:tgtEl>
                                        <p:attrNameLst>
                                          <p:attrName>ppt_x</p:attrName>
                                        </p:attrNameLst>
                                      </p:cBhvr>
                                      <p:tavLst>
                                        <p:tav tm="0">
                                          <p:val>
                                            <p:strVal val="#ppt_x-#ppt_w*1.125000"/>
                                          </p:val>
                                        </p:tav>
                                        <p:tav tm="100000">
                                          <p:val>
                                            <p:strVal val="#ppt_x"/>
                                          </p:val>
                                        </p:tav>
                                      </p:tavLst>
                                    </p:anim>
                                    <p:animEffect transition="in" filter="wipe(righ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par>
                                <p:cTn id="44" presetID="12" presetClass="entr" presetSubtype="8" fill="hold" grpId="0" nodeType="withEffect">
                                  <p:stCondLst>
                                    <p:cond delay="40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p:tgtEl>
                                          <p:spTgt spid="9"/>
                                        </p:tgtEl>
                                        <p:attrNameLst>
                                          <p:attrName>ppt_x</p:attrName>
                                        </p:attrNameLst>
                                      </p:cBhvr>
                                      <p:tavLst>
                                        <p:tav tm="0">
                                          <p:val>
                                            <p:strVal val="#ppt_x-#ppt_w*1.125000"/>
                                          </p:val>
                                        </p:tav>
                                        <p:tav tm="100000">
                                          <p:val>
                                            <p:strVal val="#ppt_x"/>
                                          </p:val>
                                        </p:tav>
                                      </p:tavLst>
                                    </p:anim>
                                    <p:animEffect transition="in" filter="wipe(righ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par>
                                <p:cTn id="53" presetID="12" presetClass="entr" presetSubtype="8" fill="hold" grpId="0" nodeType="withEffect">
                                  <p:stCondLst>
                                    <p:cond delay="40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p:tgtEl>
                                          <p:spTgt spid="12"/>
                                        </p:tgtEl>
                                        <p:attrNameLst>
                                          <p:attrName>ppt_x</p:attrName>
                                        </p:attrNameLst>
                                      </p:cBhvr>
                                      <p:tavLst>
                                        <p:tav tm="0">
                                          <p:val>
                                            <p:strVal val="#ppt_x-#ppt_w*1.125000"/>
                                          </p:val>
                                        </p:tav>
                                        <p:tav tm="100000">
                                          <p:val>
                                            <p:strVal val="#ppt_x"/>
                                          </p:val>
                                        </p:tav>
                                      </p:tavLst>
                                    </p:anim>
                                    <p:animEffect transition="in" filter="wipe(right)">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par>
                                <p:cTn id="62" presetID="12" presetClass="entr" presetSubtype="8" fill="hold" grpId="0" nodeType="withEffect">
                                  <p:stCondLst>
                                    <p:cond delay="40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ppt_x</p:attrName>
                                        </p:attrNameLst>
                                      </p:cBhvr>
                                      <p:tavLst>
                                        <p:tav tm="0">
                                          <p:val>
                                            <p:strVal val="#ppt_x-#ppt_w*1.125000"/>
                                          </p:val>
                                        </p:tav>
                                        <p:tav tm="100000">
                                          <p:val>
                                            <p:strVal val="#ppt_x"/>
                                          </p:val>
                                        </p:tav>
                                      </p:tavLst>
                                    </p:anim>
                                    <p:animEffect transition="in" filter="wipe(right)">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par>
                                <p:cTn id="71" presetID="12" presetClass="entr" presetSubtype="8" fill="hold" grpId="0" nodeType="withEffect">
                                  <p:stCondLst>
                                    <p:cond delay="40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p:tgtEl>
                                          <p:spTgt spid="18"/>
                                        </p:tgtEl>
                                        <p:attrNameLst>
                                          <p:attrName>ppt_x</p:attrName>
                                        </p:attrNameLst>
                                      </p:cBhvr>
                                      <p:tavLst>
                                        <p:tav tm="0">
                                          <p:val>
                                            <p:strVal val="#ppt_x-#ppt_w*1.125000"/>
                                          </p:val>
                                        </p:tav>
                                        <p:tav tm="100000">
                                          <p:val>
                                            <p:strVal val="#ppt_x"/>
                                          </p:val>
                                        </p:tav>
                                      </p:tavLst>
                                    </p:anim>
                                    <p:animEffect transition="in" filter="wipe(right)">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p:bldP spid="11" grpId="0" animBg="1"/>
      <p:bldP spid="12" grpId="0"/>
      <p:bldP spid="14" grpId="0" animBg="1"/>
      <p:bldP spid="15" grpId="0"/>
      <p:bldP spid="17" grpId="0" animBg="1"/>
      <p:bldP spid="18" grpId="0"/>
      <p:bldP spid="20" grpId="0" animBg="1"/>
      <p:bldP spid="21" grpId="0"/>
      <p:bldP spid="23" grpId="0" animBg="1"/>
      <p:bldP spid="24" grpId="0"/>
      <p:bldP spid="26" grpId="0" animBg="1"/>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17800"/>
            <a:ext cx="478984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000" dirty="0" smtClean="0">
                <a:solidFill>
                  <a:srgbClr val="FF6600"/>
                </a:solidFill>
                <a:latin typeface="Bookman Old Style" pitchFamily="18" charset="0"/>
              </a:rPr>
              <a:t>Hydronium </a:t>
            </a:r>
            <a:r>
              <a:rPr lang="en-US" altLang="en-US" sz="2000" dirty="0">
                <a:solidFill>
                  <a:srgbClr val="FF6600"/>
                </a:solidFill>
                <a:latin typeface="Bookman Old Style" pitchFamily="18" charset="0"/>
              </a:rPr>
              <a:t>ion</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25965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447800" y="904875"/>
            <a:ext cx="3733800" cy="2135188"/>
          </a:xfrm>
          <a:prstGeom prst="rect">
            <a:avLst/>
          </a:prstGeom>
          <a:noFill/>
          <a:ln w="9525">
            <a:noFill/>
            <a:miter lim="800000"/>
            <a:headEnd/>
            <a:tailEnd/>
          </a:ln>
        </p:spPr>
      </p:pic>
      <p:grpSp>
        <p:nvGrpSpPr>
          <p:cNvPr id="5" name="Group 57"/>
          <p:cNvGrpSpPr>
            <a:grpSpLocks/>
          </p:cNvGrpSpPr>
          <p:nvPr/>
        </p:nvGrpSpPr>
        <p:grpSpPr bwMode="auto">
          <a:xfrm>
            <a:off x="1936750" y="1123950"/>
            <a:ext cx="609600" cy="381000"/>
            <a:chOff x="1440" y="1990"/>
            <a:chExt cx="384" cy="240"/>
          </a:xfrm>
        </p:grpSpPr>
        <p:sp>
          <p:nvSpPr>
            <p:cNvPr id="6" name="Oval 45"/>
            <p:cNvSpPr>
              <a:spLocks noChangeArrowheads="1"/>
            </p:cNvSpPr>
            <p:nvPr/>
          </p:nvSpPr>
          <p:spPr bwMode="auto">
            <a:xfrm>
              <a:off x="1464" y="1990"/>
              <a:ext cx="312" cy="240"/>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latin typeface="Bookman Old Style" pitchFamily="18" charset="0"/>
              </a:endParaRPr>
            </a:p>
          </p:txBody>
        </p:sp>
        <p:sp>
          <p:nvSpPr>
            <p:cNvPr id="7" name="Text Box 46"/>
            <p:cNvSpPr txBox="1">
              <a:spLocks noChangeArrowheads="1"/>
            </p:cNvSpPr>
            <p:nvPr/>
          </p:nvSpPr>
          <p:spPr bwMode="auto">
            <a:xfrm>
              <a:off x="1440" y="1995"/>
              <a:ext cx="384" cy="213"/>
            </a:xfrm>
            <a:prstGeom prst="rect">
              <a:avLst/>
            </a:prstGeom>
            <a:noFill/>
            <a:ln w="9525">
              <a:noFill/>
              <a:miter lim="800000"/>
              <a:headEnd/>
              <a:tailEnd/>
            </a:ln>
          </p:spPr>
          <p:txBody>
            <a:bodyPr>
              <a:spAutoFit/>
            </a:bodyPr>
            <a:lstStyle/>
            <a:p>
              <a:pPr>
                <a:spcBef>
                  <a:spcPct val="50000"/>
                </a:spcBef>
              </a:pPr>
              <a:r>
                <a:rPr lang="en-US" sz="1600">
                  <a:solidFill>
                    <a:schemeClr val="bg1"/>
                  </a:solidFill>
                  <a:latin typeface="Bookman Old Style" pitchFamily="18" charset="0"/>
                </a:rPr>
                <a:t>HCl</a:t>
              </a:r>
              <a:endParaRPr lang="en-US" baseline="30000">
                <a:solidFill>
                  <a:schemeClr val="bg1"/>
                </a:solidFill>
                <a:latin typeface="Bookman Old Style" pitchFamily="18" charset="0"/>
              </a:endParaRPr>
            </a:p>
          </p:txBody>
        </p:sp>
      </p:grpSp>
      <p:grpSp>
        <p:nvGrpSpPr>
          <p:cNvPr id="8" name="Group 55"/>
          <p:cNvGrpSpPr>
            <a:grpSpLocks/>
          </p:cNvGrpSpPr>
          <p:nvPr/>
        </p:nvGrpSpPr>
        <p:grpSpPr bwMode="auto">
          <a:xfrm>
            <a:off x="2851150" y="742950"/>
            <a:ext cx="609600" cy="381000"/>
            <a:chOff x="2194" y="1974"/>
            <a:chExt cx="384" cy="240"/>
          </a:xfrm>
        </p:grpSpPr>
        <p:sp>
          <p:nvSpPr>
            <p:cNvPr id="9" name="Oval 48"/>
            <p:cNvSpPr>
              <a:spLocks noChangeArrowheads="1"/>
            </p:cNvSpPr>
            <p:nvPr/>
          </p:nvSpPr>
          <p:spPr bwMode="auto">
            <a:xfrm>
              <a:off x="2222" y="1974"/>
              <a:ext cx="312" cy="240"/>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latin typeface="Bookman Old Style" pitchFamily="18" charset="0"/>
              </a:endParaRPr>
            </a:p>
          </p:txBody>
        </p:sp>
        <p:sp>
          <p:nvSpPr>
            <p:cNvPr id="10" name="Text Box 49"/>
            <p:cNvSpPr txBox="1">
              <a:spLocks noChangeArrowheads="1"/>
            </p:cNvSpPr>
            <p:nvPr/>
          </p:nvSpPr>
          <p:spPr bwMode="auto">
            <a:xfrm>
              <a:off x="2194" y="1980"/>
              <a:ext cx="384" cy="213"/>
            </a:xfrm>
            <a:prstGeom prst="rect">
              <a:avLst/>
            </a:prstGeom>
            <a:noFill/>
            <a:ln w="9525">
              <a:noFill/>
              <a:miter lim="800000"/>
              <a:headEnd/>
              <a:tailEnd/>
            </a:ln>
          </p:spPr>
          <p:txBody>
            <a:bodyPr>
              <a:spAutoFit/>
            </a:bodyPr>
            <a:lstStyle/>
            <a:p>
              <a:pPr>
                <a:spcBef>
                  <a:spcPct val="50000"/>
                </a:spcBef>
              </a:pPr>
              <a:r>
                <a:rPr lang="en-US" sz="1600">
                  <a:solidFill>
                    <a:schemeClr val="bg1"/>
                  </a:solidFill>
                  <a:latin typeface="Bookman Old Style" pitchFamily="18" charset="0"/>
                </a:rPr>
                <a:t>HCl</a:t>
              </a:r>
              <a:endParaRPr lang="en-US" baseline="30000">
                <a:solidFill>
                  <a:schemeClr val="bg1"/>
                </a:solidFill>
                <a:latin typeface="Bookman Old Style" pitchFamily="18" charset="0"/>
              </a:endParaRPr>
            </a:p>
          </p:txBody>
        </p:sp>
      </p:grpSp>
      <p:grpSp>
        <p:nvGrpSpPr>
          <p:cNvPr id="11" name="Group 56"/>
          <p:cNvGrpSpPr>
            <a:grpSpLocks/>
          </p:cNvGrpSpPr>
          <p:nvPr/>
        </p:nvGrpSpPr>
        <p:grpSpPr bwMode="auto">
          <a:xfrm>
            <a:off x="3917950" y="1047750"/>
            <a:ext cx="609600" cy="381000"/>
            <a:chOff x="2666" y="1660"/>
            <a:chExt cx="384" cy="240"/>
          </a:xfrm>
        </p:grpSpPr>
        <p:sp>
          <p:nvSpPr>
            <p:cNvPr id="12" name="Oval 51"/>
            <p:cNvSpPr>
              <a:spLocks noChangeArrowheads="1"/>
            </p:cNvSpPr>
            <p:nvPr/>
          </p:nvSpPr>
          <p:spPr bwMode="auto">
            <a:xfrm>
              <a:off x="2688" y="1660"/>
              <a:ext cx="312" cy="240"/>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latin typeface="Bookman Old Style" pitchFamily="18" charset="0"/>
              </a:endParaRPr>
            </a:p>
          </p:txBody>
        </p:sp>
        <p:sp>
          <p:nvSpPr>
            <p:cNvPr id="13" name="Text Box 52"/>
            <p:cNvSpPr txBox="1">
              <a:spLocks noChangeArrowheads="1"/>
            </p:cNvSpPr>
            <p:nvPr/>
          </p:nvSpPr>
          <p:spPr bwMode="auto">
            <a:xfrm>
              <a:off x="2666" y="1668"/>
              <a:ext cx="384" cy="213"/>
            </a:xfrm>
            <a:prstGeom prst="rect">
              <a:avLst/>
            </a:prstGeom>
            <a:noFill/>
            <a:ln w="9525">
              <a:noFill/>
              <a:miter lim="800000"/>
              <a:headEnd/>
              <a:tailEnd/>
            </a:ln>
          </p:spPr>
          <p:txBody>
            <a:bodyPr>
              <a:spAutoFit/>
            </a:bodyPr>
            <a:lstStyle/>
            <a:p>
              <a:pPr>
                <a:spcBef>
                  <a:spcPct val="50000"/>
                </a:spcBef>
              </a:pPr>
              <a:r>
                <a:rPr lang="en-US" sz="1600" dirty="0" err="1">
                  <a:solidFill>
                    <a:schemeClr val="bg1"/>
                  </a:solidFill>
                  <a:latin typeface="Bookman Old Style" pitchFamily="18" charset="0"/>
                </a:rPr>
                <a:t>HCl</a:t>
              </a:r>
              <a:endParaRPr lang="en-US" baseline="30000" dirty="0">
                <a:solidFill>
                  <a:schemeClr val="bg1"/>
                </a:solidFill>
                <a:latin typeface="Bookman Old Style" pitchFamily="18" charset="0"/>
              </a:endParaRPr>
            </a:p>
          </p:txBody>
        </p:sp>
      </p:grpSp>
      <p:grpSp>
        <p:nvGrpSpPr>
          <p:cNvPr id="14" name="Group 130"/>
          <p:cNvGrpSpPr>
            <a:grpSpLocks/>
          </p:cNvGrpSpPr>
          <p:nvPr/>
        </p:nvGrpSpPr>
        <p:grpSpPr bwMode="auto">
          <a:xfrm>
            <a:off x="1847850" y="1733550"/>
            <a:ext cx="685800" cy="419100"/>
            <a:chOff x="2544" y="2928"/>
            <a:chExt cx="432" cy="264"/>
          </a:xfrm>
        </p:grpSpPr>
        <p:sp>
          <p:nvSpPr>
            <p:cNvPr id="15" name="Oval 131"/>
            <p:cNvSpPr>
              <a:spLocks noChangeArrowheads="1"/>
            </p:cNvSpPr>
            <p:nvPr/>
          </p:nvSpPr>
          <p:spPr bwMode="auto">
            <a:xfrm>
              <a:off x="2549" y="2952"/>
              <a:ext cx="324" cy="240"/>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latin typeface="Bookman Old Style" pitchFamily="18" charset="0"/>
              </a:endParaRPr>
            </a:p>
          </p:txBody>
        </p:sp>
        <p:sp>
          <p:nvSpPr>
            <p:cNvPr id="16" name="Text Box 132"/>
            <p:cNvSpPr txBox="1">
              <a:spLocks noChangeArrowheads="1"/>
            </p:cNvSpPr>
            <p:nvPr/>
          </p:nvSpPr>
          <p:spPr bwMode="auto">
            <a:xfrm>
              <a:off x="2544" y="2928"/>
              <a:ext cx="432" cy="252"/>
            </a:xfrm>
            <a:prstGeom prst="rect">
              <a:avLst/>
            </a:prstGeom>
            <a:noFill/>
            <a:ln w="9525">
              <a:noFill/>
              <a:miter lim="800000"/>
              <a:headEnd/>
              <a:tailEnd/>
            </a:ln>
          </p:spPr>
          <p:txBody>
            <a:bodyPr>
              <a:spAutoFit/>
            </a:bodyPr>
            <a:lstStyle/>
            <a:p>
              <a:pPr>
                <a:spcBef>
                  <a:spcPct val="50000"/>
                </a:spcBef>
              </a:pPr>
              <a:r>
                <a:rPr lang="en-US" sz="2000">
                  <a:solidFill>
                    <a:schemeClr val="bg1"/>
                  </a:solidFill>
                  <a:latin typeface="Bookman Old Style" pitchFamily="18" charset="0"/>
                </a:rPr>
                <a:t> H</a:t>
              </a:r>
              <a:r>
                <a:rPr lang="en-US" sz="2000" baseline="30000">
                  <a:solidFill>
                    <a:schemeClr val="bg1"/>
                  </a:solidFill>
                  <a:latin typeface="Bookman Old Style" pitchFamily="18" charset="0"/>
                </a:rPr>
                <a:t>+</a:t>
              </a:r>
            </a:p>
          </p:txBody>
        </p:sp>
      </p:grpSp>
      <p:grpSp>
        <p:nvGrpSpPr>
          <p:cNvPr id="17" name="Group 133"/>
          <p:cNvGrpSpPr>
            <a:grpSpLocks/>
          </p:cNvGrpSpPr>
          <p:nvPr/>
        </p:nvGrpSpPr>
        <p:grpSpPr bwMode="auto">
          <a:xfrm>
            <a:off x="2762250" y="1657350"/>
            <a:ext cx="685800" cy="419100"/>
            <a:chOff x="2544" y="2928"/>
            <a:chExt cx="432" cy="264"/>
          </a:xfrm>
        </p:grpSpPr>
        <p:sp>
          <p:nvSpPr>
            <p:cNvPr id="18" name="Oval 134"/>
            <p:cNvSpPr>
              <a:spLocks noChangeArrowheads="1"/>
            </p:cNvSpPr>
            <p:nvPr/>
          </p:nvSpPr>
          <p:spPr bwMode="auto">
            <a:xfrm>
              <a:off x="2549" y="2952"/>
              <a:ext cx="324" cy="240"/>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latin typeface="Bookman Old Style" pitchFamily="18" charset="0"/>
              </a:endParaRPr>
            </a:p>
          </p:txBody>
        </p:sp>
        <p:sp>
          <p:nvSpPr>
            <p:cNvPr id="19" name="Text Box 135"/>
            <p:cNvSpPr txBox="1">
              <a:spLocks noChangeArrowheads="1"/>
            </p:cNvSpPr>
            <p:nvPr/>
          </p:nvSpPr>
          <p:spPr bwMode="auto">
            <a:xfrm>
              <a:off x="2544" y="2928"/>
              <a:ext cx="432" cy="252"/>
            </a:xfrm>
            <a:prstGeom prst="rect">
              <a:avLst/>
            </a:prstGeom>
            <a:noFill/>
            <a:ln w="9525">
              <a:noFill/>
              <a:miter lim="800000"/>
              <a:headEnd/>
              <a:tailEnd/>
            </a:ln>
          </p:spPr>
          <p:txBody>
            <a:bodyPr>
              <a:spAutoFit/>
            </a:bodyPr>
            <a:lstStyle/>
            <a:p>
              <a:pPr>
                <a:spcBef>
                  <a:spcPct val="50000"/>
                </a:spcBef>
              </a:pPr>
              <a:r>
                <a:rPr lang="en-US" sz="2000">
                  <a:solidFill>
                    <a:schemeClr val="bg1"/>
                  </a:solidFill>
                  <a:latin typeface="Bookman Old Style" pitchFamily="18" charset="0"/>
                </a:rPr>
                <a:t> H</a:t>
              </a:r>
              <a:r>
                <a:rPr lang="en-US" sz="2000" baseline="30000">
                  <a:solidFill>
                    <a:schemeClr val="bg1"/>
                  </a:solidFill>
                  <a:latin typeface="Bookman Old Style" pitchFamily="18" charset="0"/>
                </a:rPr>
                <a:t>+</a:t>
              </a:r>
            </a:p>
          </p:txBody>
        </p:sp>
      </p:grpSp>
      <p:grpSp>
        <p:nvGrpSpPr>
          <p:cNvPr id="20" name="Group 136"/>
          <p:cNvGrpSpPr>
            <a:grpSpLocks/>
          </p:cNvGrpSpPr>
          <p:nvPr/>
        </p:nvGrpSpPr>
        <p:grpSpPr bwMode="auto">
          <a:xfrm>
            <a:off x="3295650" y="2038350"/>
            <a:ext cx="685800" cy="419100"/>
            <a:chOff x="2544" y="2928"/>
            <a:chExt cx="432" cy="264"/>
          </a:xfrm>
        </p:grpSpPr>
        <p:sp>
          <p:nvSpPr>
            <p:cNvPr id="21" name="Oval 137"/>
            <p:cNvSpPr>
              <a:spLocks noChangeArrowheads="1"/>
            </p:cNvSpPr>
            <p:nvPr/>
          </p:nvSpPr>
          <p:spPr bwMode="auto">
            <a:xfrm>
              <a:off x="2549" y="2952"/>
              <a:ext cx="324" cy="240"/>
            </a:xfrm>
            <a:prstGeom prst="ellipse">
              <a:avLst/>
            </a:prstGeom>
            <a:solidFill>
              <a:schemeClr val="accent1"/>
            </a:solidFill>
            <a:ln w="9525">
              <a:solidFill>
                <a:schemeClr val="tx1"/>
              </a:solidFill>
              <a:round/>
              <a:headEnd/>
              <a:tailEnd/>
            </a:ln>
          </p:spPr>
          <p:txBody>
            <a:bodyPr wrap="none" anchor="ctr"/>
            <a:lstStyle/>
            <a:p>
              <a:endParaRPr lang="en-US">
                <a:latin typeface="Bookman Old Style" pitchFamily="18" charset="0"/>
              </a:endParaRPr>
            </a:p>
          </p:txBody>
        </p:sp>
        <p:sp>
          <p:nvSpPr>
            <p:cNvPr id="22" name="Text Box 138"/>
            <p:cNvSpPr txBox="1">
              <a:spLocks noChangeArrowheads="1"/>
            </p:cNvSpPr>
            <p:nvPr/>
          </p:nvSpPr>
          <p:spPr bwMode="auto">
            <a:xfrm>
              <a:off x="2544" y="2928"/>
              <a:ext cx="432" cy="252"/>
            </a:xfrm>
            <a:prstGeom prst="rect">
              <a:avLst/>
            </a:prstGeom>
            <a:noFill/>
            <a:ln w="9525">
              <a:noFill/>
              <a:miter lim="800000"/>
              <a:headEnd/>
              <a:tailEnd/>
            </a:ln>
          </p:spPr>
          <p:txBody>
            <a:bodyPr>
              <a:spAutoFit/>
            </a:bodyPr>
            <a:lstStyle/>
            <a:p>
              <a:pPr>
                <a:spcBef>
                  <a:spcPct val="50000"/>
                </a:spcBef>
              </a:pPr>
              <a:r>
                <a:rPr lang="en-US" sz="2000" dirty="0">
                  <a:solidFill>
                    <a:schemeClr val="bg1"/>
                  </a:solidFill>
                  <a:latin typeface="Bookman Old Style" pitchFamily="18" charset="0"/>
                </a:rPr>
                <a:t> H</a:t>
              </a:r>
              <a:r>
                <a:rPr lang="en-US" sz="2000" baseline="30000" dirty="0">
                  <a:solidFill>
                    <a:schemeClr val="bg1"/>
                  </a:solidFill>
                  <a:latin typeface="Bookman Old Style" pitchFamily="18" charset="0"/>
                </a:rPr>
                <a:t>+</a:t>
              </a:r>
            </a:p>
          </p:txBody>
        </p:sp>
      </p:grpSp>
      <p:grpSp>
        <p:nvGrpSpPr>
          <p:cNvPr id="23" name="Group 142"/>
          <p:cNvGrpSpPr>
            <a:grpSpLocks/>
          </p:cNvGrpSpPr>
          <p:nvPr/>
        </p:nvGrpSpPr>
        <p:grpSpPr bwMode="auto">
          <a:xfrm>
            <a:off x="3676650" y="2343147"/>
            <a:ext cx="685800" cy="400050"/>
            <a:chOff x="2504" y="3408"/>
            <a:chExt cx="432" cy="252"/>
          </a:xfrm>
        </p:grpSpPr>
        <p:sp>
          <p:nvSpPr>
            <p:cNvPr id="24" name="Oval 143"/>
            <p:cNvSpPr>
              <a:spLocks noChangeArrowheads="1"/>
            </p:cNvSpPr>
            <p:nvPr/>
          </p:nvSpPr>
          <p:spPr bwMode="auto">
            <a:xfrm>
              <a:off x="2549" y="3408"/>
              <a:ext cx="324" cy="240"/>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latin typeface="Bookman Old Style" pitchFamily="18" charset="0"/>
              </a:endParaRPr>
            </a:p>
          </p:txBody>
        </p:sp>
        <p:sp>
          <p:nvSpPr>
            <p:cNvPr id="25" name="Text Box 144"/>
            <p:cNvSpPr txBox="1">
              <a:spLocks noChangeArrowheads="1"/>
            </p:cNvSpPr>
            <p:nvPr/>
          </p:nvSpPr>
          <p:spPr bwMode="auto">
            <a:xfrm>
              <a:off x="2504" y="3408"/>
              <a:ext cx="432" cy="252"/>
            </a:xfrm>
            <a:prstGeom prst="rect">
              <a:avLst/>
            </a:prstGeom>
            <a:noFill/>
            <a:ln w="9525">
              <a:noFill/>
              <a:miter lim="800000"/>
              <a:headEnd/>
              <a:tailEnd/>
            </a:ln>
          </p:spPr>
          <p:txBody>
            <a:bodyPr>
              <a:spAutoFit/>
            </a:bodyPr>
            <a:lstStyle/>
            <a:p>
              <a:pPr>
                <a:spcBef>
                  <a:spcPct val="50000"/>
                </a:spcBef>
              </a:pPr>
              <a:r>
                <a:rPr lang="en-US" sz="2000">
                  <a:solidFill>
                    <a:schemeClr val="bg1"/>
                  </a:solidFill>
                  <a:latin typeface="Bookman Old Style" pitchFamily="18" charset="0"/>
                </a:rPr>
                <a:t> Cl</a:t>
              </a:r>
              <a:r>
                <a:rPr lang="en-US" sz="2000" baseline="30000">
                  <a:solidFill>
                    <a:schemeClr val="bg1"/>
                  </a:solidFill>
                  <a:latin typeface="Bookman Old Style" pitchFamily="18" charset="0"/>
                </a:rPr>
                <a:t>-</a:t>
              </a:r>
            </a:p>
          </p:txBody>
        </p:sp>
      </p:grpSp>
      <p:grpSp>
        <p:nvGrpSpPr>
          <p:cNvPr id="26" name="Group 145"/>
          <p:cNvGrpSpPr>
            <a:grpSpLocks/>
          </p:cNvGrpSpPr>
          <p:nvPr/>
        </p:nvGrpSpPr>
        <p:grpSpPr bwMode="auto">
          <a:xfrm>
            <a:off x="3879850" y="1657347"/>
            <a:ext cx="685800" cy="400050"/>
            <a:chOff x="2504" y="3408"/>
            <a:chExt cx="432" cy="252"/>
          </a:xfrm>
        </p:grpSpPr>
        <p:sp>
          <p:nvSpPr>
            <p:cNvPr id="27" name="Oval 146"/>
            <p:cNvSpPr>
              <a:spLocks noChangeArrowheads="1"/>
            </p:cNvSpPr>
            <p:nvPr/>
          </p:nvSpPr>
          <p:spPr bwMode="auto">
            <a:xfrm>
              <a:off x="2549" y="3408"/>
              <a:ext cx="324" cy="240"/>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latin typeface="Bookman Old Style" pitchFamily="18" charset="0"/>
              </a:endParaRPr>
            </a:p>
          </p:txBody>
        </p:sp>
        <p:sp>
          <p:nvSpPr>
            <p:cNvPr id="28" name="Text Box 147"/>
            <p:cNvSpPr txBox="1">
              <a:spLocks noChangeArrowheads="1"/>
            </p:cNvSpPr>
            <p:nvPr/>
          </p:nvSpPr>
          <p:spPr bwMode="auto">
            <a:xfrm>
              <a:off x="2504" y="3408"/>
              <a:ext cx="432" cy="252"/>
            </a:xfrm>
            <a:prstGeom prst="rect">
              <a:avLst/>
            </a:prstGeom>
            <a:noFill/>
            <a:ln w="9525">
              <a:noFill/>
              <a:miter lim="800000"/>
              <a:headEnd/>
              <a:tailEnd/>
            </a:ln>
          </p:spPr>
          <p:txBody>
            <a:bodyPr>
              <a:spAutoFit/>
            </a:bodyPr>
            <a:lstStyle/>
            <a:p>
              <a:pPr>
                <a:spcBef>
                  <a:spcPct val="50000"/>
                </a:spcBef>
              </a:pPr>
              <a:r>
                <a:rPr lang="en-US" sz="2000">
                  <a:solidFill>
                    <a:schemeClr val="bg1"/>
                  </a:solidFill>
                  <a:latin typeface="Bookman Old Style" pitchFamily="18" charset="0"/>
                </a:rPr>
                <a:t> Cl</a:t>
              </a:r>
              <a:r>
                <a:rPr lang="en-US" sz="2000" baseline="30000">
                  <a:solidFill>
                    <a:schemeClr val="bg1"/>
                  </a:solidFill>
                  <a:latin typeface="Bookman Old Style" pitchFamily="18" charset="0"/>
                </a:rPr>
                <a:t>-</a:t>
              </a:r>
            </a:p>
          </p:txBody>
        </p:sp>
      </p:grpSp>
      <p:grpSp>
        <p:nvGrpSpPr>
          <p:cNvPr id="29" name="Group 149"/>
          <p:cNvGrpSpPr>
            <a:grpSpLocks/>
          </p:cNvGrpSpPr>
          <p:nvPr/>
        </p:nvGrpSpPr>
        <p:grpSpPr bwMode="auto">
          <a:xfrm>
            <a:off x="1860550" y="2419347"/>
            <a:ext cx="685800" cy="400050"/>
            <a:chOff x="2504" y="3408"/>
            <a:chExt cx="432" cy="252"/>
          </a:xfrm>
        </p:grpSpPr>
        <p:sp>
          <p:nvSpPr>
            <p:cNvPr id="30" name="Oval 150"/>
            <p:cNvSpPr>
              <a:spLocks noChangeArrowheads="1"/>
            </p:cNvSpPr>
            <p:nvPr/>
          </p:nvSpPr>
          <p:spPr bwMode="auto">
            <a:xfrm>
              <a:off x="2549" y="3408"/>
              <a:ext cx="324" cy="240"/>
            </a:xfrm>
            <a:prstGeom prst="ellipse">
              <a:avLst/>
            </a:prstGeom>
            <a:solidFill>
              <a:schemeClr val="accent1"/>
            </a:solidFill>
            <a:ln w="9525">
              <a:solidFill>
                <a:schemeClr val="tx1"/>
              </a:solidFill>
              <a:round/>
              <a:headEnd/>
              <a:tailEnd/>
            </a:ln>
          </p:spPr>
          <p:txBody>
            <a:bodyPr wrap="none" anchor="ctr"/>
            <a:lstStyle/>
            <a:p>
              <a:endParaRPr lang="en-US">
                <a:solidFill>
                  <a:schemeClr val="bg1"/>
                </a:solidFill>
                <a:latin typeface="Bookman Old Style" pitchFamily="18" charset="0"/>
              </a:endParaRPr>
            </a:p>
          </p:txBody>
        </p:sp>
        <p:sp>
          <p:nvSpPr>
            <p:cNvPr id="31" name="Text Box 151"/>
            <p:cNvSpPr txBox="1">
              <a:spLocks noChangeArrowheads="1"/>
            </p:cNvSpPr>
            <p:nvPr/>
          </p:nvSpPr>
          <p:spPr bwMode="auto">
            <a:xfrm>
              <a:off x="2504" y="3408"/>
              <a:ext cx="432" cy="252"/>
            </a:xfrm>
            <a:prstGeom prst="rect">
              <a:avLst/>
            </a:prstGeom>
            <a:noFill/>
            <a:ln w="9525">
              <a:noFill/>
              <a:miter lim="800000"/>
              <a:headEnd/>
              <a:tailEnd/>
            </a:ln>
          </p:spPr>
          <p:txBody>
            <a:bodyPr>
              <a:spAutoFit/>
            </a:bodyPr>
            <a:lstStyle/>
            <a:p>
              <a:pPr>
                <a:spcBef>
                  <a:spcPct val="50000"/>
                </a:spcBef>
              </a:pPr>
              <a:r>
                <a:rPr lang="en-US" sz="2000">
                  <a:solidFill>
                    <a:schemeClr val="bg1"/>
                  </a:solidFill>
                  <a:latin typeface="Bookman Old Style" pitchFamily="18" charset="0"/>
                </a:rPr>
                <a:t> Cl</a:t>
              </a:r>
              <a:r>
                <a:rPr lang="en-US" sz="2000" baseline="30000">
                  <a:solidFill>
                    <a:schemeClr val="bg1"/>
                  </a:solidFill>
                  <a:latin typeface="Bookman Old Style" pitchFamily="18" charset="0"/>
                </a:rPr>
                <a:t>-</a:t>
              </a:r>
            </a:p>
          </p:txBody>
        </p:sp>
      </p:grpSp>
      <p:cxnSp>
        <p:nvCxnSpPr>
          <p:cNvPr id="32" name="Straight Arrow Connector 31"/>
          <p:cNvCxnSpPr/>
          <p:nvPr/>
        </p:nvCxnSpPr>
        <p:spPr>
          <a:xfrm flipH="1">
            <a:off x="1117303" y="2266950"/>
            <a:ext cx="482597" cy="0"/>
          </a:xfrm>
          <a:prstGeom prst="straightConnector1">
            <a:avLst/>
          </a:prstGeom>
          <a:ln>
            <a:solidFill>
              <a:schemeClr val="bg1"/>
            </a:solidFill>
            <a:headEnd type="arrow" w="med" len="med"/>
            <a:tailEnd type="none" w="med" len="med"/>
          </a:ln>
        </p:spPr>
        <p:style>
          <a:lnRef idx="2">
            <a:schemeClr val="dk1"/>
          </a:lnRef>
          <a:fillRef idx="0">
            <a:schemeClr val="dk1"/>
          </a:fillRef>
          <a:effectRef idx="1">
            <a:schemeClr val="dk1"/>
          </a:effectRef>
          <a:fontRef idx="minor">
            <a:schemeClr val="tx1"/>
          </a:fontRef>
        </p:style>
      </p:cxnSp>
      <p:sp>
        <p:nvSpPr>
          <p:cNvPr id="33" name="TextBox 32"/>
          <p:cNvSpPr txBox="1"/>
          <p:nvPr/>
        </p:nvSpPr>
        <p:spPr>
          <a:xfrm>
            <a:off x="392312" y="2076450"/>
            <a:ext cx="663964" cy="369332"/>
          </a:xfrm>
          <a:prstGeom prst="rect">
            <a:avLst/>
          </a:prstGeom>
          <a:noFill/>
        </p:spPr>
        <p:txBody>
          <a:bodyPr wrap="none" rtlCol="0">
            <a:spAutoFit/>
          </a:bodyPr>
          <a:lstStyle/>
          <a:p>
            <a:r>
              <a:rPr lang="en-US" b="1" dirty="0">
                <a:solidFill>
                  <a:schemeClr val="bg1"/>
                </a:solidFill>
                <a:latin typeface="Agency FB" panose="020B0503020202020204" pitchFamily="34" charset="0"/>
              </a:rPr>
              <a:t>W</a:t>
            </a:r>
            <a:r>
              <a:rPr lang="en-US" b="1" dirty="0" smtClean="0">
                <a:solidFill>
                  <a:schemeClr val="bg1"/>
                </a:solidFill>
                <a:latin typeface="Agency FB" panose="020B0503020202020204" pitchFamily="34" charset="0"/>
              </a:rPr>
              <a:t>ater</a:t>
            </a:r>
            <a:endParaRPr lang="en-US" b="1" dirty="0">
              <a:solidFill>
                <a:schemeClr val="bg1"/>
              </a:solidFill>
              <a:latin typeface="Agency FB" panose="020B0503020202020204" pitchFamily="34" charset="0"/>
            </a:endParaRPr>
          </a:p>
        </p:txBody>
      </p:sp>
      <p:grpSp>
        <p:nvGrpSpPr>
          <p:cNvPr id="40" name="Group 39"/>
          <p:cNvGrpSpPr/>
          <p:nvPr/>
        </p:nvGrpSpPr>
        <p:grpSpPr>
          <a:xfrm>
            <a:off x="476807" y="3007788"/>
            <a:ext cx="3432350" cy="430887"/>
            <a:chOff x="121799" y="3007788"/>
            <a:chExt cx="3432350" cy="430887"/>
          </a:xfrm>
        </p:grpSpPr>
        <p:sp>
          <p:nvSpPr>
            <p:cNvPr id="35" name="Rectangle 29"/>
            <p:cNvSpPr>
              <a:spLocks noChangeArrowheads="1"/>
            </p:cNvSpPr>
            <p:nvPr/>
          </p:nvSpPr>
          <p:spPr bwMode="auto">
            <a:xfrm>
              <a:off x="121799" y="3007788"/>
              <a:ext cx="3432350" cy="430887"/>
            </a:xfrm>
            <a:prstGeom prst="rect">
              <a:avLst/>
            </a:prstGeom>
            <a:noFill/>
            <a:ln w="9525">
              <a:noFill/>
              <a:miter lim="800000"/>
              <a:headEnd/>
              <a:tailEnd/>
            </a:ln>
          </p:spPr>
          <p:txBody>
            <a:bodyPr wrap="none">
              <a:spAutoFit/>
            </a:bodyPr>
            <a:lstStyle/>
            <a:p>
              <a:r>
                <a:rPr lang="en-US" sz="2200" b="1" dirty="0" err="1">
                  <a:solidFill>
                    <a:schemeClr val="bg1"/>
                  </a:solidFill>
                  <a:latin typeface="Agency FB" panose="020B0503020202020204" pitchFamily="34" charset="0"/>
                </a:rPr>
                <a:t>HCl</a:t>
              </a:r>
              <a:r>
                <a:rPr lang="en-US" sz="2200" b="1" baseline="-25000" dirty="0">
                  <a:solidFill>
                    <a:schemeClr val="bg1"/>
                  </a:solidFill>
                  <a:latin typeface="Agency FB" panose="020B0503020202020204" pitchFamily="34" charset="0"/>
                </a:rPr>
                <a:t>(</a:t>
              </a:r>
              <a:r>
                <a:rPr lang="en-US" sz="2200" b="1" baseline="-25000" dirty="0" err="1">
                  <a:solidFill>
                    <a:schemeClr val="bg1"/>
                  </a:solidFill>
                  <a:latin typeface="Agency FB" panose="020B0503020202020204" pitchFamily="34" charset="0"/>
                </a:rPr>
                <a:t>aq</a:t>
              </a:r>
              <a:r>
                <a:rPr lang="en-US" sz="2200" b="1" baseline="-25000" dirty="0">
                  <a:solidFill>
                    <a:schemeClr val="bg1"/>
                  </a:solidFill>
                  <a:latin typeface="Agency FB" panose="020B0503020202020204" pitchFamily="34" charset="0"/>
                </a:rPr>
                <a:t>)</a:t>
              </a:r>
              <a:r>
                <a:rPr lang="en-US" sz="2200" b="1" dirty="0">
                  <a:solidFill>
                    <a:schemeClr val="bg1"/>
                  </a:solidFill>
                  <a:latin typeface="Agency FB" panose="020B0503020202020204" pitchFamily="34" charset="0"/>
                </a:rPr>
                <a:t>          </a:t>
              </a:r>
              <a:r>
                <a:rPr lang="en-US" sz="2200" b="1" dirty="0" smtClean="0">
                  <a:solidFill>
                    <a:schemeClr val="bg1"/>
                  </a:solidFill>
                  <a:latin typeface="Agency FB" panose="020B0503020202020204" pitchFamily="34" charset="0"/>
                </a:rPr>
                <a:t>              H</a:t>
              </a:r>
              <a:r>
                <a:rPr lang="en-US" sz="2200" b="1" baseline="30000" dirty="0">
                  <a:solidFill>
                    <a:schemeClr val="bg1"/>
                  </a:solidFill>
                  <a:latin typeface="Agency FB" panose="020B0503020202020204" pitchFamily="34" charset="0"/>
                </a:rPr>
                <a:t>+</a:t>
              </a:r>
              <a:r>
                <a:rPr lang="en-US" sz="2200" b="1" baseline="-25000" dirty="0">
                  <a:solidFill>
                    <a:schemeClr val="bg1"/>
                  </a:solidFill>
                  <a:latin typeface="Agency FB" panose="020B0503020202020204" pitchFamily="34" charset="0"/>
                </a:rPr>
                <a:t>(</a:t>
              </a:r>
              <a:r>
                <a:rPr lang="en-US" sz="2200" b="1" baseline="-25000" dirty="0" err="1">
                  <a:solidFill>
                    <a:schemeClr val="bg1"/>
                  </a:solidFill>
                  <a:latin typeface="Agency FB" panose="020B0503020202020204" pitchFamily="34" charset="0"/>
                </a:rPr>
                <a:t>aq</a:t>
              </a:r>
              <a:r>
                <a:rPr lang="en-US" sz="2200" b="1" baseline="-25000" dirty="0">
                  <a:solidFill>
                    <a:schemeClr val="bg1"/>
                  </a:solidFill>
                  <a:latin typeface="Agency FB" panose="020B0503020202020204" pitchFamily="34" charset="0"/>
                </a:rPr>
                <a:t>)</a:t>
              </a:r>
              <a:r>
                <a:rPr lang="en-US" sz="2200" b="1" dirty="0">
                  <a:solidFill>
                    <a:schemeClr val="bg1"/>
                  </a:solidFill>
                  <a:latin typeface="Agency FB" panose="020B0503020202020204" pitchFamily="34" charset="0"/>
                </a:rPr>
                <a:t> + </a:t>
              </a:r>
              <a:r>
                <a:rPr lang="en-US" sz="2200" b="1" dirty="0" err="1">
                  <a:solidFill>
                    <a:schemeClr val="bg1"/>
                  </a:solidFill>
                  <a:latin typeface="Agency FB" panose="020B0503020202020204" pitchFamily="34" charset="0"/>
                </a:rPr>
                <a:t>Cl</a:t>
              </a:r>
              <a:r>
                <a:rPr lang="en-US" sz="2200" b="1" baseline="30000" dirty="0" smtClean="0">
                  <a:solidFill>
                    <a:schemeClr val="bg1"/>
                  </a:solidFill>
                  <a:latin typeface="Agency FB" panose="020B0503020202020204" pitchFamily="34" charset="0"/>
                </a:rPr>
                <a:t>–</a:t>
              </a:r>
              <a:r>
                <a:rPr lang="en-US" sz="2200" b="1" baseline="-25000" dirty="0" smtClean="0">
                  <a:solidFill>
                    <a:schemeClr val="bg1"/>
                  </a:solidFill>
                  <a:latin typeface="Agency FB" panose="020B0503020202020204" pitchFamily="34" charset="0"/>
                </a:rPr>
                <a:t>(</a:t>
              </a:r>
              <a:r>
                <a:rPr lang="en-US" sz="2200" b="1" baseline="-25000" dirty="0" err="1">
                  <a:solidFill>
                    <a:schemeClr val="bg1"/>
                  </a:solidFill>
                  <a:latin typeface="Agency FB" panose="020B0503020202020204" pitchFamily="34" charset="0"/>
                </a:rPr>
                <a:t>aq</a:t>
              </a:r>
              <a:r>
                <a:rPr lang="en-US" sz="2200" b="1" baseline="-25000" dirty="0">
                  <a:solidFill>
                    <a:schemeClr val="bg1"/>
                  </a:solidFill>
                  <a:latin typeface="Agency FB" panose="020B0503020202020204" pitchFamily="34" charset="0"/>
                </a:rPr>
                <a:t>)</a:t>
              </a:r>
              <a:endParaRPr lang="en-IN" sz="2200" b="1" baseline="-25000" dirty="0">
                <a:solidFill>
                  <a:schemeClr val="bg1"/>
                </a:solidFill>
                <a:latin typeface="Agency FB" panose="020B0503020202020204" pitchFamily="34" charset="0"/>
              </a:endParaRPr>
            </a:p>
          </p:txBody>
        </p:sp>
        <p:cxnSp>
          <p:nvCxnSpPr>
            <p:cNvPr id="37" name="Straight Arrow Connector 36"/>
            <p:cNvCxnSpPr/>
            <p:nvPr/>
          </p:nvCxnSpPr>
          <p:spPr>
            <a:xfrm flipH="1">
              <a:off x="1225846" y="3286578"/>
              <a:ext cx="705146" cy="0"/>
            </a:xfrm>
            <a:prstGeom prst="straightConnector1">
              <a:avLst/>
            </a:prstGeom>
            <a:ln>
              <a:solidFill>
                <a:srgbClr val="FFFF00"/>
              </a:solidFill>
              <a:headEnd type="arrow" w="med" len="med"/>
              <a:tailEnd type="none" w="med" len="med"/>
            </a:ln>
          </p:spPr>
          <p:style>
            <a:lnRef idx="2">
              <a:schemeClr val="dk1"/>
            </a:lnRef>
            <a:fillRef idx="0">
              <a:schemeClr val="dk1"/>
            </a:fillRef>
            <a:effectRef idx="1">
              <a:schemeClr val="dk1"/>
            </a:effectRef>
            <a:fontRef idx="minor">
              <a:schemeClr val="tx1"/>
            </a:fontRef>
          </p:style>
        </p:cxnSp>
      </p:grpSp>
      <p:sp>
        <p:nvSpPr>
          <p:cNvPr id="41" name="Rectangle 40"/>
          <p:cNvSpPr/>
          <p:nvPr/>
        </p:nvSpPr>
        <p:spPr>
          <a:xfrm>
            <a:off x="434704" y="3472380"/>
            <a:ext cx="5051696" cy="646331"/>
          </a:xfrm>
          <a:prstGeom prst="rect">
            <a:avLst/>
          </a:prstGeom>
        </p:spPr>
        <p:txBody>
          <a:bodyPr wrap="square">
            <a:spAutoFit/>
          </a:bodyPr>
          <a:lstStyle/>
          <a:p>
            <a:pPr>
              <a:defRPr/>
            </a:pPr>
            <a:r>
              <a:rPr lang="en-IN" b="1" dirty="0" smtClean="0">
                <a:solidFill>
                  <a:schemeClr val="bg1"/>
                </a:solidFill>
                <a:latin typeface="Agency FB" panose="020B0503020202020204" pitchFamily="34" charset="0"/>
                <a:cs typeface="Arial" charset="0"/>
              </a:rPr>
              <a:t>Separation </a:t>
            </a:r>
            <a:r>
              <a:rPr lang="en-IN" b="1" dirty="0">
                <a:solidFill>
                  <a:schemeClr val="bg1"/>
                </a:solidFill>
                <a:latin typeface="Agency FB" panose="020B0503020202020204" pitchFamily="34" charset="0"/>
                <a:cs typeface="Arial" charset="0"/>
              </a:rPr>
              <a:t>of </a:t>
            </a:r>
            <a:r>
              <a:rPr lang="en-IN" b="1" dirty="0" err="1">
                <a:solidFill>
                  <a:schemeClr val="bg1"/>
                </a:solidFill>
                <a:latin typeface="Agency FB" panose="020B0503020202020204" pitchFamily="34" charset="0"/>
                <a:cs typeface="Arial" charset="0"/>
              </a:rPr>
              <a:t>HCl</a:t>
            </a:r>
            <a:r>
              <a:rPr lang="en-IN" b="1" dirty="0">
                <a:solidFill>
                  <a:schemeClr val="bg1"/>
                </a:solidFill>
                <a:latin typeface="Agency FB" panose="020B0503020202020204" pitchFamily="34" charset="0"/>
                <a:cs typeface="Arial" charset="0"/>
              </a:rPr>
              <a:t> into H</a:t>
            </a:r>
            <a:r>
              <a:rPr lang="en-IN" b="1" baseline="30000" dirty="0">
                <a:solidFill>
                  <a:schemeClr val="bg1"/>
                </a:solidFill>
                <a:latin typeface="Agency FB" panose="020B0503020202020204" pitchFamily="34" charset="0"/>
                <a:cs typeface="Arial" charset="0"/>
              </a:rPr>
              <a:t>+</a:t>
            </a:r>
            <a:r>
              <a:rPr lang="en-IN" b="1" dirty="0">
                <a:solidFill>
                  <a:schemeClr val="bg1"/>
                </a:solidFill>
                <a:latin typeface="Agency FB" panose="020B0503020202020204" pitchFamily="34" charset="0"/>
                <a:cs typeface="Arial" charset="0"/>
              </a:rPr>
              <a:t> and </a:t>
            </a:r>
            <a:r>
              <a:rPr lang="en-IN" b="1" dirty="0" err="1">
                <a:solidFill>
                  <a:schemeClr val="bg1"/>
                </a:solidFill>
                <a:latin typeface="Agency FB" panose="020B0503020202020204" pitchFamily="34" charset="0"/>
                <a:cs typeface="Arial" charset="0"/>
              </a:rPr>
              <a:t>Cl</a:t>
            </a:r>
            <a:r>
              <a:rPr lang="en-IN" b="1" baseline="30000" dirty="0">
                <a:solidFill>
                  <a:schemeClr val="bg1"/>
                </a:solidFill>
                <a:latin typeface="Agency FB" panose="020B0503020202020204" pitchFamily="34" charset="0"/>
                <a:cs typeface="Arial" charset="0"/>
              </a:rPr>
              <a:t>-</a:t>
            </a:r>
            <a:r>
              <a:rPr lang="en-IN" b="1" dirty="0">
                <a:solidFill>
                  <a:schemeClr val="bg1"/>
                </a:solidFill>
                <a:latin typeface="Agency FB" panose="020B0503020202020204" pitchFamily="34" charset="0"/>
                <a:cs typeface="Arial" charset="0"/>
              </a:rPr>
              <a:t> ions will be possible in presence of water. The process is termed as </a:t>
            </a:r>
            <a:r>
              <a:rPr lang="en-IN" b="1" u="sng" dirty="0">
                <a:solidFill>
                  <a:srgbClr val="FFFF00"/>
                </a:solidFill>
                <a:latin typeface="Agency FB" panose="020B0503020202020204" pitchFamily="34" charset="0"/>
                <a:cs typeface="Arial" charset="0"/>
              </a:rPr>
              <a:t>ionization</a:t>
            </a:r>
            <a:r>
              <a:rPr lang="en-IN" b="1" dirty="0">
                <a:solidFill>
                  <a:srgbClr val="FFFF00"/>
                </a:solidFill>
                <a:latin typeface="Agency FB" panose="020B0503020202020204" pitchFamily="34" charset="0"/>
                <a:cs typeface="Arial" charset="0"/>
              </a:rPr>
              <a:t>.</a:t>
            </a:r>
          </a:p>
        </p:txBody>
      </p:sp>
      <p:grpSp>
        <p:nvGrpSpPr>
          <p:cNvPr id="46" name="Group 45"/>
          <p:cNvGrpSpPr/>
          <p:nvPr/>
        </p:nvGrpSpPr>
        <p:grpSpPr>
          <a:xfrm>
            <a:off x="424542" y="4175580"/>
            <a:ext cx="3337773" cy="430887"/>
            <a:chOff x="381000" y="4175580"/>
            <a:chExt cx="3337773" cy="430887"/>
          </a:xfrm>
        </p:grpSpPr>
        <p:sp>
          <p:nvSpPr>
            <p:cNvPr id="43" name="Rectangle 29"/>
            <p:cNvSpPr>
              <a:spLocks noChangeArrowheads="1"/>
            </p:cNvSpPr>
            <p:nvPr/>
          </p:nvSpPr>
          <p:spPr bwMode="auto">
            <a:xfrm>
              <a:off x="381000" y="4175580"/>
              <a:ext cx="3337773" cy="430887"/>
            </a:xfrm>
            <a:prstGeom prst="rect">
              <a:avLst/>
            </a:prstGeom>
            <a:noFill/>
            <a:ln w="9525">
              <a:noFill/>
              <a:miter lim="800000"/>
              <a:headEnd/>
              <a:tailEnd/>
            </a:ln>
          </p:spPr>
          <p:txBody>
            <a:bodyPr wrap="none">
              <a:spAutoFit/>
            </a:bodyPr>
            <a:lstStyle/>
            <a:p>
              <a:r>
                <a:rPr lang="en-US" sz="2200" b="1" dirty="0">
                  <a:solidFill>
                    <a:schemeClr val="bg1"/>
                  </a:solidFill>
                  <a:latin typeface="Agency FB" panose="020B0503020202020204" pitchFamily="34" charset="0"/>
                </a:rPr>
                <a:t>H</a:t>
              </a:r>
              <a:r>
                <a:rPr lang="en-US" sz="2200" b="1" baseline="30000" dirty="0">
                  <a:solidFill>
                    <a:schemeClr val="bg1"/>
                  </a:solidFill>
                  <a:latin typeface="Agency FB" panose="020B0503020202020204" pitchFamily="34" charset="0"/>
                </a:rPr>
                <a:t>+</a:t>
              </a:r>
              <a:r>
                <a:rPr lang="en-US" sz="2200" b="1" dirty="0">
                  <a:solidFill>
                    <a:schemeClr val="bg1"/>
                  </a:solidFill>
                  <a:latin typeface="Agency FB" panose="020B0503020202020204" pitchFamily="34" charset="0"/>
                </a:rPr>
                <a:t> + H</a:t>
              </a:r>
              <a:r>
                <a:rPr lang="en-US" sz="2200" b="1" baseline="-25000" dirty="0">
                  <a:solidFill>
                    <a:schemeClr val="bg1"/>
                  </a:solidFill>
                  <a:latin typeface="Agency FB" panose="020B0503020202020204" pitchFamily="34" charset="0"/>
                </a:rPr>
                <a:t>2</a:t>
              </a:r>
              <a:r>
                <a:rPr lang="en-US" sz="2200" b="1" dirty="0">
                  <a:solidFill>
                    <a:schemeClr val="bg1"/>
                  </a:solidFill>
                  <a:latin typeface="Agency FB" panose="020B0503020202020204" pitchFamily="34" charset="0"/>
                </a:rPr>
                <a:t>O  </a:t>
              </a:r>
              <a:r>
                <a:rPr lang="en-US" sz="2200" b="1" dirty="0" smtClean="0">
                  <a:solidFill>
                    <a:schemeClr val="bg1"/>
                  </a:solidFill>
                  <a:latin typeface="Agency FB" panose="020B0503020202020204" pitchFamily="34" charset="0"/>
                </a:rPr>
                <a:t>                   H</a:t>
              </a:r>
              <a:r>
                <a:rPr lang="en-US" sz="2200" b="1" baseline="-25000" dirty="0" smtClean="0">
                  <a:solidFill>
                    <a:schemeClr val="bg1"/>
                  </a:solidFill>
                  <a:latin typeface="Agency FB" panose="020B0503020202020204" pitchFamily="34" charset="0"/>
                </a:rPr>
                <a:t>3</a:t>
              </a:r>
              <a:r>
                <a:rPr lang="en-US" sz="2200" b="1" dirty="0" smtClean="0">
                  <a:solidFill>
                    <a:schemeClr val="bg1"/>
                  </a:solidFill>
                  <a:latin typeface="Agency FB" panose="020B0503020202020204" pitchFamily="34" charset="0"/>
                </a:rPr>
                <a:t>O </a:t>
              </a:r>
              <a:r>
                <a:rPr lang="en-US" sz="2200" b="1" baseline="30000" dirty="0" smtClean="0">
                  <a:solidFill>
                    <a:schemeClr val="bg1"/>
                  </a:solidFill>
                  <a:latin typeface="Agency FB" panose="020B0503020202020204" pitchFamily="34" charset="0"/>
                </a:rPr>
                <a:t>+ </a:t>
              </a:r>
              <a:r>
                <a:rPr lang="en-US" sz="2200" b="1" dirty="0" smtClean="0">
                  <a:solidFill>
                    <a:schemeClr val="bg1"/>
                  </a:solidFill>
                  <a:latin typeface="Agency FB" panose="020B0503020202020204" pitchFamily="34" charset="0"/>
                </a:rPr>
                <a:t>(</a:t>
              </a:r>
              <a:r>
                <a:rPr lang="en-US" sz="2200" b="1" dirty="0" err="1">
                  <a:solidFill>
                    <a:schemeClr val="bg1"/>
                  </a:solidFill>
                  <a:latin typeface="Agency FB" panose="020B0503020202020204" pitchFamily="34" charset="0"/>
                </a:rPr>
                <a:t>aq</a:t>
              </a:r>
              <a:r>
                <a:rPr lang="en-US" sz="2200" b="1" dirty="0">
                  <a:solidFill>
                    <a:schemeClr val="bg1"/>
                  </a:solidFill>
                  <a:latin typeface="Agency FB" panose="020B0503020202020204" pitchFamily="34" charset="0"/>
                </a:rPr>
                <a:t>) </a:t>
              </a:r>
              <a:endParaRPr lang="en-IN" sz="2200" b="1" dirty="0">
                <a:solidFill>
                  <a:schemeClr val="bg1"/>
                </a:solidFill>
                <a:latin typeface="Agency FB" panose="020B0503020202020204" pitchFamily="34" charset="0"/>
              </a:endParaRPr>
            </a:p>
          </p:txBody>
        </p:sp>
        <p:cxnSp>
          <p:nvCxnSpPr>
            <p:cNvPr id="45" name="Straight Arrow Connector 44"/>
            <p:cNvCxnSpPr/>
            <p:nvPr/>
          </p:nvCxnSpPr>
          <p:spPr>
            <a:xfrm flipH="1">
              <a:off x="1581538" y="4390116"/>
              <a:ext cx="705146" cy="0"/>
            </a:xfrm>
            <a:prstGeom prst="straightConnector1">
              <a:avLst/>
            </a:prstGeom>
            <a:ln>
              <a:solidFill>
                <a:srgbClr val="FFFF00"/>
              </a:solidFill>
              <a:headEnd type="arrow" w="med" len="med"/>
              <a:tailEnd type="none" w="med" len="med"/>
            </a:ln>
          </p:spPr>
          <p:style>
            <a:lnRef idx="2">
              <a:schemeClr val="dk1"/>
            </a:lnRef>
            <a:fillRef idx="0">
              <a:schemeClr val="dk1"/>
            </a:fillRef>
            <a:effectRef idx="1">
              <a:schemeClr val="dk1"/>
            </a:effectRef>
            <a:fontRef idx="minor">
              <a:schemeClr val="tx1"/>
            </a:fontRef>
          </p:style>
        </p:cxnSp>
      </p:grpSp>
      <p:sp>
        <p:nvSpPr>
          <p:cNvPr id="47" name="TextBox 46"/>
          <p:cNvSpPr txBox="1"/>
          <p:nvPr/>
        </p:nvSpPr>
        <p:spPr>
          <a:xfrm>
            <a:off x="2286000" y="4552950"/>
            <a:ext cx="1683089" cy="338554"/>
          </a:xfrm>
          <a:prstGeom prst="rect">
            <a:avLst/>
          </a:prstGeom>
          <a:noFill/>
        </p:spPr>
        <p:txBody>
          <a:bodyPr wrap="none" rtlCol="0">
            <a:spAutoFit/>
          </a:bodyPr>
          <a:lstStyle/>
          <a:p>
            <a:r>
              <a:rPr lang="en-US" sz="1600" b="1" dirty="0" smtClean="0">
                <a:solidFill>
                  <a:srgbClr val="FFFF00"/>
                </a:solidFill>
              </a:rPr>
              <a:t>HYDRONIUM ION</a:t>
            </a:r>
            <a:endParaRPr lang="en-US" sz="1600" b="1" dirty="0">
              <a:solidFill>
                <a:srgbClr val="FFFF00"/>
              </a:solidFill>
            </a:endParaRPr>
          </a:p>
        </p:txBody>
      </p:sp>
      <p:grpSp>
        <p:nvGrpSpPr>
          <p:cNvPr id="51" name="Group 50"/>
          <p:cNvGrpSpPr/>
          <p:nvPr/>
        </p:nvGrpSpPr>
        <p:grpSpPr>
          <a:xfrm>
            <a:off x="5954619" y="2994773"/>
            <a:ext cx="2193849" cy="946953"/>
            <a:chOff x="5954619" y="2994773"/>
            <a:chExt cx="2193849" cy="946953"/>
          </a:xfrm>
        </p:grpSpPr>
        <p:sp>
          <p:nvSpPr>
            <p:cNvPr id="42" name="Line Callout 2 (Border and Accent Bar) 41"/>
            <p:cNvSpPr/>
            <p:nvPr/>
          </p:nvSpPr>
          <p:spPr>
            <a:xfrm>
              <a:off x="5954619" y="2994773"/>
              <a:ext cx="2193849" cy="934011"/>
            </a:xfrm>
            <a:prstGeom prst="accentBorderCallout2">
              <a:avLst>
                <a:gd name="adj1" fmla="val 18750"/>
                <a:gd name="adj2" fmla="val -8333"/>
                <a:gd name="adj3" fmla="val 18750"/>
                <a:gd name="adj4" fmla="val -16667"/>
                <a:gd name="adj5" fmla="val 163266"/>
                <a:gd name="adj6" fmla="val -44969"/>
              </a:avLst>
            </a:prstGeom>
            <a:solidFill>
              <a:srgbClr val="A1E9E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0" name="Rectangle 49"/>
            <p:cNvSpPr/>
            <p:nvPr/>
          </p:nvSpPr>
          <p:spPr>
            <a:xfrm>
              <a:off x="5980373" y="3018396"/>
              <a:ext cx="2119780" cy="923330"/>
            </a:xfrm>
            <a:prstGeom prst="rect">
              <a:avLst/>
            </a:prstGeom>
          </p:spPr>
          <p:txBody>
            <a:bodyPr wrap="square">
              <a:spAutoFit/>
            </a:bodyPr>
            <a:lstStyle/>
            <a:p>
              <a:pPr algn="ctr"/>
              <a:r>
                <a:rPr lang="en-US" b="1" dirty="0">
                  <a:latin typeface="HandelGotDBol"/>
                </a:rPr>
                <a:t>This happens because H</a:t>
              </a:r>
              <a:r>
                <a:rPr lang="en-US" b="1" baseline="30000" dirty="0">
                  <a:latin typeface="HandelGotDBol"/>
                </a:rPr>
                <a:t>+</a:t>
              </a:r>
              <a:r>
                <a:rPr lang="en-US" b="1" dirty="0">
                  <a:latin typeface="HandelGotDBol"/>
                </a:rPr>
                <a:t>  ions are not stable..</a:t>
              </a:r>
            </a:p>
          </p:txBody>
        </p:sp>
      </p:grpSp>
      <p:sp>
        <p:nvSpPr>
          <p:cNvPr id="48" name="Content Placeholder 2"/>
          <p:cNvSpPr txBox="1">
            <a:spLocks/>
          </p:cNvSpPr>
          <p:nvPr/>
        </p:nvSpPr>
        <p:spPr>
          <a:xfrm>
            <a:off x="2390937" y="228600"/>
            <a:ext cx="4362127"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What do all acids have in common</a:t>
            </a:r>
          </a:p>
        </p:txBody>
      </p:sp>
    </p:spTree>
    <p:extLst>
      <p:ext uri="{BB962C8B-B14F-4D97-AF65-F5344CB8AC3E}">
        <p14:creationId xmlns:p14="http://schemas.microsoft.com/office/powerpoint/2010/main" val="280534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par>
                                <p:cTn id="15" presetID="22" presetClass="entr" presetSubtype="8"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nodeType="clickEffect">
                                  <p:stCondLst>
                                    <p:cond delay="0"/>
                                  </p:stCondLst>
                                  <p:childTnLst>
                                    <p:animMotion origin="layout" path="M -1.38889E-6 8.88889E-6 C 0.01563 8.88889E-6 0.03125 8.88889E-6 0.03004 0.00672 C 0.02882 0.01343 -0.00416 0.03149 -0.00746 0.04005 C -0.01076 0.04862 0.0099 0.04839 0.0099 0.0588 C 0.0099 0.06922 -0.00989 0.09121 -0.00746 0.10325 C -0.00503 0.11528 0.01598 0.13149 0.02414 0.13102 C 0.0323 0.13056 0.03646 0.09792 0.04167 0.10001 C 0.04688 0.10209 0.05539 0.13519 0.05504 0.14329 C 0.05469 0.15139 0.04237 0.14839 0.03907 0.14885 " pathEditMode="relative" ptsTypes="aaaaaaaaA">
                                      <p:cBhvr>
                                        <p:cTn id="38" dur="2000" fill="hold"/>
                                        <p:tgtEl>
                                          <p:spTgt spid="5"/>
                                        </p:tgtEl>
                                        <p:attrNameLst>
                                          <p:attrName>ppt_x</p:attrName>
                                          <p:attrName>ppt_y</p:attrName>
                                        </p:attrNameLst>
                                      </p:cBhvr>
                                    </p:animMotion>
                                  </p:childTnLst>
                                </p:cTn>
                              </p:par>
                            </p:childTnLst>
                          </p:cTn>
                        </p:par>
                        <p:par>
                          <p:cTn id="39" fill="hold">
                            <p:stCondLst>
                              <p:cond delay="2000"/>
                            </p:stCondLst>
                            <p:childTnLst>
                              <p:par>
                                <p:cTn id="40" presetID="9" presetClass="exit" presetSubtype="0" fill="hold" nodeType="afterEffect">
                                  <p:stCondLst>
                                    <p:cond delay="0"/>
                                  </p:stCondLst>
                                  <p:childTnLst>
                                    <p:animEffect transition="out" filter="dissolv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1.38889E-6 2.96296E-6 C -0.00868 0.00439 -0.01719 0.00902 -0.01753 0.01435 C -0.01788 0.01967 -0.00972 0.02638 -0.00243 0.03217 C 0.00486 0.03796 0.025 0.04305 0.02674 0.04884 C 0.02847 0.05463 0.01233 0.05949 0.00834 0.06666 C 0.00434 0.07384 -0.00243 0.08125 0.0033 0.09213 C 0.00903 0.10301 0.04427 0.12592 0.04254 0.13217 C 0.0408 0.13842 -0.00017 0.12083 -0.00746 0.12986 C -0.01475 0.13888 -0.00555 0.17777 -0.00087 0.18657 C 0.00382 0.19537 0.01754 0.18078 0.02084 0.18333 C 0.02413 0.18588 0.01945 0.19907 0.01927 0.20208 " pathEditMode="relative" ptsTypes="aaaaaaaaaaA">
                                      <p:cBhvr>
                                        <p:cTn id="52" dur="2000" fill="hold"/>
                                        <p:tgtEl>
                                          <p:spTgt spid="8"/>
                                        </p:tgtEl>
                                        <p:attrNameLst>
                                          <p:attrName>ppt_x</p:attrName>
                                          <p:attrName>ppt_y</p:attrName>
                                        </p:attrNameLst>
                                      </p:cBhvr>
                                    </p:animMotion>
                                  </p:childTnLst>
                                </p:cTn>
                              </p:par>
                            </p:childTnLst>
                          </p:cTn>
                        </p:par>
                        <p:par>
                          <p:cTn id="53" fill="hold">
                            <p:stCondLst>
                              <p:cond delay="2000"/>
                            </p:stCondLst>
                            <p:childTnLst>
                              <p:par>
                                <p:cTn id="54" presetID="9" presetClass="exit" presetSubtype="0" fill="hold" nodeType="afterEffect">
                                  <p:stCondLst>
                                    <p:cond delay="0"/>
                                  </p:stCondLst>
                                  <p:childTnLst>
                                    <p:animEffect transition="out" filter="dissolv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0" presetClass="path" presetSubtype="0" accel="50000" decel="50000" fill="hold" nodeType="clickEffect">
                                  <p:stCondLst>
                                    <p:cond delay="0"/>
                                  </p:stCondLst>
                                  <p:childTnLst>
                                    <p:animMotion origin="layout" path="M -0.0342 0.0044 C -0.03958 0.00787 -0.04479 0.01158 -0.04583 0.01991 C -0.04687 0.02824 -0.04514 0.04213 -0.0408 0.0544 C -0.03646 0.06667 -0.01528 0.08542 -0.01997 0.09329 C -0.02465 0.10116 -0.06354 0.0919 -0.0684 0.10116 C -0.07326 0.11042 -0.05712 0.13334 -0.04913 0.14885 C -0.04115 0.16436 -0.01354 0.1882 -0.02083 0.19445 C -0.02812 0.2007 -0.07517 0.19167 -0.09253 0.18658 C -0.1099 0.18148 -0.12101 0.17361 -0.125 0.16343 C -0.12899 0.15324 -0.12118 0.12871 -0.11667 0.12547 C -0.11215 0.12223 -0.10677 0.14074 -0.09757 0.14445 C -0.08837 0.14815 -0.07691 0.15047 -0.06163 0.14769 C -0.04635 0.14491 -0.01615 0.12361 -0.0059 0.12778 C 0.00434 0.13195 0.00122 0.16158 0 0.17223 C -0.00122 0.18287 -0.01302 0.18959 -0.01337 0.19213 C -0.01372 0.19468 -0.00816 0.19121 -0.00243 0.18773 " pathEditMode="relative" ptsTypes="aaaaaaaaaaaaaaaA">
                                      <p:cBhvr>
                                        <p:cTn id="64" dur="2000" fill="hold"/>
                                        <p:tgtEl>
                                          <p:spTgt spid="11"/>
                                        </p:tgtEl>
                                        <p:attrNameLst>
                                          <p:attrName>ppt_x</p:attrName>
                                          <p:attrName>ppt_y</p:attrName>
                                        </p:attrNameLst>
                                      </p:cBhvr>
                                    </p:animMotion>
                                  </p:childTnLst>
                                </p:cTn>
                              </p:par>
                            </p:childTnLst>
                          </p:cTn>
                        </p:par>
                        <p:par>
                          <p:cTn id="65" fill="hold">
                            <p:stCondLst>
                              <p:cond delay="2000"/>
                            </p:stCondLst>
                            <p:childTnLst>
                              <p:par>
                                <p:cTn id="66" presetID="9" presetClass="exit" presetSubtype="0" fill="hold" nodeType="afterEffect">
                                  <p:stCondLst>
                                    <p:cond delay="0"/>
                                  </p:stCondLst>
                                  <p:childTnLst>
                                    <p:animEffect transition="out" filter="dissolv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0" presetClass="path" presetSubtype="0" repeatCount="2000" accel="50000" decel="50000" fill="hold" nodeType="clickEffect">
                                  <p:stCondLst>
                                    <p:cond delay="0"/>
                                  </p:stCondLst>
                                  <p:childTnLst>
                                    <p:animMotion origin="layout" path="M 0.00052 0.01203 C 0.03541 0.05 0.07048 0.08819 0.09305 0.08773 C 0.11579 0.08727 0.11718 0.01504 0.13611 0.00949 C 0.15503 0.00393 0.18055 0.02916 0.20642 0.05486 " pathEditMode="relative" rAng="428227" ptsTypes="aaaA">
                                      <p:cBhvr>
                                        <p:cTn id="76" dur="5000" fill="hold"/>
                                        <p:tgtEl>
                                          <p:spTgt spid="14"/>
                                        </p:tgtEl>
                                        <p:attrNameLst>
                                          <p:attrName>ppt_x</p:attrName>
                                          <p:attrName>ppt_y</p:attrName>
                                        </p:attrNameLst>
                                      </p:cBhvr>
                                      <p:rCtr x="102" y="32"/>
                                    </p:animMotion>
                                  </p:childTnLst>
                                </p:cTn>
                              </p:par>
                              <p:par>
                                <p:cTn id="77" presetID="0" presetClass="path" presetSubtype="0" repeatCount="2000" accel="50000" decel="50000" fill="hold" nodeType="withEffect">
                                  <p:stCondLst>
                                    <p:cond delay="0"/>
                                  </p:stCondLst>
                                  <p:childTnLst>
                                    <p:animMotion origin="layout" path="M -0.00348 -0.00671 C -0.01719 0.0331 -0.03091 0.07292 -0.0507 0.08079 C -0.07049 0.08866 -0.11563 0.05371 -0.12136 0.04074 C -0.12709 0.02778 -0.08924 -0.00879 -0.08525 0.00347 C -0.08125 0.01574 -0.1 0.09607 -0.09688 0.11482 C -0.09375 0.13334 -0.08021 0.12477 -0.0665 0.11574 " pathEditMode="relative" rAng="437321" ptsTypes="aaaaaA">
                                      <p:cBhvr>
                                        <p:cTn id="78" dur="5000" fill="hold"/>
                                        <p:tgtEl>
                                          <p:spTgt spid="17"/>
                                        </p:tgtEl>
                                        <p:attrNameLst>
                                          <p:attrName>ppt_x</p:attrName>
                                          <p:attrName>ppt_y</p:attrName>
                                        </p:attrNameLst>
                                      </p:cBhvr>
                                      <p:rCtr x="-66" y="66"/>
                                    </p:animMotion>
                                  </p:childTnLst>
                                </p:cTn>
                              </p:par>
                              <p:par>
                                <p:cTn id="79" presetID="0" presetClass="path" presetSubtype="0" repeatCount="2000" accel="50000" decel="50000" fill="hold" nodeType="withEffect">
                                  <p:stCondLst>
                                    <p:cond delay="0"/>
                                  </p:stCondLst>
                                  <p:childTnLst>
                                    <p:animMotion origin="layout" path="M -0.03819 -0.06713 C -0.02048 -0.03287 -0.0026 0.00139 -0.01128 0.00463 C -0.01996 0.00741 -0.06597 -0.04236 -0.09045 -0.04791 C -0.11423 -0.05324 -0.18038 -0.04583 -0.15417 -0.02778 C -0.12812 -0.00972 0.03264 0.0456 0.06632 0.06088 C 0.1 0.07523 0.07361 0.06875 0.0474 0.06181 " pathEditMode="relative" rAng="430516" ptsTypes="aaaaaA">
                                      <p:cBhvr>
                                        <p:cTn id="80" dur="5000" fill="hold"/>
                                        <p:tgtEl>
                                          <p:spTgt spid="20"/>
                                        </p:tgtEl>
                                        <p:attrNameLst>
                                          <p:attrName>ppt_x</p:attrName>
                                          <p:attrName>ppt_y</p:attrName>
                                        </p:attrNameLst>
                                      </p:cBhvr>
                                      <p:rCtr x="0" y="60"/>
                                    </p:animMotion>
                                  </p:childTnLst>
                                </p:cTn>
                              </p:par>
                              <p:par>
                                <p:cTn id="81" presetID="0" presetClass="path" presetSubtype="0" repeatCount="2000" accel="50000" decel="50000" fill="hold" nodeType="withEffect">
                                  <p:stCondLst>
                                    <p:cond delay="0"/>
                                  </p:stCondLst>
                                  <p:childTnLst>
                                    <p:animMotion origin="layout" path="M -2.77778E-7 -4.44444E-6 C -0.05434 -4.44444E-6 -0.10851 -0.00069 -0.12413 -0.01388 C -0.14028 -0.02638 -0.11111 -0.07777 -0.09531 -0.07708 C -0.07934 -0.07615 -0.01441 -0.01875 -0.02743 -0.00925 C -0.0408 0.00047 -0.16927 0.00047 -0.17431 -0.02037 C -0.17899 -0.04143 -0.07604 -0.11689 -0.05712 -0.13402 C -0.03785 -0.15138 -0.04896 -0.13819 -0.0599 -0.125 " pathEditMode="relative" rAng="1369131" ptsTypes="aaaaaaA">
                                      <p:cBhvr>
                                        <p:cTn id="82" dur="5000" fill="hold"/>
                                        <p:tgtEl>
                                          <p:spTgt spid="23"/>
                                        </p:tgtEl>
                                        <p:attrNameLst>
                                          <p:attrName>ppt_x</p:attrName>
                                          <p:attrName>ppt_y</p:attrName>
                                        </p:attrNameLst>
                                      </p:cBhvr>
                                      <p:rCtr x="-77" y="-60"/>
                                    </p:animMotion>
                                  </p:childTnLst>
                                </p:cTn>
                              </p:par>
                              <p:par>
                                <p:cTn id="83" presetID="0" presetClass="path" presetSubtype="0" repeatCount="2000" accel="50000" decel="50000" fill="hold" nodeType="withEffect">
                                  <p:stCondLst>
                                    <p:cond delay="0"/>
                                  </p:stCondLst>
                                  <p:childTnLst>
                                    <p:animMotion origin="layout" path="M 0.00243 0.07176 C -0.05486 0.04791 -0.11268 0.02407 -0.10851 0.01088 C -0.10417 -0.00209 0.01076 -0.02107 0.02812 -0.00695 C 0.04514 0.00671 0.00104 0.07176 -0.0059 0.09421 C -0.01233 0.1162 -0.0066 0.12384 -0.01181 0.125 C -0.01702 0.12708 -0.02691 0.11458 -0.03663 0.10277 " pathEditMode="relative" rAng="2752457" ptsTypes="aaaaaA">
                                      <p:cBhvr>
                                        <p:cTn id="84" dur="5000" fill="hold"/>
                                        <p:tgtEl>
                                          <p:spTgt spid="26"/>
                                        </p:tgtEl>
                                        <p:attrNameLst>
                                          <p:attrName>ppt_x</p:attrName>
                                          <p:attrName>ppt_y</p:attrName>
                                        </p:attrNameLst>
                                      </p:cBhvr>
                                      <p:rCtr x="-30" y="-47"/>
                                    </p:animMotion>
                                  </p:childTnLst>
                                </p:cTn>
                              </p:par>
                              <p:par>
                                <p:cTn id="85" presetID="0" presetClass="path" presetSubtype="0" repeatCount="2000" accel="50000" decel="50000" fill="hold" nodeType="withEffect">
                                  <p:stCondLst>
                                    <p:cond delay="0"/>
                                  </p:stCondLst>
                                  <p:childTnLst>
                                    <p:animMotion origin="layout" path="M 0.08073 -0.03797 C 0.02343 -0.06181 -0.03438 -0.08565 -0.03021 -0.09885 C -0.02587 -0.11181 0.08906 -0.13079 0.10642 -0.11667 C 0.12343 -0.10301 0.07934 -0.03797 0.07239 -0.01551 C 0.06597 0.00648 0.0717 0.01412 0.06649 0.01528 C 0.06128 0.01736 0.05139 0.00486 0.04166 -0.00695 " pathEditMode="relative" rAng="2752457" ptsTypes="aaaaaA">
                                      <p:cBhvr>
                                        <p:cTn id="86" dur="5000" fill="hold"/>
                                        <p:tgtEl>
                                          <p:spTgt spid="29"/>
                                        </p:tgtEl>
                                        <p:attrNameLst>
                                          <p:attrName>ppt_x</p:attrName>
                                          <p:attrName>ppt_y</p:attrName>
                                        </p:attrNameLst>
                                      </p:cBhvr>
                                      <p:rCtr x="-30" y="-47"/>
                                    </p:animMotion>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p:cTn id="91" dur="500" fill="hold"/>
                                        <p:tgtEl>
                                          <p:spTgt spid="40"/>
                                        </p:tgtEl>
                                        <p:attrNameLst>
                                          <p:attrName>ppt_w</p:attrName>
                                        </p:attrNameLst>
                                      </p:cBhvr>
                                      <p:tavLst>
                                        <p:tav tm="0">
                                          <p:val>
                                            <p:fltVal val="0"/>
                                          </p:val>
                                        </p:tav>
                                        <p:tav tm="100000">
                                          <p:val>
                                            <p:strVal val="#ppt_w"/>
                                          </p:val>
                                        </p:tav>
                                      </p:tavLst>
                                    </p:anim>
                                    <p:anim calcmode="lin" valueType="num">
                                      <p:cBhvr>
                                        <p:cTn id="92" dur="500" fill="hold"/>
                                        <p:tgtEl>
                                          <p:spTgt spid="40"/>
                                        </p:tgtEl>
                                        <p:attrNameLst>
                                          <p:attrName>ppt_h</p:attrName>
                                        </p:attrNameLst>
                                      </p:cBhvr>
                                      <p:tavLst>
                                        <p:tav tm="0">
                                          <p:val>
                                            <p:fltVal val="0"/>
                                          </p:val>
                                        </p:tav>
                                        <p:tav tm="100000">
                                          <p:val>
                                            <p:strVal val="#ppt_h"/>
                                          </p:val>
                                        </p:tav>
                                      </p:tavLst>
                                    </p:anim>
                                    <p:animEffect transition="in" filter="fade">
                                      <p:cBhvr>
                                        <p:cTn id="93" dur="500"/>
                                        <p:tgtEl>
                                          <p:spTgt spid="40"/>
                                        </p:tgtEl>
                                      </p:cBhvr>
                                    </p:animEffect>
                                  </p:childTnLst>
                                </p:cTn>
                              </p:par>
                            </p:childTnLst>
                          </p:cTn>
                        </p:par>
                      </p:childTnLst>
                    </p:cTn>
                  </p:par>
                  <p:par>
                    <p:cTn id="94" fill="hold">
                      <p:stCondLst>
                        <p:cond delay="indefinite"/>
                      </p:stCondLst>
                      <p:childTnLst>
                        <p:par>
                          <p:cTn id="95" fill="hold">
                            <p:stCondLst>
                              <p:cond delay="0"/>
                            </p:stCondLst>
                            <p:childTnLst>
                              <p:par>
                                <p:cTn id="96" presetID="12" presetClass="entr" presetSubtype="4" fill="hold"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slide(fromBottom)">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wipe(left)">
                                      <p:cBhvr>
                                        <p:cTn id="103" dur="500"/>
                                        <p:tgtEl>
                                          <p:spTgt spid="46"/>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47"/>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wipe(left)">
                                      <p:cBhvr>
                                        <p:cTn id="11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7" grpId="0"/>
      <p:bldP spid="4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24" descr="Image result for table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7"/>
            <a:ext cx="9144000" cy="5145955"/>
          </a:xfrm>
          <a:prstGeom prst="rect">
            <a:avLst/>
          </a:prstGeom>
          <a:noFill/>
          <a:extLst>
            <a:ext uri="{909E8E84-426E-40DD-AFC4-6F175D3DCCD1}">
              <a14:hiddenFill xmlns:a14="http://schemas.microsoft.com/office/drawing/2010/main">
                <a:solidFill>
                  <a:srgbClr val="FFFFFF"/>
                </a:solidFill>
              </a14:hiddenFill>
            </a:ext>
          </a:extLst>
        </p:spPr>
      </p:pic>
      <p:grpSp>
        <p:nvGrpSpPr>
          <p:cNvPr id="1048" name="Group 1047"/>
          <p:cNvGrpSpPr/>
          <p:nvPr/>
        </p:nvGrpSpPr>
        <p:grpSpPr>
          <a:xfrm>
            <a:off x="1530529" y="1930444"/>
            <a:ext cx="1812572" cy="2742247"/>
            <a:chOff x="1752600" y="2100263"/>
            <a:chExt cx="1812572" cy="2742247"/>
          </a:xfrm>
        </p:grpSpPr>
        <p:grpSp>
          <p:nvGrpSpPr>
            <p:cNvPr id="1047" name="Group 1046"/>
            <p:cNvGrpSpPr/>
            <p:nvPr/>
          </p:nvGrpSpPr>
          <p:grpSpPr>
            <a:xfrm>
              <a:off x="3035300" y="2100263"/>
              <a:ext cx="323997" cy="408153"/>
              <a:chOff x="3035300" y="2100263"/>
              <a:chExt cx="323997" cy="408153"/>
            </a:xfrm>
          </p:grpSpPr>
          <p:grpSp>
            <p:nvGrpSpPr>
              <p:cNvPr id="1043" name="Group 1042"/>
              <p:cNvGrpSpPr/>
              <p:nvPr/>
            </p:nvGrpSpPr>
            <p:grpSpPr>
              <a:xfrm>
                <a:off x="3035300" y="2100263"/>
                <a:ext cx="323850" cy="166687"/>
                <a:chOff x="3035300" y="2112963"/>
                <a:chExt cx="323850" cy="166687"/>
              </a:xfrm>
            </p:grpSpPr>
            <p:cxnSp>
              <p:nvCxnSpPr>
                <p:cNvPr id="24" name="Straight Connector 23"/>
                <p:cNvCxnSpPr/>
                <p:nvPr/>
              </p:nvCxnSpPr>
              <p:spPr>
                <a:xfrm>
                  <a:off x="3035300" y="2265363"/>
                  <a:ext cx="42859" cy="14287"/>
                </a:xfrm>
                <a:prstGeom prst="line">
                  <a:avLst/>
                </a:prstGeom>
                <a:ln>
                  <a:solidFill>
                    <a:schemeClr val="accent6">
                      <a:lumMod val="75000"/>
                    </a:schemeClr>
                  </a:solidFill>
                </a:ln>
                <a:effectLst>
                  <a:glow rad="63500">
                    <a:srgbClr val="FFFF00">
                      <a:alpha val="40000"/>
                    </a:srgbClr>
                  </a:glow>
                </a:effectLst>
              </p:spPr>
              <p:style>
                <a:lnRef idx="1">
                  <a:schemeClr val="accent1"/>
                </a:lnRef>
                <a:fillRef idx="0">
                  <a:schemeClr val="accent1"/>
                </a:fillRef>
                <a:effectRef idx="0">
                  <a:schemeClr val="accent1"/>
                </a:effectRef>
                <a:fontRef idx="minor">
                  <a:schemeClr val="tx1"/>
                </a:fontRef>
              </p:style>
            </p:cxnSp>
            <p:grpSp>
              <p:nvGrpSpPr>
                <p:cNvPr id="1042" name="Group 1041"/>
                <p:cNvGrpSpPr/>
                <p:nvPr/>
              </p:nvGrpSpPr>
              <p:grpSpPr>
                <a:xfrm>
                  <a:off x="3047207" y="2112963"/>
                  <a:ext cx="311943" cy="116681"/>
                  <a:chOff x="3047207" y="2112963"/>
                  <a:chExt cx="311943" cy="116681"/>
                </a:xfrm>
              </p:grpSpPr>
              <p:cxnSp>
                <p:nvCxnSpPr>
                  <p:cNvPr id="21" name="Straight Connector 20"/>
                  <p:cNvCxnSpPr/>
                  <p:nvPr/>
                </p:nvCxnSpPr>
                <p:spPr>
                  <a:xfrm>
                    <a:off x="3166269" y="2112963"/>
                    <a:ext cx="14287" cy="57147"/>
                  </a:xfrm>
                  <a:prstGeom prst="line">
                    <a:avLst/>
                  </a:prstGeom>
                  <a:ln>
                    <a:solidFill>
                      <a:schemeClr val="accent6">
                        <a:lumMod val="75000"/>
                      </a:schemeClr>
                    </a:solidFill>
                  </a:ln>
                  <a:effectLst>
                    <a:glow rad="63500">
                      <a:srgbClr val="FFFF00">
                        <a:alpha val="40000"/>
                      </a:srgbClr>
                    </a:glow>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092449" y="2141537"/>
                    <a:ext cx="42863" cy="47625"/>
                  </a:xfrm>
                  <a:prstGeom prst="line">
                    <a:avLst/>
                  </a:prstGeom>
                  <a:ln>
                    <a:solidFill>
                      <a:schemeClr val="accent6">
                        <a:lumMod val="75000"/>
                      </a:schemeClr>
                    </a:solidFill>
                  </a:ln>
                  <a:effectLst>
                    <a:glow rad="63500">
                      <a:srgbClr val="FFFF00">
                        <a:alpha val="40000"/>
                      </a:srgbClr>
                    </a:glow>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47207" y="2196307"/>
                    <a:ext cx="50004" cy="33337"/>
                  </a:xfrm>
                  <a:prstGeom prst="line">
                    <a:avLst/>
                  </a:prstGeom>
                  <a:ln>
                    <a:solidFill>
                      <a:schemeClr val="accent6">
                        <a:lumMod val="75000"/>
                      </a:schemeClr>
                    </a:solidFill>
                  </a:ln>
                  <a:effectLst>
                    <a:glow rad="63500">
                      <a:srgbClr val="FFFF00">
                        <a:alpha val="40000"/>
                      </a:srgbClr>
                    </a:glow>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3225800" y="2115344"/>
                    <a:ext cx="7144" cy="58339"/>
                  </a:xfrm>
                  <a:prstGeom prst="line">
                    <a:avLst/>
                  </a:prstGeom>
                  <a:ln>
                    <a:solidFill>
                      <a:schemeClr val="accent6">
                        <a:lumMod val="75000"/>
                      </a:schemeClr>
                    </a:solidFill>
                  </a:ln>
                  <a:effectLst>
                    <a:glow rad="63500">
                      <a:srgbClr val="FFFF00">
                        <a:alpha val="40000"/>
                      </a:srgbClr>
                    </a:glow>
                  </a:effectLst>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3282955" y="2151062"/>
                    <a:ext cx="28571" cy="45243"/>
                  </a:xfrm>
                  <a:prstGeom prst="line">
                    <a:avLst/>
                  </a:prstGeom>
                  <a:ln>
                    <a:solidFill>
                      <a:schemeClr val="accent6">
                        <a:lumMod val="75000"/>
                      </a:schemeClr>
                    </a:solidFill>
                  </a:ln>
                  <a:effectLst>
                    <a:glow rad="63500">
                      <a:srgbClr val="FFFF00">
                        <a:alpha val="40000"/>
                      </a:srgbClr>
                    </a:glow>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3309144" y="2189163"/>
                    <a:ext cx="50006" cy="40481"/>
                  </a:xfrm>
                  <a:prstGeom prst="line">
                    <a:avLst/>
                  </a:prstGeom>
                  <a:ln>
                    <a:solidFill>
                      <a:schemeClr val="accent6">
                        <a:lumMod val="75000"/>
                      </a:schemeClr>
                    </a:solidFill>
                  </a:ln>
                  <a:effectLst>
                    <a:glow rad="63500">
                      <a:srgbClr val="FFFF00">
                        <a:alpha val="40000"/>
                      </a:srgbClr>
                    </a:glow>
                  </a:effectLst>
                </p:spPr>
                <p:style>
                  <a:lnRef idx="1">
                    <a:schemeClr val="accent1"/>
                  </a:lnRef>
                  <a:fillRef idx="0">
                    <a:schemeClr val="accent1"/>
                  </a:fillRef>
                  <a:effectRef idx="0">
                    <a:schemeClr val="accent1"/>
                  </a:effectRef>
                  <a:fontRef idx="minor">
                    <a:schemeClr val="tx1"/>
                  </a:fontRef>
                </p:style>
              </p:cxnSp>
            </p:grpSp>
          </p:grpSp>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0919" y="2200038"/>
                <a:ext cx="308378" cy="308378"/>
              </a:xfrm>
              <a:prstGeom prst="rect">
                <a:avLst/>
              </a:prstGeom>
            </p:spPr>
          </p:pic>
        </p:grpSp>
        <p:grpSp>
          <p:nvGrpSpPr>
            <p:cNvPr id="1046" name="Group 1045"/>
            <p:cNvGrpSpPr/>
            <p:nvPr/>
          </p:nvGrpSpPr>
          <p:grpSpPr>
            <a:xfrm>
              <a:off x="1752600" y="2386036"/>
              <a:ext cx="1812572" cy="2456474"/>
              <a:chOff x="1752600" y="2386036"/>
              <a:chExt cx="1812572" cy="2456474"/>
            </a:xfrm>
          </p:grpSpPr>
          <p:sp>
            <p:nvSpPr>
              <p:cNvPr id="55" name="Oval 54"/>
              <p:cNvSpPr/>
              <p:nvPr/>
            </p:nvSpPr>
            <p:spPr>
              <a:xfrm>
                <a:off x="3493061" y="2644377"/>
                <a:ext cx="11020" cy="1181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grpSp>
            <p:nvGrpSpPr>
              <p:cNvPr id="1044" name="Group 1043"/>
              <p:cNvGrpSpPr/>
              <p:nvPr/>
            </p:nvGrpSpPr>
            <p:grpSpPr>
              <a:xfrm>
                <a:off x="1752600" y="2386036"/>
                <a:ext cx="1812572" cy="2456474"/>
                <a:chOff x="1752600" y="2386036"/>
                <a:chExt cx="1812572" cy="2456474"/>
              </a:xfrm>
            </p:grpSpPr>
            <p:cxnSp>
              <p:nvCxnSpPr>
                <p:cNvPr id="66" name="Straight Connector 65"/>
                <p:cNvCxnSpPr/>
                <p:nvPr/>
              </p:nvCxnSpPr>
              <p:spPr>
                <a:xfrm>
                  <a:off x="2838450" y="2387318"/>
                  <a:ext cx="0" cy="219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730500" y="2386036"/>
                  <a:ext cx="0" cy="235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2" name="Group 1031"/>
                <p:cNvGrpSpPr/>
                <p:nvPr/>
              </p:nvGrpSpPr>
              <p:grpSpPr>
                <a:xfrm>
                  <a:off x="1752600" y="2398725"/>
                  <a:ext cx="1812572" cy="2443785"/>
                  <a:chOff x="1752600" y="2400300"/>
                  <a:chExt cx="1812572" cy="2443785"/>
                </a:xfrm>
              </p:grpSpPr>
              <p:sp>
                <p:nvSpPr>
                  <p:cNvPr id="6" name="Oval 5"/>
                  <p:cNvSpPr/>
                  <p:nvPr/>
                </p:nvSpPr>
                <p:spPr>
                  <a:xfrm>
                    <a:off x="1860054" y="4012317"/>
                    <a:ext cx="1416546" cy="96121"/>
                  </a:xfrm>
                  <a:prstGeom prst="ellipse">
                    <a:avLst/>
                  </a:prstGeom>
                  <a:solidFill>
                    <a:srgbClr val="F7F595">
                      <a:alpha val="31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reeform 8"/>
                  <p:cNvSpPr/>
                  <p:nvPr/>
                </p:nvSpPr>
                <p:spPr>
                  <a:xfrm>
                    <a:off x="1752600" y="3068186"/>
                    <a:ext cx="1555037" cy="1750328"/>
                  </a:xfrm>
                  <a:custGeom>
                    <a:avLst/>
                    <a:gdLst>
                      <a:gd name="connsiteX0" fmla="*/ 84637 w 3682378"/>
                      <a:gd name="connsiteY0" fmla="*/ 124473 h 3981029"/>
                      <a:gd name="connsiteX1" fmla="*/ 287194 w 3682378"/>
                      <a:gd name="connsiteY1" fmla="*/ 552736 h 3981029"/>
                      <a:gd name="connsiteX2" fmla="*/ 287194 w 3682378"/>
                      <a:gd name="connsiteY2" fmla="*/ 3631602 h 3981029"/>
                      <a:gd name="connsiteX3" fmla="*/ 680733 w 3682378"/>
                      <a:gd name="connsiteY3" fmla="*/ 3944118 h 3981029"/>
                      <a:gd name="connsiteX4" fmla="*/ 3198227 w 3682378"/>
                      <a:gd name="connsiteY4" fmla="*/ 3932544 h 3981029"/>
                      <a:gd name="connsiteX5" fmla="*/ 3499169 w 3682378"/>
                      <a:gd name="connsiteY5" fmla="*/ 3614240 h 3981029"/>
                      <a:gd name="connsiteX6" fmla="*/ 3487594 w 3682378"/>
                      <a:gd name="connsiteY6" fmla="*/ 315455 h 3981029"/>
                      <a:gd name="connsiteX7" fmla="*/ 3580192 w 3682378"/>
                      <a:gd name="connsiteY7" fmla="*/ 124473 h 3981029"/>
                      <a:gd name="connsiteX8" fmla="*/ 1867138 w 3682378"/>
                      <a:gd name="connsiteY8" fmla="*/ 240220 h 3981029"/>
                      <a:gd name="connsiteX9" fmla="*/ 84637 w 3682378"/>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4037210"/>
                      <a:gd name="connsiteX1" fmla="*/ 202557 w 3597741"/>
                      <a:gd name="connsiteY1" fmla="*/ 552736 h 4037210"/>
                      <a:gd name="connsiteX2" fmla="*/ 202557 w 3597741"/>
                      <a:gd name="connsiteY2" fmla="*/ 3631602 h 4037210"/>
                      <a:gd name="connsiteX3" fmla="*/ 596096 w 3597741"/>
                      <a:gd name="connsiteY3" fmla="*/ 3944118 h 4037210"/>
                      <a:gd name="connsiteX4" fmla="*/ 3113590 w 3597741"/>
                      <a:gd name="connsiteY4" fmla="*/ 3932544 h 4037210"/>
                      <a:gd name="connsiteX5" fmla="*/ 3414532 w 3597741"/>
                      <a:gd name="connsiteY5" fmla="*/ 3614240 h 4037210"/>
                      <a:gd name="connsiteX6" fmla="*/ 3402957 w 3597741"/>
                      <a:gd name="connsiteY6" fmla="*/ 315455 h 4037210"/>
                      <a:gd name="connsiteX7" fmla="*/ 3495555 w 3597741"/>
                      <a:gd name="connsiteY7" fmla="*/ 124473 h 4037210"/>
                      <a:gd name="connsiteX8" fmla="*/ 1782501 w 3597741"/>
                      <a:gd name="connsiteY8" fmla="*/ 240220 h 4037210"/>
                      <a:gd name="connsiteX9" fmla="*/ 0 w 3597741"/>
                      <a:gd name="connsiteY9" fmla="*/ 124473 h 4037210"/>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9816"/>
                      <a:gd name="connsiteX1" fmla="*/ 202557 w 3597741"/>
                      <a:gd name="connsiteY1" fmla="*/ 552736 h 4069816"/>
                      <a:gd name="connsiteX2" fmla="*/ 202557 w 3597741"/>
                      <a:gd name="connsiteY2" fmla="*/ 3631602 h 4069816"/>
                      <a:gd name="connsiteX3" fmla="*/ 584065 w 3597741"/>
                      <a:gd name="connsiteY3" fmla="*/ 3952139 h 4069816"/>
                      <a:gd name="connsiteX4" fmla="*/ 3053433 w 3597741"/>
                      <a:gd name="connsiteY4" fmla="*/ 3936555 h 4069816"/>
                      <a:gd name="connsiteX5" fmla="*/ 3414532 w 3597741"/>
                      <a:gd name="connsiteY5" fmla="*/ 3614240 h 4069816"/>
                      <a:gd name="connsiteX6" fmla="*/ 3402957 w 3597741"/>
                      <a:gd name="connsiteY6" fmla="*/ 315455 h 4069816"/>
                      <a:gd name="connsiteX7" fmla="*/ 3495555 w 3597741"/>
                      <a:gd name="connsiteY7" fmla="*/ 124473 h 4069816"/>
                      <a:gd name="connsiteX8" fmla="*/ 1782501 w 3597741"/>
                      <a:gd name="connsiteY8" fmla="*/ 240220 h 4069816"/>
                      <a:gd name="connsiteX9" fmla="*/ 0 w 3597741"/>
                      <a:gd name="connsiteY9" fmla="*/ 124473 h 4069816"/>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8189"/>
                      <a:gd name="connsiteY0" fmla="*/ 121082 h 4071181"/>
                      <a:gd name="connsiteX1" fmla="*/ 202557 w 3598189"/>
                      <a:gd name="connsiteY1" fmla="*/ 549345 h 4071181"/>
                      <a:gd name="connsiteX2" fmla="*/ 202557 w 3598189"/>
                      <a:gd name="connsiteY2" fmla="*/ 3628211 h 4071181"/>
                      <a:gd name="connsiteX3" fmla="*/ 584065 w 3598189"/>
                      <a:gd name="connsiteY3" fmla="*/ 3948748 h 4071181"/>
                      <a:gd name="connsiteX4" fmla="*/ 3053433 w 3598189"/>
                      <a:gd name="connsiteY4" fmla="*/ 3933164 h 4071181"/>
                      <a:gd name="connsiteX5" fmla="*/ 3398490 w 3598189"/>
                      <a:gd name="connsiteY5" fmla="*/ 3562723 h 4071181"/>
                      <a:gd name="connsiteX6" fmla="*/ 3402957 w 3598189"/>
                      <a:gd name="connsiteY6" fmla="*/ 312064 h 4071181"/>
                      <a:gd name="connsiteX7" fmla="*/ 3495555 w 3598189"/>
                      <a:gd name="connsiteY7" fmla="*/ 121082 h 4071181"/>
                      <a:gd name="connsiteX8" fmla="*/ 1782501 w 3598189"/>
                      <a:gd name="connsiteY8" fmla="*/ 236829 h 4071181"/>
                      <a:gd name="connsiteX9" fmla="*/ 0 w 3598189"/>
                      <a:gd name="connsiteY9" fmla="*/ 121082 h 4071181"/>
                      <a:gd name="connsiteX0" fmla="*/ 0 w 3598189"/>
                      <a:gd name="connsiteY0" fmla="*/ 121082 h 4087381"/>
                      <a:gd name="connsiteX1" fmla="*/ 202557 w 3598189"/>
                      <a:gd name="connsiteY1" fmla="*/ 549345 h 4087381"/>
                      <a:gd name="connsiteX2" fmla="*/ 202557 w 3598189"/>
                      <a:gd name="connsiteY2" fmla="*/ 3628211 h 4087381"/>
                      <a:gd name="connsiteX3" fmla="*/ 584065 w 3598189"/>
                      <a:gd name="connsiteY3" fmla="*/ 3948748 h 4087381"/>
                      <a:gd name="connsiteX4" fmla="*/ 2941138 w 3598189"/>
                      <a:gd name="connsiteY4" fmla="*/ 3961238 h 4087381"/>
                      <a:gd name="connsiteX5" fmla="*/ 3398490 w 3598189"/>
                      <a:gd name="connsiteY5" fmla="*/ 3562723 h 4087381"/>
                      <a:gd name="connsiteX6" fmla="*/ 3402957 w 3598189"/>
                      <a:gd name="connsiteY6" fmla="*/ 312064 h 4087381"/>
                      <a:gd name="connsiteX7" fmla="*/ 3495555 w 3598189"/>
                      <a:gd name="connsiteY7" fmla="*/ 121082 h 4087381"/>
                      <a:gd name="connsiteX8" fmla="*/ 1782501 w 3598189"/>
                      <a:gd name="connsiteY8" fmla="*/ 236829 h 4087381"/>
                      <a:gd name="connsiteX9" fmla="*/ 0 w 3598189"/>
                      <a:gd name="connsiteY9" fmla="*/ 121082 h 4087381"/>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4908"/>
                      <a:gd name="connsiteY0" fmla="*/ 10071 h 3956501"/>
                      <a:gd name="connsiteX1" fmla="*/ 202557 w 3594908"/>
                      <a:gd name="connsiteY1" fmla="*/ 438334 h 3956501"/>
                      <a:gd name="connsiteX2" fmla="*/ 202557 w 3594908"/>
                      <a:gd name="connsiteY2" fmla="*/ 3517200 h 3956501"/>
                      <a:gd name="connsiteX3" fmla="*/ 584065 w 3594908"/>
                      <a:gd name="connsiteY3" fmla="*/ 3837737 h 3956501"/>
                      <a:gd name="connsiteX4" fmla="*/ 2941138 w 3594908"/>
                      <a:gd name="connsiteY4" fmla="*/ 3850227 h 3956501"/>
                      <a:gd name="connsiteX5" fmla="*/ 3398490 w 3594908"/>
                      <a:gd name="connsiteY5" fmla="*/ 3451712 h 3956501"/>
                      <a:gd name="connsiteX6" fmla="*/ 3402957 w 3594908"/>
                      <a:gd name="connsiteY6" fmla="*/ 201053 h 3956501"/>
                      <a:gd name="connsiteX7" fmla="*/ 3495555 w 3594908"/>
                      <a:gd name="connsiteY7" fmla="*/ 10071 h 3956501"/>
                      <a:gd name="connsiteX8" fmla="*/ 1782501 w 3594908"/>
                      <a:gd name="connsiteY8" fmla="*/ 125818 h 3956501"/>
                      <a:gd name="connsiteX9" fmla="*/ 0 w 3594908"/>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01053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804804 w 3517858"/>
                      <a:gd name="connsiteY8" fmla="*/ 115747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858" h="3959648">
                        <a:moveTo>
                          <a:pt x="0" y="11151"/>
                        </a:moveTo>
                        <a:cubicBezTo>
                          <a:pt x="119437" y="87202"/>
                          <a:pt x="219175" y="160573"/>
                          <a:pt x="224860" y="428263"/>
                        </a:cubicBezTo>
                        <a:cubicBezTo>
                          <a:pt x="238566" y="1012784"/>
                          <a:pt x="211407" y="2945909"/>
                          <a:pt x="224860" y="3507129"/>
                        </a:cubicBezTo>
                        <a:cubicBezTo>
                          <a:pt x="226281" y="3587085"/>
                          <a:pt x="261565" y="3733393"/>
                          <a:pt x="606368" y="3827666"/>
                        </a:cubicBezTo>
                        <a:cubicBezTo>
                          <a:pt x="1071487" y="3962044"/>
                          <a:pt x="2199369" y="4025722"/>
                          <a:pt x="2957865" y="3862458"/>
                        </a:cubicBezTo>
                        <a:cubicBezTo>
                          <a:pt x="3251434" y="3784492"/>
                          <a:pt x="3420952" y="3689362"/>
                          <a:pt x="3420793" y="3441641"/>
                        </a:cubicBezTo>
                        <a:cubicBezTo>
                          <a:pt x="3420634" y="3193920"/>
                          <a:pt x="3429134" y="319421"/>
                          <a:pt x="3425260" y="235098"/>
                        </a:cubicBezTo>
                        <a:cubicBezTo>
                          <a:pt x="3421386" y="150775"/>
                          <a:pt x="3499176" y="44623"/>
                          <a:pt x="3517858" y="0"/>
                        </a:cubicBezTo>
                        <a:cubicBezTo>
                          <a:pt x="3219904" y="76670"/>
                          <a:pt x="2524928" y="108313"/>
                          <a:pt x="1793652" y="104595"/>
                        </a:cubicBezTo>
                        <a:cubicBezTo>
                          <a:pt x="1062376" y="100877"/>
                          <a:pt x="168539" y="48275"/>
                          <a:pt x="0" y="11151"/>
                        </a:cubicBezTo>
                        <a:close/>
                      </a:path>
                    </a:pathLst>
                  </a:custGeom>
                  <a:solidFill>
                    <a:schemeClr val="accent5">
                      <a:lumMod val="20000"/>
                      <a:lumOff val="80000"/>
                      <a:alpha val="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2" name="Freeform 31"/>
                  <p:cNvSpPr/>
                  <p:nvPr/>
                </p:nvSpPr>
                <p:spPr>
                  <a:xfrm>
                    <a:off x="1854877" y="4039607"/>
                    <a:ext cx="1406638" cy="752424"/>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rgbClr val="F7F595">
                      <a:alpha val="31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 name="Picture 1"/>
                  <p:cNvPicPr>
                    <a:picLocks noChangeAspect="1"/>
                  </p:cNvPicPr>
                  <p:nvPr/>
                </p:nvPicPr>
                <p:blipFill>
                  <a:blip r:embed="rId5" cstate="print">
                    <a:extLst>
                      <a:ext uri="{BEBA8EAE-BF5A-486C-A8C5-ECC9F3942E4B}">
                        <a14:imgProps xmlns:a14="http://schemas.microsoft.com/office/drawing/2010/main">
                          <a14:imgLayer r:embed="rId6">
                            <a14:imgEffect>
                              <a14:backgroundRemoval t="3226" b="96371" l="0" r="100000"/>
                            </a14:imgEffect>
                          </a14:imgLayer>
                        </a14:imgProps>
                      </a:ext>
                      <a:ext uri="{28A0092B-C50C-407E-A947-70E740481C1C}">
                        <a14:useLocalDpi xmlns:a14="http://schemas.microsoft.com/office/drawing/2010/main" val="0"/>
                      </a:ext>
                    </a:extLst>
                  </a:blip>
                  <a:stretch>
                    <a:fillRect/>
                  </a:stretch>
                </p:blipFill>
                <p:spPr>
                  <a:xfrm>
                    <a:off x="2344592" y="3793029"/>
                    <a:ext cx="218267" cy="722892"/>
                  </a:xfrm>
                  <a:prstGeom prst="rect">
                    <a:avLst/>
                  </a:prstGeom>
                </p:spPr>
              </p:pic>
              <p:pic>
                <p:nvPicPr>
                  <p:cNvPr id="30" name="Picture 29"/>
                  <p:cNvPicPr>
                    <a:picLocks noChangeAspect="1"/>
                  </p:cNvPicPr>
                  <p:nvPr/>
                </p:nvPicPr>
                <p:blipFill>
                  <a:blip r:embed="rId7" cstate="print">
                    <a:extLst>
                      <a:ext uri="{BEBA8EAE-BF5A-486C-A8C5-ECC9F3942E4B}">
                        <a14:imgProps xmlns:a14="http://schemas.microsoft.com/office/drawing/2010/main">
                          <a14:imgLayer r:embed="rId8">
                            <a14:imgEffect>
                              <a14:backgroundRemoval t="3226" b="96371" l="0" r="100000"/>
                            </a14:imgEffect>
                          </a14:imgLayer>
                        </a14:imgProps>
                      </a:ext>
                      <a:ext uri="{28A0092B-C50C-407E-A947-70E740481C1C}">
                        <a14:useLocalDpi xmlns:a14="http://schemas.microsoft.com/office/drawing/2010/main" val="0"/>
                      </a:ext>
                    </a:extLst>
                  </a:blip>
                  <a:stretch>
                    <a:fillRect/>
                  </a:stretch>
                </p:blipFill>
                <p:spPr>
                  <a:xfrm>
                    <a:off x="2563667" y="3788859"/>
                    <a:ext cx="218267" cy="722892"/>
                  </a:xfrm>
                  <a:prstGeom prst="rect">
                    <a:avLst/>
                  </a:prstGeom>
                </p:spPr>
              </p:pic>
              <p:sp>
                <p:nvSpPr>
                  <p:cNvPr id="34" name="Oval 33"/>
                  <p:cNvSpPr/>
                  <p:nvPr/>
                </p:nvSpPr>
                <p:spPr>
                  <a:xfrm>
                    <a:off x="1752600" y="3009029"/>
                    <a:ext cx="1571625" cy="96121"/>
                  </a:xfrm>
                  <a:prstGeom prst="ellipse">
                    <a:avLst/>
                  </a:prstGeom>
                  <a:solidFill>
                    <a:schemeClr val="tx1">
                      <a:lumMod val="95000"/>
                      <a:lumOff val="5000"/>
                      <a:alpha val="7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11" name="Picture 10"/>
                  <p:cNvPicPr>
                    <a:picLocks noChangeAspect="1"/>
                  </p:cNvPicPr>
                  <p:nvPr/>
                </p:nvPicPr>
                <p:blipFill rotWithShape="1">
                  <a:blip r:embed="rId9" cstate="print">
                    <a:duotone>
                      <a:schemeClr val="accent6">
                        <a:shade val="45000"/>
                        <a:satMod val="135000"/>
                      </a:schemeClr>
                      <a:prstClr val="white"/>
                    </a:duotone>
                    <a:extLst>
                      <a:ext uri="{BEBA8EAE-BF5A-486C-A8C5-ECC9F3942E4B}">
                        <a14:imgProps xmlns:a14="http://schemas.microsoft.com/office/drawing/2010/main">
                          <a14:imgLayer r:embed="rId10">
                            <a14:imgEffect>
                              <a14:backgroundRemoval t="0" b="100000" l="0" r="99091"/>
                            </a14:imgEffect>
                          </a14:imgLayer>
                        </a14:imgProps>
                      </a:ext>
                      <a:ext uri="{28A0092B-C50C-407E-A947-70E740481C1C}">
                        <a14:useLocalDpi xmlns:a14="http://schemas.microsoft.com/office/drawing/2010/main" val="0"/>
                      </a:ext>
                    </a:extLst>
                  </a:blip>
                  <a:srcRect l="26792" t="29167" r="24624" b="20833"/>
                  <a:stretch/>
                </p:blipFill>
                <p:spPr>
                  <a:xfrm>
                    <a:off x="2126379" y="4291635"/>
                    <a:ext cx="888504" cy="552450"/>
                  </a:xfrm>
                  <a:prstGeom prst="rect">
                    <a:avLst/>
                  </a:prstGeom>
                </p:spPr>
              </p:pic>
              <p:cxnSp>
                <p:nvCxnSpPr>
                  <p:cNvPr id="13" name="Straight Connector 12"/>
                  <p:cNvCxnSpPr/>
                  <p:nvPr/>
                </p:nvCxnSpPr>
                <p:spPr>
                  <a:xfrm>
                    <a:off x="2688868" y="3985260"/>
                    <a:ext cx="332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020151" y="2876552"/>
                    <a:ext cx="0" cy="11076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17798" y="2876550"/>
                    <a:ext cx="487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505192" y="2724152"/>
                    <a:ext cx="0" cy="15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3429016" y="2571758"/>
                    <a:ext cx="131409" cy="63704"/>
                    <a:chOff x="3657600" y="3105150"/>
                    <a:chExt cx="138111" cy="76200"/>
                  </a:xfrm>
                </p:grpSpPr>
                <p:cxnSp>
                  <p:nvCxnSpPr>
                    <p:cNvPr id="47" name="Straight Connector 46"/>
                    <p:cNvCxnSpPr/>
                    <p:nvPr/>
                  </p:nvCxnSpPr>
                  <p:spPr>
                    <a:xfrm flipH="1">
                      <a:off x="3657600" y="3105150"/>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729029" y="3105150"/>
                      <a:ext cx="66682"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flipV="1">
                    <a:off x="3433763" y="2662239"/>
                    <a:ext cx="131409" cy="63704"/>
                    <a:chOff x="3657600" y="3105150"/>
                    <a:chExt cx="138111" cy="76200"/>
                  </a:xfrm>
                </p:grpSpPr>
                <p:cxnSp>
                  <p:nvCxnSpPr>
                    <p:cNvPr id="57" name="Straight Connector 56"/>
                    <p:cNvCxnSpPr/>
                    <p:nvPr/>
                  </p:nvCxnSpPr>
                  <p:spPr>
                    <a:xfrm flipH="1">
                      <a:off x="3657600" y="3105150"/>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29029" y="3105150"/>
                      <a:ext cx="66682"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Straight Connector 59"/>
                  <p:cNvCxnSpPr/>
                  <p:nvPr/>
                </p:nvCxnSpPr>
                <p:spPr>
                  <a:xfrm>
                    <a:off x="3500437" y="2491624"/>
                    <a:ext cx="0" cy="856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230832" y="2489200"/>
                    <a:ext cx="2709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844800" y="2489200"/>
                    <a:ext cx="3273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794000" y="2425700"/>
                    <a:ext cx="0" cy="13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a:off x="2755816" y="2468841"/>
                    <a:ext cx="0" cy="53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2687444" y="2438400"/>
                    <a:ext cx="0" cy="13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a:off x="2649260" y="2481541"/>
                    <a:ext cx="0" cy="53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622550" y="2400300"/>
                    <a:ext cx="0" cy="235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79494" y="2444750"/>
                    <a:ext cx="0" cy="13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981200" y="2508250"/>
                    <a:ext cx="5868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981200" y="2514257"/>
                    <a:ext cx="0" cy="14712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981200" y="3981450"/>
                    <a:ext cx="463388" cy="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grpSp>
        <p:nvGrpSpPr>
          <p:cNvPr id="97" name="Group 96"/>
          <p:cNvGrpSpPr/>
          <p:nvPr/>
        </p:nvGrpSpPr>
        <p:grpSpPr>
          <a:xfrm>
            <a:off x="123712" y="4237279"/>
            <a:ext cx="1908288" cy="307777"/>
            <a:chOff x="6314268" y="2128204"/>
            <a:chExt cx="1679294" cy="307777"/>
          </a:xfrm>
        </p:grpSpPr>
        <p:grpSp>
          <p:nvGrpSpPr>
            <p:cNvPr id="98" name="Group 97"/>
            <p:cNvGrpSpPr/>
            <p:nvPr/>
          </p:nvGrpSpPr>
          <p:grpSpPr>
            <a:xfrm>
              <a:off x="7418297" y="2283581"/>
              <a:ext cx="575265" cy="46180"/>
              <a:chOff x="7146346" y="-278457"/>
              <a:chExt cx="575265" cy="46180"/>
            </a:xfrm>
          </p:grpSpPr>
          <p:sp>
            <p:nvSpPr>
              <p:cNvPr id="102" name="Oval 101"/>
              <p:cNvSpPr/>
              <p:nvPr/>
            </p:nvSpPr>
            <p:spPr>
              <a:xfrm>
                <a:off x="7677672" y="-278457"/>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03" name="Straight Connector 102"/>
              <p:cNvCxnSpPr/>
              <p:nvPr/>
            </p:nvCxnSpPr>
            <p:spPr>
              <a:xfrm>
                <a:off x="7146346" y="-254187"/>
                <a:ext cx="526797"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Group 98"/>
            <p:cNvGrpSpPr/>
            <p:nvPr/>
          </p:nvGrpSpPr>
          <p:grpSpPr>
            <a:xfrm>
              <a:off x="6314268" y="2128204"/>
              <a:ext cx="1195926" cy="307777"/>
              <a:chOff x="6042317" y="-399705"/>
              <a:chExt cx="1195926" cy="307777"/>
            </a:xfrm>
          </p:grpSpPr>
          <p:sp>
            <p:nvSpPr>
              <p:cNvPr id="100" name="Rounded Rectangle 99"/>
              <p:cNvSpPr/>
              <p:nvPr/>
            </p:nvSpPr>
            <p:spPr>
              <a:xfrm>
                <a:off x="6098301" y="-385686"/>
                <a:ext cx="1051543" cy="287953"/>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 name="Rectangle 100"/>
              <p:cNvSpPr/>
              <p:nvPr/>
            </p:nvSpPr>
            <p:spPr>
              <a:xfrm>
                <a:off x="6042317" y="-399705"/>
                <a:ext cx="1195926" cy="307777"/>
              </a:xfrm>
              <a:prstGeom prst="rect">
                <a:avLst/>
              </a:prstGeom>
              <a:noFill/>
              <a:ln>
                <a:noFill/>
              </a:ln>
            </p:spPr>
            <p:txBody>
              <a:bodyPr wrap="square" anchor="ctr">
                <a:spAutoFit/>
              </a:bodyPr>
              <a:lstStyle/>
              <a:p>
                <a:pPr algn="ctr"/>
                <a:r>
                  <a:rPr lang="en-US" sz="1400" b="1" dirty="0"/>
                  <a:t>Rubber cork</a:t>
                </a:r>
              </a:p>
            </p:txBody>
          </p:sp>
        </p:grpSp>
      </p:grpSp>
      <p:grpSp>
        <p:nvGrpSpPr>
          <p:cNvPr id="104" name="Group 103"/>
          <p:cNvGrpSpPr/>
          <p:nvPr/>
        </p:nvGrpSpPr>
        <p:grpSpPr>
          <a:xfrm>
            <a:off x="506592" y="2708910"/>
            <a:ext cx="1113948" cy="501638"/>
            <a:chOff x="6148278" y="1774783"/>
            <a:chExt cx="980275" cy="501638"/>
          </a:xfrm>
        </p:grpSpPr>
        <p:grpSp>
          <p:nvGrpSpPr>
            <p:cNvPr id="105" name="Group 104"/>
            <p:cNvGrpSpPr/>
            <p:nvPr/>
          </p:nvGrpSpPr>
          <p:grpSpPr>
            <a:xfrm>
              <a:off x="6693257" y="2075019"/>
              <a:ext cx="435296" cy="201402"/>
              <a:chOff x="6421306" y="-487019"/>
              <a:chExt cx="435296" cy="201402"/>
            </a:xfrm>
          </p:grpSpPr>
          <p:sp>
            <p:nvSpPr>
              <p:cNvPr id="109" name="Oval 108"/>
              <p:cNvSpPr/>
              <p:nvPr/>
            </p:nvSpPr>
            <p:spPr>
              <a:xfrm>
                <a:off x="6812663" y="-331797"/>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10" name="Straight Connector 109"/>
              <p:cNvCxnSpPr/>
              <p:nvPr/>
            </p:nvCxnSpPr>
            <p:spPr>
              <a:xfrm>
                <a:off x="6421306" y="-487019"/>
                <a:ext cx="393590" cy="171872"/>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Group 105"/>
            <p:cNvGrpSpPr/>
            <p:nvPr/>
          </p:nvGrpSpPr>
          <p:grpSpPr>
            <a:xfrm>
              <a:off x="6148278" y="1774783"/>
              <a:ext cx="828266" cy="307777"/>
              <a:chOff x="5876327" y="-753126"/>
              <a:chExt cx="828266" cy="307777"/>
            </a:xfrm>
          </p:grpSpPr>
          <p:sp>
            <p:nvSpPr>
              <p:cNvPr id="107" name="Rounded Rectangle 106"/>
              <p:cNvSpPr/>
              <p:nvPr/>
            </p:nvSpPr>
            <p:spPr>
              <a:xfrm>
                <a:off x="5929487" y="-739107"/>
                <a:ext cx="714757" cy="287953"/>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 name="Rectangle 107"/>
              <p:cNvSpPr/>
              <p:nvPr/>
            </p:nvSpPr>
            <p:spPr>
              <a:xfrm>
                <a:off x="5876327" y="-753126"/>
                <a:ext cx="828266" cy="307777"/>
              </a:xfrm>
              <a:prstGeom prst="rect">
                <a:avLst/>
              </a:prstGeom>
              <a:noFill/>
              <a:ln>
                <a:noFill/>
              </a:ln>
            </p:spPr>
            <p:txBody>
              <a:bodyPr wrap="square" anchor="ctr">
                <a:spAutoFit/>
              </a:bodyPr>
              <a:lstStyle/>
              <a:p>
                <a:pPr algn="ctr"/>
                <a:r>
                  <a:rPr lang="en-US" sz="1400" b="1" dirty="0" smtClean="0"/>
                  <a:t>Beaker</a:t>
                </a:r>
                <a:endParaRPr lang="en-US" sz="1400" b="1" dirty="0"/>
              </a:p>
            </p:txBody>
          </p:sp>
        </p:grpSp>
      </p:grpSp>
      <p:grpSp>
        <p:nvGrpSpPr>
          <p:cNvPr id="118" name="Group 117"/>
          <p:cNvGrpSpPr/>
          <p:nvPr/>
        </p:nvGrpSpPr>
        <p:grpSpPr>
          <a:xfrm>
            <a:off x="44637" y="3651791"/>
            <a:ext cx="1840752" cy="663612"/>
            <a:chOff x="6303193" y="1653841"/>
            <a:chExt cx="1619861" cy="663612"/>
          </a:xfrm>
        </p:grpSpPr>
        <p:grpSp>
          <p:nvGrpSpPr>
            <p:cNvPr id="119" name="Group 118"/>
            <p:cNvGrpSpPr/>
            <p:nvPr/>
          </p:nvGrpSpPr>
          <p:grpSpPr>
            <a:xfrm>
              <a:off x="7443978" y="2047861"/>
              <a:ext cx="479076" cy="269592"/>
              <a:chOff x="7172027" y="-514177"/>
              <a:chExt cx="479076" cy="269592"/>
            </a:xfrm>
          </p:grpSpPr>
          <p:sp>
            <p:nvSpPr>
              <p:cNvPr id="123" name="Oval 122"/>
              <p:cNvSpPr/>
              <p:nvPr/>
            </p:nvSpPr>
            <p:spPr>
              <a:xfrm>
                <a:off x="7607164" y="-290765"/>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4" name="Straight Connector 123"/>
              <p:cNvCxnSpPr/>
              <p:nvPr/>
            </p:nvCxnSpPr>
            <p:spPr>
              <a:xfrm flipH="1" flipV="1">
                <a:off x="7172027" y="-514177"/>
                <a:ext cx="438004" cy="243199"/>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Group 119"/>
            <p:cNvGrpSpPr/>
            <p:nvPr/>
          </p:nvGrpSpPr>
          <p:grpSpPr>
            <a:xfrm>
              <a:off x="6303193" y="1653841"/>
              <a:ext cx="1195926" cy="523220"/>
              <a:chOff x="6031242" y="-874068"/>
              <a:chExt cx="1195926" cy="523220"/>
            </a:xfrm>
          </p:grpSpPr>
          <p:sp>
            <p:nvSpPr>
              <p:cNvPr id="121" name="Rounded Rectangle 120"/>
              <p:cNvSpPr/>
              <p:nvPr/>
            </p:nvSpPr>
            <p:spPr>
              <a:xfrm>
                <a:off x="6143008" y="-829208"/>
                <a:ext cx="1051543" cy="441713"/>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2" name="Rectangle 121"/>
              <p:cNvSpPr/>
              <p:nvPr/>
            </p:nvSpPr>
            <p:spPr>
              <a:xfrm>
                <a:off x="6031242" y="-874068"/>
                <a:ext cx="1195926" cy="523220"/>
              </a:xfrm>
              <a:prstGeom prst="rect">
                <a:avLst/>
              </a:prstGeom>
              <a:noFill/>
              <a:ln>
                <a:noFill/>
              </a:ln>
            </p:spPr>
            <p:txBody>
              <a:bodyPr wrap="square" anchor="ctr">
                <a:spAutoFit/>
              </a:bodyPr>
              <a:lstStyle/>
              <a:p>
                <a:pPr algn="ctr"/>
                <a:r>
                  <a:rPr lang="en-US" sz="1400" b="1" dirty="0" smtClean="0"/>
                  <a:t>Dilute HCI solution</a:t>
                </a:r>
                <a:endParaRPr lang="en-US" sz="1400" b="1" dirty="0"/>
              </a:p>
            </p:txBody>
          </p:sp>
        </p:grpSp>
      </p:grpSp>
      <p:grpSp>
        <p:nvGrpSpPr>
          <p:cNvPr id="132" name="Group 131"/>
          <p:cNvGrpSpPr/>
          <p:nvPr/>
        </p:nvGrpSpPr>
        <p:grpSpPr>
          <a:xfrm>
            <a:off x="449642" y="3081020"/>
            <a:ext cx="1760158" cy="831040"/>
            <a:chOff x="5751656" y="2047554"/>
            <a:chExt cx="1548930" cy="831040"/>
          </a:xfrm>
        </p:grpSpPr>
        <p:grpSp>
          <p:nvGrpSpPr>
            <p:cNvPr id="133" name="Group 132"/>
            <p:cNvGrpSpPr/>
            <p:nvPr/>
          </p:nvGrpSpPr>
          <p:grpSpPr>
            <a:xfrm>
              <a:off x="6375261" y="2338331"/>
              <a:ext cx="925325" cy="540263"/>
              <a:chOff x="6103310" y="-223707"/>
              <a:chExt cx="925325" cy="540263"/>
            </a:xfrm>
          </p:grpSpPr>
          <p:sp>
            <p:nvSpPr>
              <p:cNvPr id="137" name="Oval 136"/>
              <p:cNvSpPr/>
              <p:nvPr/>
            </p:nvSpPr>
            <p:spPr>
              <a:xfrm>
                <a:off x="6984696" y="270376"/>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38" name="Straight Connector 137"/>
              <p:cNvCxnSpPr/>
              <p:nvPr/>
            </p:nvCxnSpPr>
            <p:spPr>
              <a:xfrm>
                <a:off x="6103310" y="-223707"/>
                <a:ext cx="890111" cy="508296"/>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4" name="Group 133"/>
            <p:cNvGrpSpPr/>
            <p:nvPr/>
          </p:nvGrpSpPr>
          <p:grpSpPr>
            <a:xfrm>
              <a:off x="5751656" y="2047554"/>
              <a:ext cx="818736" cy="307777"/>
              <a:chOff x="5479705" y="-480355"/>
              <a:chExt cx="818736" cy="307777"/>
            </a:xfrm>
          </p:grpSpPr>
          <p:sp>
            <p:nvSpPr>
              <p:cNvPr id="135" name="Rounded Rectangle 134"/>
              <p:cNvSpPr/>
              <p:nvPr/>
            </p:nvSpPr>
            <p:spPr>
              <a:xfrm>
                <a:off x="5637940" y="-433076"/>
                <a:ext cx="578820" cy="245572"/>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6" name="Rectangle 135"/>
              <p:cNvSpPr/>
              <p:nvPr/>
            </p:nvSpPr>
            <p:spPr>
              <a:xfrm>
                <a:off x="5479705" y="-480355"/>
                <a:ext cx="818736" cy="307777"/>
              </a:xfrm>
              <a:prstGeom prst="rect">
                <a:avLst/>
              </a:prstGeom>
              <a:noFill/>
              <a:ln>
                <a:noFill/>
              </a:ln>
            </p:spPr>
            <p:txBody>
              <a:bodyPr wrap="square" anchor="ctr">
                <a:spAutoFit/>
              </a:bodyPr>
              <a:lstStyle/>
              <a:p>
                <a:pPr algn="ctr"/>
                <a:r>
                  <a:rPr lang="en-US" sz="1400" b="1" dirty="0" smtClean="0"/>
                  <a:t>Nail</a:t>
                </a:r>
                <a:endParaRPr lang="en-US" sz="1400" b="1" dirty="0"/>
              </a:p>
            </p:txBody>
          </p:sp>
        </p:grpSp>
      </p:grpSp>
      <p:grpSp>
        <p:nvGrpSpPr>
          <p:cNvPr id="154" name="Group 153"/>
          <p:cNvGrpSpPr/>
          <p:nvPr/>
        </p:nvGrpSpPr>
        <p:grpSpPr>
          <a:xfrm>
            <a:off x="676457" y="2116136"/>
            <a:ext cx="1692274" cy="341023"/>
            <a:chOff x="6624506" y="1749046"/>
            <a:chExt cx="1489200" cy="341023"/>
          </a:xfrm>
        </p:grpSpPr>
        <p:grpSp>
          <p:nvGrpSpPr>
            <p:cNvPr id="155" name="Group 154"/>
            <p:cNvGrpSpPr/>
            <p:nvPr/>
          </p:nvGrpSpPr>
          <p:grpSpPr>
            <a:xfrm>
              <a:off x="7506322" y="1891966"/>
              <a:ext cx="607384" cy="46180"/>
              <a:chOff x="7234371" y="-670072"/>
              <a:chExt cx="607384" cy="46180"/>
            </a:xfrm>
          </p:grpSpPr>
          <p:sp>
            <p:nvSpPr>
              <p:cNvPr id="159" name="Oval 158"/>
              <p:cNvSpPr/>
              <p:nvPr/>
            </p:nvSpPr>
            <p:spPr>
              <a:xfrm>
                <a:off x="7797816" y="-670072"/>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60" name="Straight Connector 159"/>
              <p:cNvCxnSpPr/>
              <p:nvPr/>
            </p:nvCxnSpPr>
            <p:spPr>
              <a:xfrm flipH="1">
                <a:off x="7234371" y="-646587"/>
                <a:ext cx="560730" cy="4107"/>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6" name="Group 155"/>
            <p:cNvGrpSpPr/>
            <p:nvPr/>
          </p:nvGrpSpPr>
          <p:grpSpPr>
            <a:xfrm>
              <a:off x="6624506" y="1749046"/>
              <a:ext cx="927698" cy="341023"/>
              <a:chOff x="6352555" y="-778863"/>
              <a:chExt cx="927698" cy="341023"/>
            </a:xfrm>
          </p:grpSpPr>
          <p:sp>
            <p:nvSpPr>
              <p:cNvPr id="157" name="Rounded Rectangle 156"/>
              <p:cNvSpPr/>
              <p:nvPr/>
            </p:nvSpPr>
            <p:spPr>
              <a:xfrm>
                <a:off x="6388863" y="-778863"/>
                <a:ext cx="849410" cy="341023"/>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8" name="Rectangle 157"/>
              <p:cNvSpPr/>
              <p:nvPr/>
            </p:nvSpPr>
            <p:spPr>
              <a:xfrm>
                <a:off x="6352555" y="-766347"/>
                <a:ext cx="927698" cy="307777"/>
              </a:xfrm>
              <a:prstGeom prst="rect">
                <a:avLst/>
              </a:prstGeom>
              <a:noFill/>
              <a:ln>
                <a:noFill/>
              </a:ln>
            </p:spPr>
            <p:txBody>
              <a:bodyPr wrap="square" anchor="ctr">
                <a:spAutoFit/>
              </a:bodyPr>
              <a:lstStyle/>
              <a:p>
                <a:pPr algn="ctr"/>
                <a:r>
                  <a:rPr lang="en-US" sz="1400" b="1" dirty="0"/>
                  <a:t>B</a:t>
                </a:r>
                <a:r>
                  <a:rPr lang="en-US" sz="1400" b="1" dirty="0" smtClean="0"/>
                  <a:t>attery</a:t>
                </a:r>
                <a:endParaRPr lang="en-US" sz="1400" b="1" dirty="0"/>
              </a:p>
            </p:txBody>
          </p:sp>
        </p:grpSp>
      </p:grpSp>
      <p:sp>
        <p:nvSpPr>
          <p:cNvPr id="168" name="TextBox 167"/>
          <p:cNvSpPr txBox="1"/>
          <p:nvPr/>
        </p:nvSpPr>
        <p:spPr>
          <a:xfrm>
            <a:off x="284821" y="278948"/>
            <a:ext cx="7278029" cy="436097"/>
          </a:xfrm>
          <a:prstGeom prst="round2DiagRect">
            <a:avLst>
              <a:gd name="adj1" fmla="val 23786"/>
              <a:gd name="adj2" fmla="val 0"/>
            </a:avLst>
          </a:prstGeom>
          <a:solidFill>
            <a:srgbClr val="800000">
              <a:alpha val="65000"/>
            </a:srgbClr>
          </a:solidFill>
          <a:ln>
            <a:noFill/>
          </a:ln>
          <a:effectLst>
            <a:outerShdw blurRad="57785" dist="33020" dir="3180000" algn="ctr">
              <a:srgbClr val="000000">
                <a:alpha val="30000"/>
              </a:srgbClr>
            </a:outerShdw>
          </a:effectLst>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algn="ctr">
              <a:defRPr b="1" i="1">
                <a:solidFill>
                  <a:schemeClr val="bg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dirty="0"/>
              <a:t>To investigate whether all the compounds containing hydrogen are acids.</a:t>
            </a:r>
          </a:p>
        </p:txBody>
      </p:sp>
      <p:sp>
        <p:nvSpPr>
          <p:cNvPr id="169" name="Rectangle 168"/>
          <p:cNvSpPr/>
          <p:nvPr/>
        </p:nvSpPr>
        <p:spPr>
          <a:xfrm>
            <a:off x="276225" y="742950"/>
            <a:ext cx="7286625" cy="646331"/>
          </a:xfrm>
          <a:prstGeom prst="rect">
            <a:avLst/>
          </a:prstGeom>
        </p:spPr>
        <p:txBody>
          <a:bodyPr wrap="square">
            <a:spAutoFit/>
          </a:bodyPr>
          <a:lstStyle/>
          <a:p>
            <a:r>
              <a:rPr lang="en-US" b="1" dirty="0" smtClean="0">
                <a:cs typeface="Arial" charset="0"/>
              </a:rPr>
              <a:t>The aqueous solution of an acid conducts electricity due to the presence of charged particles called ions in it.</a:t>
            </a:r>
            <a:endParaRPr lang="en-US" dirty="0"/>
          </a:p>
        </p:txBody>
      </p:sp>
      <p:sp>
        <p:nvSpPr>
          <p:cNvPr id="170" name="Rounded Rectangle 169"/>
          <p:cNvSpPr/>
          <p:nvPr/>
        </p:nvSpPr>
        <p:spPr>
          <a:xfrm>
            <a:off x="6705600" y="1428750"/>
            <a:ext cx="2133600" cy="457536"/>
          </a:xfrm>
          <a:prstGeom prst="roundRect">
            <a:avLst/>
          </a:prstGeom>
          <a:solidFill>
            <a:srgbClr val="C0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r>
              <a:rPr lang="en-US" b="1" dirty="0">
                <a:solidFill>
                  <a:schemeClr val="bg1"/>
                </a:solidFill>
              </a:rPr>
              <a:t>Bulb does not glow</a:t>
            </a:r>
          </a:p>
        </p:txBody>
      </p:sp>
      <p:sp>
        <p:nvSpPr>
          <p:cNvPr id="174" name="Rounded Rectangle 173"/>
          <p:cNvSpPr/>
          <p:nvPr/>
        </p:nvSpPr>
        <p:spPr>
          <a:xfrm>
            <a:off x="186575" y="1487195"/>
            <a:ext cx="1801154" cy="457536"/>
          </a:xfrm>
          <a:prstGeom prst="roundRect">
            <a:avLst/>
          </a:prstGeom>
          <a:solidFill>
            <a:srgbClr val="C0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r>
              <a:rPr lang="en-US" b="1" dirty="0">
                <a:solidFill>
                  <a:schemeClr val="bg1"/>
                </a:solidFill>
              </a:rPr>
              <a:t>Bulb </a:t>
            </a:r>
            <a:r>
              <a:rPr lang="en-US" b="1" dirty="0" smtClean="0">
                <a:solidFill>
                  <a:schemeClr val="bg1"/>
                </a:solidFill>
              </a:rPr>
              <a:t>is glowing</a:t>
            </a:r>
            <a:endParaRPr lang="en-US" b="1" dirty="0">
              <a:solidFill>
                <a:schemeClr val="bg1"/>
              </a:solidFill>
            </a:endParaRPr>
          </a:p>
        </p:txBody>
      </p:sp>
      <p:sp>
        <p:nvSpPr>
          <p:cNvPr id="175" name="Rectangle 174"/>
          <p:cNvSpPr/>
          <p:nvPr/>
        </p:nvSpPr>
        <p:spPr>
          <a:xfrm>
            <a:off x="275342" y="3678614"/>
            <a:ext cx="922732" cy="45834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2" name="Group 181"/>
          <p:cNvGrpSpPr/>
          <p:nvPr/>
        </p:nvGrpSpPr>
        <p:grpSpPr>
          <a:xfrm>
            <a:off x="5638800" y="1910478"/>
            <a:ext cx="1812572" cy="2642472"/>
            <a:chOff x="1752600" y="2200038"/>
            <a:chExt cx="1812572" cy="2642472"/>
          </a:xfrm>
        </p:grpSpPr>
        <p:pic>
          <p:nvPicPr>
            <p:cNvPr id="220" name="Picture 2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50919" y="2200038"/>
              <a:ext cx="308378" cy="308378"/>
            </a:xfrm>
            <a:prstGeom prst="rect">
              <a:avLst/>
            </a:prstGeom>
          </p:spPr>
        </p:pic>
        <p:grpSp>
          <p:nvGrpSpPr>
            <p:cNvPr id="184" name="Group 183"/>
            <p:cNvGrpSpPr/>
            <p:nvPr/>
          </p:nvGrpSpPr>
          <p:grpSpPr>
            <a:xfrm>
              <a:off x="1752600" y="2386036"/>
              <a:ext cx="1812572" cy="2456474"/>
              <a:chOff x="1752600" y="2386036"/>
              <a:chExt cx="1812572" cy="2456474"/>
            </a:xfrm>
          </p:grpSpPr>
          <p:sp>
            <p:nvSpPr>
              <p:cNvPr id="185" name="Oval 184"/>
              <p:cNvSpPr/>
              <p:nvPr/>
            </p:nvSpPr>
            <p:spPr>
              <a:xfrm>
                <a:off x="3493061" y="2644377"/>
                <a:ext cx="11020" cy="1181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grpSp>
            <p:nvGrpSpPr>
              <p:cNvPr id="186" name="Group 185"/>
              <p:cNvGrpSpPr/>
              <p:nvPr/>
            </p:nvGrpSpPr>
            <p:grpSpPr>
              <a:xfrm>
                <a:off x="1752600" y="2386036"/>
                <a:ext cx="1812572" cy="2456474"/>
                <a:chOff x="1752600" y="2386036"/>
                <a:chExt cx="1812572" cy="2456474"/>
              </a:xfrm>
            </p:grpSpPr>
            <p:cxnSp>
              <p:nvCxnSpPr>
                <p:cNvPr id="187" name="Straight Connector 186"/>
                <p:cNvCxnSpPr/>
                <p:nvPr/>
              </p:nvCxnSpPr>
              <p:spPr>
                <a:xfrm>
                  <a:off x="2838450" y="2387318"/>
                  <a:ext cx="0" cy="219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2730500" y="2386036"/>
                  <a:ext cx="0" cy="235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9" name="Group 188"/>
                <p:cNvGrpSpPr/>
                <p:nvPr/>
              </p:nvGrpSpPr>
              <p:grpSpPr>
                <a:xfrm>
                  <a:off x="1752600" y="2398725"/>
                  <a:ext cx="1812572" cy="2443785"/>
                  <a:chOff x="1752600" y="2400300"/>
                  <a:chExt cx="1812572" cy="2443785"/>
                </a:xfrm>
              </p:grpSpPr>
              <p:sp>
                <p:nvSpPr>
                  <p:cNvPr id="190" name="Oval 189"/>
                  <p:cNvSpPr/>
                  <p:nvPr/>
                </p:nvSpPr>
                <p:spPr>
                  <a:xfrm>
                    <a:off x="1860054" y="4012317"/>
                    <a:ext cx="1416546" cy="96121"/>
                  </a:xfrm>
                  <a:prstGeom prst="ellipse">
                    <a:avLst/>
                  </a:prstGeom>
                  <a:solidFill>
                    <a:srgbClr val="F7F595">
                      <a:alpha val="31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1" name="Freeform 190"/>
                  <p:cNvSpPr/>
                  <p:nvPr/>
                </p:nvSpPr>
                <p:spPr>
                  <a:xfrm>
                    <a:off x="1752600" y="3068186"/>
                    <a:ext cx="1555037" cy="1750328"/>
                  </a:xfrm>
                  <a:custGeom>
                    <a:avLst/>
                    <a:gdLst>
                      <a:gd name="connsiteX0" fmla="*/ 84637 w 3682378"/>
                      <a:gd name="connsiteY0" fmla="*/ 124473 h 3981029"/>
                      <a:gd name="connsiteX1" fmla="*/ 287194 w 3682378"/>
                      <a:gd name="connsiteY1" fmla="*/ 552736 h 3981029"/>
                      <a:gd name="connsiteX2" fmla="*/ 287194 w 3682378"/>
                      <a:gd name="connsiteY2" fmla="*/ 3631602 h 3981029"/>
                      <a:gd name="connsiteX3" fmla="*/ 680733 w 3682378"/>
                      <a:gd name="connsiteY3" fmla="*/ 3944118 h 3981029"/>
                      <a:gd name="connsiteX4" fmla="*/ 3198227 w 3682378"/>
                      <a:gd name="connsiteY4" fmla="*/ 3932544 h 3981029"/>
                      <a:gd name="connsiteX5" fmla="*/ 3499169 w 3682378"/>
                      <a:gd name="connsiteY5" fmla="*/ 3614240 h 3981029"/>
                      <a:gd name="connsiteX6" fmla="*/ 3487594 w 3682378"/>
                      <a:gd name="connsiteY6" fmla="*/ 315455 h 3981029"/>
                      <a:gd name="connsiteX7" fmla="*/ 3580192 w 3682378"/>
                      <a:gd name="connsiteY7" fmla="*/ 124473 h 3981029"/>
                      <a:gd name="connsiteX8" fmla="*/ 1867138 w 3682378"/>
                      <a:gd name="connsiteY8" fmla="*/ 240220 h 3981029"/>
                      <a:gd name="connsiteX9" fmla="*/ 84637 w 3682378"/>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4037210"/>
                      <a:gd name="connsiteX1" fmla="*/ 202557 w 3597741"/>
                      <a:gd name="connsiteY1" fmla="*/ 552736 h 4037210"/>
                      <a:gd name="connsiteX2" fmla="*/ 202557 w 3597741"/>
                      <a:gd name="connsiteY2" fmla="*/ 3631602 h 4037210"/>
                      <a:gd name="connsiteX3" fmla="*/ 596096 w 3597741"/>
                      <a:gd name="connsiteY3" fmla="*/ 3944118 h 4037210"/>
                      <a:gd name="connsiteX4" fmla="*/ 3113590 w 3597741"/>
                      <a:gd name="connsiteY4" fmla="*/ 3932544 h 4037210"/>
                      <a:gd name="connsiteX5" fmla="*/ 3414532 w 3597741"/>
                      <a:gd name="connsiteY5" fmla="*/ 3614240 h 4037210"/>
                      <a:gd name="connsiteX6" fmla="*/ 3402957 w 3597741"/>
                      <a:gd name="connsiteY6" fmla="*/ 315455 h 4037210"/>
                      <a:gd name="connsiteX7" fmla="*/ 3495555 w 3597741"/>
                      <a:gd name="connsiteY7" fmla="*/ 124473 h 4037210"/>
                      <a:gd name="connsiteX8" fmla="*/ 1782501 w 3597741"/>
                      <a:gd name="connsiteY8" fmla="*/ 240220 h 4037210"/>
                      <a:gd name="connsiteX9" fmla="*/ 0 w 3597741"/>
                      <a:gd name="connsiteY9" fmla="*/ 124473 h 4037210"/>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9816"/>
                      <a:gd name="connsiteX1" fmla="*/ 202557 w 3597741"/>
                      <a:gd name="connsiteY1" fmla="*/ 552736 h 4069816"/>
                      <a:gd name="connsiteX2" fmla="*/ 202557 w 3597741"/>
                      <a:gd name="connsiteY2" fmla="*/ 3631602 h 4069816"/>
                      <a:gd name="connsiteX3" fmla="*/ 584065 w 3597741"/>
                      <a:gd name="connsiteY3" fmla="*/ 3952139 h 4069816"/>
                      <a:gd name="connsiteX4" fmla="*/ 3053433 w 3597741"/>
                      <a:gd name="connsiteY4" fmla="*/ 3936555 h 4069816"/>
                      <a:gd name="connsiteX5" fmla="*/ 3414532 w 3597741"/>
                      <a:gd name="connsiteY5" fmla="*/ 3614240 h 4069816"/>
                      <a:gd name="connsiteX6" fmla="*/ 3402957 w 3597741"/>
                      <a:gd name="connsiteY6" fmla="*/ 315455 h 4069816"/>
                      <a:gd name="connsiteX7" fmla="*/ 3495555 w 3597741"/>
                      <a:gd name="connsiteY7" fmla="*/ 124473 h 4069816"/>
                      <a:gd name="connsiteX8" fmla="*/ 1782501 w 3597741"/>
                      <a:gd name="connsiteY8" fmla="*/ 240220 h 4069816"/>
                      <a:gd name="connsiteX9" fmla="*/ 0 w 3597741"/>
                      <a:gd name="connsiteY9" fmla="*/ 124473 h 4069816"/>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8189"/>
                      <a:gd name="connsiteY0" fmla="*/ 121082 h 4071181"/>
                      <a:gd name="connsiteX1" fmla="*/ 202557 w 3598189"/>
                      <a:gd name="connsiteY1" fmla="*/ 549345 h 4071181"/>
                      <a:gd name="connsiteX2" fmla="*/ 202557 w 3598189"/>
                      <a:gd name="connsiteY2" fmla="*/ 3628211 h 4071181"/>
                      <a:gd name="connsiteX3" fmla="*/ 584065 w 3598189"/>
                      <a:gd name="connsiteY3" fmla="*/ 3948748 h 4071181"/>
                      <a:gd name="connsiteX4" fmla="*/ 3053433 w 3598189"/>
                      <a:gd name="connsiteY4" fmla="*/ 3933164 h 4071181"/>
                      <a:gd name="connsiteX5" fmla="*/ 3398490 w 3598189"/>
                      <a:gd name="connsiteY5" fmla="*/ 3562723 h 4071181"/>
                      <a:gd name="connsiteX6" fmla="*/ 3402957 w 3598189"/>
                      <a:gd name="connsiteY6" fmla="*/ 312064 h 4071181"/>
                      <a:gd name="connsiteX7" fmla="*/ 3495555 w 3598189"/>
                      <a:gd name="connsiteY7" fmla="*/ 121082 h 4071181"/>
                      <a:gd name="connsiteX8" fmla="*/ 1782501 w 3598189"/>
                      <a:gd name="connsiteY8" fmla="*/ 236829 h 4071181"/>
                      <a:gd name="connsiteX9" fmla="*/ 0 w 3598189"/>
                      <a:gd name="connsiteY9" fmla="*/ 121082 h 4071181"/>
                      <a:gd name="connsiteX0" fmla="*/ 0 w 3598189"/>
                      <a:gd name="connsiteY0" fmla="*/ 121082 h 4087381"/>
                      <a:gd name="connsiteX1" fmla="*/ 202557 w 3598189"/>
                      <a:gd name="connsiteY1" fmla="*/ 549345 h 4087381"/>
                      <a:gd name="connsiteX2" fmla="*/ 202557 w 3598189"/>
                      <a:gd name="connsiteY2" fmla="*/ 3628211 h 4087381"/>
                      <a:gd name="connsiteX3" fmla="*/ 584065 w 3598189"/>
                      <a:gd name="connsiteY3" fmla="*/ 3948748 h 4087381"/>
                      <a:gd name="connsiteX4" fmla="*/ 2941138 w 3598189"/>
                      <a:gd name="connsiteY4" fmla="*/ 3961238 h 4087381"/>
                      <a:gd name="connsiteX5" fmla="*/ 3398490 w 3598189"/>
                      <a:gd name="connsiteY5" fmla="*/ 3562723 h 4087381"/>
                      <a:gd name="connsiteX6" fmla="*/ 3402957 w 3598189"/>
                      <a:gd name="connsiteY6" fmla="*/ 312064 h 4087381"/>
                      <a:gd name="connsiteX7" fmla="*/ 3495555 w 3598189"/>
                      <a:gd name="connsiteY7" fmla="*/ 121082 h 4087381"/>
                      <a:gd name="connsiteX8" fmla="*/ 1782501 w 3598189"/>
                      <a:gd name="connsiteY8" fmla="*/ 236829 h 4087381"/>
                      <a:gd name="connsiteX9" fmla="*/ 0 w 3598189"/>
                      <a:gd name="connsiteY9" fmla="*/ 121082 h 4087381"/>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4908"/>
                      <a:gd name="connsiteY0" fmla="*/ 10071 h 3956501"/>
                      <a:gd name="connsiteX1" fmla="*/ 202557 w 3594908"/>
                      <a:gd name="connsiteY1" fmla="*/ 438334 h 3956501"/>
                      <a:gd name="connsiteX2" fmla="*/ 202557 w 3594908"/>
                      <a:gd name="connsiteY2" fmla="*/ 3517200 h 3956501"/>
                      <a:gd name="connsiteX3" fmla="*/ 584065 w 3594908"/>
                      <a:gd name="connsiteY3" fmla="*/ 3837737 h 3956501"/>
                      <a:gd name="connsiteX4" fmla="*/ 2941138 w 3594908"/>
                      <a:gd name="connsiteY4" fmla="*/ 3850227 h 3956501"/>
                      <a:gd name="connsiteX5" fmla="*/ 3398490 w 3594908"/>
                      <a:gd name="connsiteY5" fmla="*/ 3451712 h 3956501"/>
                      <a:gd name="connsiteX6" fmla="*/ 3402957 w 3594908"/>
                      <a:gd name="connsiteY6" fmla="*/ 201053 h 3956501"/>
                      <a:gd name="connsiteX7" fmla="*/ 3495555 w 3594908"/>
                      <a:gd name="connsiteY7" fmla="*/ 10071 h 3956501"/>
                      <a:gd name="connsiteX8" fmla="*/ 1782501 w 3594908"/>
                      <a:gd name="connsiteY8" fmla="*/ 125818 h 3956501"/>
                      <a:gd name="connsiteX9" fmla="*/ 0 w 3594908"/>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01053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804804 w 3517858"/>
                      <a:gd name="connsiteY8" fmla="*/ 115747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858" h="3959648">
                        <a:moveTo>
                          <a:pt x="0" y="11151"/>
                        </a:moveTo>
                        <a:cubicBezTo>
                          <a:pt x="119437" y="87202"/>
                          <a:pt x="219175" y="160573"/>
                          <a:pt x="224860" y="428263"/>
                        </a:cubicBezTo>
                        <a:cubicBezTo>
                          <a:pt x="238566" y="1012784"/>
                          <a:pt x="211407" y="2945909"/>
                          <a:pt x="224860" y="3507129"/>
                        </a:cubicBezTo>
                        <a:cubicBezTo>
                          <a:pt x="226281" y="3587085"/>
                          <a:pt x="261565" y="3733393"/>
                          <a:pt x="606368" y="3827666"/>
                        </a:cubicBezTo>
                        <a:cubicBezTo>
                          <a:pt x="1071487" y="3962044"/>
                          <a:pt x="2199369" y="4025722"/>
                          <a:pt x="2957865" y="3862458"/>
                        </a:cubicBezTo>
                        <a:cubicBezTo>
                          <a:pt x="3251434" y="3784492"/>
                          <a:pt x="3420952" y="3689362"/>
                          <a:pt x="3420793" y="3441641"/>
                        </a:cubicBezTo>
                        <a:cubicBezTo>
                          <a:pt x="3420634" y="3193920"/>
                          <a:pt x="3429134" y="319421"/>
                          <a:pt x="3425260" y="235098"/>
                        </a:cubicBezTo>
                        <a:cubicBezTo>
                          <a:pt x="3421386" y="150775"/>
                          <a:pt x="3499176" y="44623"/>
                          <a:pt x="3517858" y="0"/>
                        </a:cubicBezTo>
                        <a:cubicBezTo>
                          <a:pt x="3219904" y="76670"/>
                          <a:pt x="2524928" y="108313"/>
                          <a:pt x="1793652" y="104595"/>
                        </a:cubicBezTo>
                        <a:cubicBezTo>
                          <a:pt x="1062376" y="100877"/>
                          <a:pt x="168539" y="48275"/>
                          <a:pt x="0" y="11151"/>
                        </a:cubicBezTo>
                        <a:close/>
                      </a:path>
                    </a:pathLst>
                  </a:custGeom>
                  <a:solidFill>
                    <a:schemeClr val="accent5">
                      <a:lumMod val="20000"/>
                      <a:lumOff val="80000"/>
                      <a:alpha val="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2" name="Freeform 191"/>
                  <p:cNvSpPr/>
                  <p:nvPr/>
                </p:nvSpPr>
                <p:spPr>
                  <a:xfrm>
                    <a:off x="1854877" y="4039607"/>
                    <a:ext cx="1406638" cy="752424"/>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rgbClr val="F7F595">
                      <a:alpha val="31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93" name="Picture 192"/>
                  <p:cNvPicPr>
                    <a:picLocks noChangeAspect="1"/>
                  </p:cNvPicPr>
                  <p:nvPr/>
                </p:nvPicPr>
                <p:blipFill>
                  <a:blip r:embed="rId5" cstate="print">
                    <a:extLst>
                      <a:ext uri="{BEBA8EAE-BF5A-486C-A8C5-ECC9F3942E4B}">
                        <a14:imgProps xmlns:a14="http://schemas.microsoft.com/office/drawing/2010/main">
                          <a14:imgLayer r:embed="rId6">
                            <a14:imgEffect>
                              <a14:backgroundRemoval t="3226" b="96371" l="0" r="100000"/>
                            </a14:imgEffect>
                          </a14:imgLayer>
                        </a14:imgProps>
                      </a:ext>
                      <a:ext uri="{28A0092B-C50C-407E-A947-70E740481C1C}">
                        <a14:useLocalDpi xmlns:a14="http://schemas.microsoft.com/office/drawing/2010/main" val="0"/>
                      </a:ext>
                    </a:extLst>
                  </a:blip>
                  <a:stretch>
                    <a:fillRect/>
                  </a:stretch>
                </p:blipFill>
                <p:spPr>
                  <a:xfrm>
                    <a:off x="2344592" y="3793029"/>
                    <a:ext cx="218267" cy="722892"/>
                  </a:xfrm>
                  <a:prstGeom prst="rect">
                    <a:avLst/>
                  </a:prstGeom>
                </p:spPr>
              </p:pic>
              <p:pic>
                <p:nvPicPr>
                  <p:cNvPr id="194" name="Picture 193"/>
                  <p:cNvPicPr>
                    <a:picLocks noChangeAspect="1"/>
                  </p:cNvPicPr>
                  <p:nvPr/>
                </p:nvPicPr>
                <p:blipFill>
                  <a:blip r:embed="rId7" cstate="print">
                    <a:extLst>
                      <a:ext uri="{BEBA8EAE-BF5A-486C-A8C5-ECC9F3942E4B}">
                        <a14:imgProps xmlns:a14="http://schemas.microsoft.com/office/drawing/2010/main">
                          <a14:imgLayer r:embed="rId8">
                            <a14:imgEffect>
                              <a14:backgroundRemoval t="3226" b="96371" l="0" r="100000"/>
                            </a14:imgEffect>
                          </a14:imgLayer>
                        </a14:imgProps>
                      </a:ext>
                      <a:ext uri="{28A0092B-C50C-407E-A947-70E740481C1C}">
                        <a14:useLocalDpi xmlns:a14="http://schemas.microsoft.com/office/drawing/2010/main" val="0"/>
                      </a:ext>
                    </a:extLst>
                  </a:blip>
                  <a:stretch>
                    <a:fillRect/>
                  </a:stretch>
                </p:blipFill>
                <p:spPr>
                  <a:xfrm>
                    <a:off x="2563667" y="3788859"/>
                    <a:ext cx="218267" cy="722892"/>
                  </a:xfrm>
                  <a:prstGeom prst="rect">
                    <a:avLst/>
                  </a:prstGeom>
                </p:spPr>
              </p:pic>
              <p:sp>
                <p:nvSpPr>
                  <p:cNvPr id="195" name="Oval 194"/>
                  <p:cNvSpPr/>
                  <p:nvPr/>
                </p:nvSpPr>
                <p:spPr>
                  <a:xfrm>
                    <a:off x="1752600" y="3009029"/>
                    <a:ext cx="1571625" cy="96121"/>
                  </a:xfrm>
                  <a:prstGeom prst="ellipse">
                    <a:avLst/>
                  </a:prstGeom>
                  <a:solidFill>
                    <a:schemeClr val="tx1">
                      <a:lumMod val="95000"/>
                      <a:lumOff val="5000"/>
                      <a:alpha val="7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pic>
                <p:nvPicPr>
                  <p:cNvPr id="196" name="Picture 195"/>
                  <p:cNvPicPr>
                    <a:picLocks noChangeAspect="1"/>
                  </p:cNvPicPr>
                  <p:nvPr/>
                </p:nvPicPr>
                <p:blipFill rotWithShape="1">
                  <a:blip r:embed="rId9" cstate="print">
                    <a:duotone>
                      <a:schemeClr val="accent6">
                        <a:shade val="45000"/>
                        <a:satMod val="135000"/>
                      </a:schemeClr>
                      <a:prstClr val="white"/>
                    </a:duotone>
                    <a:extLst>
                      <a:ext uri="{BEBA8EAE-BF5A-486C-A8C5-ECC9F3942E4B}">
                        <a14:imgProps xmlns:a14="http://schemas.microsoft.com/office/drawing/2010/main">
                          <a14:imgLayer r:embed="rId10">
                            <a14:imgEffect>
                              <a14:backgroundRemoval t="0" b="100000" l="0" r="99091"/>
                            </a14:imgEffect>
                          </a14:imgLayer>
                        </a14:imgProps>
                      </a:ext>
                      <a:ext uri="{28A0092B-C50C-407E-A947-70E740481C1C}">
                        <a14:useLocalDpi xmlns:a14="http://schemas.microsoft.com/office/drawing/2010/main" val="0"/>
                      </a:ext>
                    </a:extLst>
                  </a:blip>
                  <a:srcRect l="26792" t="29167" r="24624" b="20833"/>
                  <a:stretch/>
                </p:blipFill>
                <p:spPr>
                  <a:xfrm>
                    <a:off x="2126379" y="4291635"/>
                    <a:ext cx="888504" cy="552450"/>
                  </a:xfrm>
                  <a:prstGeom prst="rect">
                    <a:avLst/>
                  </a:prstGeom>
                </p:spPr>
              </p:pic>
              <p:cxnSp>
                <p:nvCxnSpPr>
                  <p:cNvPr id="197" name="Straight Connector 196"/>
                  <p:cNvCxnSpPr/>
                  <p:nvPr/>
                </p:nvCxnSpPr>
                <p:spPr>
                  <a:xfrm>
                    <a:off x="2688868" y="3985260"/>
                    <a:ext cx="332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3020151" y="2876552"/>
                    <a:ext cx="0" cy="11076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3017798" y="2876550"/>
                    <a:ext cx="487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3505192" y="2724152"/>
                    <a:ext cx="0" cy="157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a:xfrm>
                    <a:off x="3429016" y="2571758"/>
                    <a:ext cx="131409" cy="63704"/>
                    <a:chOff x="3657600" y="3105150"/>
                    <a:chExt cx="138111" cy="76200"/>
                  </a:xfrm>
                </p:grpSpPr>
                <p:cxnSp>
                  <p:nvCxnSpPr>
                    <p:cNvPr id="217" name="Straight Connector 216"/>
                    <p:cNvCxnSpPr/>
                    <p:nvPr/>
                  </p:nvCxnSpPr>
                  <p:spPr>
                    <a:xfrm flipH="1">
                      <a:off x="3657600" y="3105150"/>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3729029" y="3105150"/>
                      <a:ext cx="66682"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p:nvGrpSpPr>
                <p:grpSpPr>
                  <a:xfrm flipV="1">
                    <a:off x="3433763" y="2662239"/>
                    <a:ext cx="131409" cy="63704"/>
                    <a:chOff x="3657600" y="3105150"/>
                    <a:chExt cx="138111" cy="76200"/>
                  </a:xfrm>
                </p:grpSpPr>
                <p:cxnSp>
                  <p:nvCxnSpPr>
                    <p:cNvPr id="215" name="Straight Connector 214"/>
                    <p:cNvCxnSpPr/>
                    <p:nvPr/>
                  </p:nvCxnSpPr>
                  <p:spPr>
                    <a:xfrm flipH="1">
                      <a:off x="3657600" y="3105150"/>
                      <a:ext cx="76200"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3729029" y="3105150"/>
                      <a:ext cx="66682" cy="76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3" name="Straight Connector 202"/>
                  <p:cNvCxnSpPr/>
                  <p:nvPr/>
                </p:nvCxnSpPr>
                <p:spPr>
                  <a:xfrm>
                    <a:off x="3500437" y="2491624"/>
                    <a:ext cx="0" cy="856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3230832" y="2489200"/>
                    <a:ext cx="27097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2844800" y="2489200"/>
                    <a:ext cx="3273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794000" y="2425700"/>
                    <a:ext cx="0" cy="13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rot="16200000">
                    <a:off x="2755816" y="2468841"/>
                    <a:ext cx="0" cy="53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687444" y="2438400"/>
                    <a:ext cx="0" cy="13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rot="16200000">
                    <a:off x="2649260" y="2481541"/>
                    <a:ext cx="0" cy="534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622550" y="2400300"/>
                    <a:ext cx="0" cy="235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579494" y="2444750"/>
                    <a:ext cx="0" cy="138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1982933" y="2508250"/>
                    <a:ext cx="5926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1981200" y="2506637"/>
                    <a:ext cx="0" cy="14712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981200" y="3981450"/>
                    <a:ext cx="463388" cy="3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grpSp>
        <p:nvGrpSpPr>
          <p:cNvPr id="229" name="Group 228"/>
          <p:cNvGrpSpPr/>
          <p:nvPr/>
        </p:nvGrpSpPr>
        <p:grpSpPr>
          <a:xfrm>
            <a:off x="6670676" y="4117538"/>
            <a:ext cx="2181224" cy="307777"/>
            <a:chOff x="5590717" y="2128204"/>
            <a:chExt cx="1919477" cy="307777"/>
          </a:xfrm>
        </p:grpSpPr>
        <p:grpSp>
          <p:nvGrpSpPr>
            <p:cNvPr id="230" name="Group 229"/>
            <p:cNvGrpSpPr/>
            <p:nvPr/>
          </p:nvGrpSpPr>
          <p:grpSpPr>
            <a:xfrm>
              <a:off x="5590717" y="2283581"/>
              <a:ext cx="774605" cy="46180"/>
              <a:chOff x="5318766" y="-278457"/>
              <a:chExt cx="774605" cy="46180"/>
            </a:xfrm>
          </p:grpSpPr>
          <p:sp>
            <p:nvSpPr>
              <p:cNvPr id="234" name="Oval 233"/>
              <p:cNvSpPr/>
              <p:nvPr/>
            </p:nvSpPr>
            <p:spPr>
              <a:xfrm>
                <a:off x="5318766" y="-278457"/>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35" name="Straight Connector 234"/>
              <p:cNvCxnSpPr/>
              <p:nvPr/>
            </p:nvCxnSpPr>
            <p:spPr>
              <a:xfrm>
                <a:off x="5369057" y="-254187"/>
                <a:ext cx="724314"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1" name="Group 230"/>
            <p:cNvGrpSpPr/>
            <p:nvPr/>
          </p:nvGrpSpPr>
          <p:grpSpPr>
            <a:xfrm>
              <a:off x="6314268" y="2128204"/>
              <a:ext cx="1195926" cy="307777"/>
              <a:chOff x="6042317" y="-399705"/>
              <a:chExt cx="1195926" cy="307777"/>
            </a:xfrm>
          </p:grpSpPr>
          <p:sp>
            <p:nvSpPr>
              <p:cNvPr id="232" name="Rounded Rectangle 231"/>
              <p:cNvSpPr/>
              <p:nvPr/>
            </p:nvSpPr>
            <p:spPr>
              <a:xfrm>
                <a:off x="6098301" y="-385686"/>
                <a:ext cx="1051543" cy="287953"/>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3" name="Rectangle 232"/>
              <p:cNvSpPr/>
              <p:nvPr/>
            </p:nvSpPr>
            <p:spPr>
              <a:xfrm>
                <a:off x="6042317" y="-399705"/>
                <a:ext cx="1195926" cy="307777"/>
              </a:xfrm>
              <a:prstGeom prst="rect">
                <a:avLst/>
              </a:prstGeom>
              <a:noFill/>
              <a:ln>
                <a:noFill/>
              </a:ln>
            </p:spPr>
            <p:txBody>
              <a:bodyPr wrap="square" anchor="ctr">
                <a:spAutoFit/>
              </a:bodyPr>
              <a:lstStyle/>
              <a:p>
                <a:pPr algn="ctr"/>
                <a:r>
                  <a:rPr lang="en-US" sz="1400" b="1" dirty="0"/>
                  <a:t>Rubber cork</a:t>
                </a:r>
              </a:p>
            </p:txBody>
          </p:sp>
        </p:grpSp>
      </p:grpSp>
      <p:grpSp>
        <p:nvGrpSpPr>
          <p:cNvPr id="236" name="Group 235"/>
          <p:cNvGrpSpPr/>
          <p:nvPr/>
        </p:nvGrpSpPr>
        <p:grpSpPr>
          <a:xfrm>
            <a:off x="7162799" y="2891790"/>
            <a:ext cx="1562100" cy="307777"/>
            <a:chOff x="5590717" y="2128204"/>
            <a:chExt cx="1374648" cy="307777"/>
          </a:xfrm>
        </p:grpSpPr>
        <p:grpSp>
          <p:nvGrpSpPr>
            <p:cNvPr id="237" name="Group 236"/>
            <p:cNvGrpSpPr/>
            <p:nvPr/>
          </p:nvGrpSpPr>
          <p:grpSpPr>
            <a:xfrm>
              <a:off x="5590717" y="2283581"/>
              <a:ext cx="473184" cy="46180"/>
              <a:chOff x="5318766" y="-278457"/>
              <a:chExt cx="473184" cy="46180"/>
            </a:xfrm>
          </p:grpSpPr>
          <p:sp>
            <p:nvSpPr>
              <p:cNvPr id="241" name="Oval 240"/>
              <p:cNvSpPr/>
              <p:nvPr/>
            </p:nvSpPr>
            <p:spPr>
              <a:xfrm>
                <a:off x="5318766" y="-278457"/>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42" name="Straight Connector 241"/>
              <p:cNvCxnSpPr/>
              <p:nvPr/>
            </p:nvCxnSpPr>
            <p:spPr>
              <a:xfrm>
                <a:off x="5368725" y="-254187"/>
                <a:ext cx="423225"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8" name="Group 237"/>
            <p:cNvGrpSpPr/>
            <p:nvPr/>
          </p:nvGrpSpPr>
          <p:grpSpPr>
            <a:xfrm>
              <a:off x="6012517" y="2128204"/>
              <a:ext cx="952848" cy="307777"/>
              <a:chOff x="5740566" y="-399705"/>
              <a:chExt cx="952848" cy="307777"/>
            </a:xfrm>
          </p:grpSpPr>
          <p:sp>
            <p:nvSpPr>
              <p:cNvPr id="239" name="Rounded Rectangle 238"/>
              <p:cNvSpPr/>
              <p:nvPr/>
            </p:nvSpPr>
            <p:spPr>
              <a:xfrm>
                <a:off x="5796549" y="-385686"/>
                <a:ext cx="829808" cy="287953"/>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0" name="Rectangle 239"/>
              <p:cNvSpPr/>
              <p:nvPr/>
            </p:nvSpPr>
            <p:spPr>
              <a:xfrm>
                <a:off x="5740566" y="-399705"/>
                <a:ext cx="952848" cy="307777"/>
              </a:xfrm>
              <a:prstGeom prst="rect">
                <a:avLst/>
              </a:prstGeom>
              <a:noFill/>
              <a:ln>
                <a:noFill/>
              </a:ln>
            </p:spPr>
            <p:txBody>
              <a:bodyPr wrap="square" anchor="ctr">
                <a:spAutoFit/>
              </a:bodyPr>
              <a:lstStyle/>
              <a:p>
                <a:pPr algn="ctr"/>
                <a:r>
                  <a:rPr lang="en-US" sz="1400" b="1" dirty="0" smtClean="0"/>
                  <a:t>Beaker</a:t>
                </a:r>
                <a:endParaRPr lang="en-US" sz="1400" b="1" dirty="0"/>
              </a:p>
            </p:txBody>
          </p:sp>
        </p:grpSp>
      </p:grpSp>
      <p:grpSp>
        <p:nvGrpSpPr>
          <p:cNvPr id="243" name="Group 242"/>
          <p:cNvGrpSpPr/>
          <p:nvPr/>
        </p:nvGrpSpPr>
        <p:grpSpPr>
          <a:xfrm>
            <a:off x="4569963" y="4011930"/>
            <a:ext cx="1418614" cy="591090"/>
            <a:chOff x="6670201" y="2133721"/>
            <a:chExt cx="1248379" cy="591090"/>
          </a:xfrm>
        </p:grpSpPr>
        <p:grpSp>
          <p:nvGrpSpPr>
            <p:cNvPr id="244" name="Group 243"/>
            <p:cNvGrpSpPr/>
            <p:nvPr/>
          </p:nvGrpSpPr>
          <p:grpSpPr>
            <a:xfrm>
              <a:off x="7437272" y="2133721"/>
              <a:ext cx="481308" cy="232495"/>
              <a:chOff x="7165321" y="-428317"/>
              <a:chExt cx="481308" cy="232495"/>
            </a:xfrm>
          </p:grpSpPr>
          <p:sp>
            <p:nvSpPr>
              <p:cNvPr id="248" name="Oval 247"/>
              <p:cNvSpPr/>
              <p:nvPr/>
            </p:nvSpPr>
            <p:spPr>
              <a:xfrm>
                <a:off x="7602690" y="-428317"/>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49" name="Straight Connector 248"/>
              <p:cNvCxnSpPr/>
              <p:nvPr/>
            </p:nvCxnSpPr>
            <p:spPr>
              <a:xfrm flipH="1">
                <a:off x="7165321" y="-394436"/>
                <a:ext cx="437371" cy="198614"/>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45" name="Group 244"/>
            <p:cNvGrpSpPr/>
            <p:nvPr/>
          </p:nvGrpSpPr>
          <p:grpSpPr>
            <a:xfrm>
              <a:off x="6670201" y="2369941"/>
              <a:ext cx="980798" cy="354870"/>
              <a:chOff x="6398250" y="-157968"/>
              <a:chExt cx="980798" cy="354870"/>
            </a:xfrm>
          </p:grpSpPr>
          <p:sp>
            <p:nvSpPr>
              <p:cNvPr id="246" name="Rounded Rectangle 245"/>
              <p:cNvSpPr/>
              <p:nvPr/>
            </p:nvSpPr>
            <p:spPr>
              <a:xfrm>
                <a:off x="6398250" y="-157968"/>
                <a:ext cx="980798" cy="354870"/>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7" name="Rectangle 246"/>
              <p:cNvSpPr/>
              <p:nvPr/>
            </p:nvSpPr>
            <p:spPr>
              <a:xfrm>
                <a:off x="6410363" y="-138528"/>
                <a:ext cx="964783" cy="307777"/>
              </a:xfrm>
              <a:prstGeom prst="rect">
                <a:avLst/>
              </a:prstGeom>
              <a:noFill/>
              <a:ln>
                <a:noFill/>
              </a:ln>
            </p:spPr>
            <p:txBody>
              <a:bodyPr wrap="square" anchor="ctr">
                <a:spAutoFit/>
              </a:bodyPr>
              <a:lstStyle/>
              <a:p>
                <a:pPr algn="ctr"/>
                <a:r>
                  <a:rPr lang="en-US" sz="1400" b="1" dirty="0" smtClean="0"/>
                  <a:t>Glucose </a:t>
                </a:r>
                <a:r>
                  <a:rPr lang="en-US" sz="1400" b="1" dirty="0" err="1" smtClean="0"/>
                  <a:t>Sol</a:t>
                </a:r>
                <a:r>
                  <a:rPr lang="en-US" sz="1400" b="1" baseline="30000" dirty="0" err="1" smtClean="0"/>
                  <a:t>n</a:t>
                </a:r>
                <a:r>
                  <a:rPr lang="en-US" sz="1400" b="1" dirty="0" smtClean="0"/>
                  <a:t> </a:t>
                </a:r>
                <a:endParaRPr lang="en-US" sz="1400" b="1" dirty="0"/>
              </a:p>
            </p:txBody>
          </p:sp>
        </p:grpSp>
      </p:grpSp>
      <p:grpSp>
        <p:nvGrpSpPr>
          <p:cNvPr id="250" name="Group 249"/>
          <p:cNvGrpSpPr/>
          <p:nvPr/>
        </p:nvGrpSpPr>
        <p:grpSpPr>
          <a:xfrm>
            <a:off x="6553201" y="3514720"/>
            <a:ext cx="1761146" cy="314042"/>
            <a:chOff x="5590717" y="2116134"/>
            <a:chExt cx="1549808" cy="314042"/>
          </a:xfrm>
        </p:grpSpPr>
        <p:grpSp>
          <p:nvGrpSpPr>
            <p:cNvPr id="251" name="Group 250"/>
            <p:cNvGrpSpPr/>
            <p:nvPr/>
          </p:nvGrpSpPr>
          <p:grpSpPr>
            <a:xfrm>
              <a:off x="5590717" y="2283581"/>
              <a:ext cx="774605" cy="46180"/>
              <a:chOff x="5318766" y="-278457"/>
              <a:chExt cx="774605" cy="46180"/>
            </a:xfrm>
          </p:grpSpPr>
          <p:sp>
            <p:nvSpPr>
              <p:cNvPr id="255" name="Oval 254"/>
              <p:cNvSpPr/>
              <p:nvPr/>
            </p:nvSpPr>
            <p:spPr>
              <a:xfrm>
                <a:off x="5318766" y="-278457"/>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56" name="Straight Connector 255"/>
              <p:cNvCxnSpPr/>
              <p:nvPr/>
            </p:nvCxnSpPr>
            <p:spPr>
              <a:xfrm>
                <a:off x="5369057" y="-254187"/>
                <a:ext cx="724314"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52" name="Group 251"/>
            <p:cNvGrpSpPr/>
            <p:nvPr/>
          </p:nvGrpSpPr>
          <p:grpSpPr>
            <a:xfrm>
              <a:off x="6314268" y="2116134"/>
              <a:ext cx="826257" cy="314042"/>
              <a:chOff x="6042317" y="-411775"/>
              <a:chExt cx="826257" cy="314042"/>
            </a:xfrm>
          </p:grpSpPr>
          <p:sp>
            <p:nvSpPr>
              <p:cNvPr id="253" name="Rounded Rectangle 252"/>
              <p:cNvSpPr/>
              <p:nvPr/>
            </p:nvSpPr>
            <p:spPr>
              <a:xfrm>
                <a:off x="6111353" y="-385686"/>
                <a:ext cx="757221" cy="287953"/>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4" name="Rectangle 253"/>
              <p:cNvSpPr/>
              <p:nvPr/>
            </p:nvSpPr>
            <p:spPr>
              <a:xfrm>
                <a:off x="6042317" y="-411775"/>
                <a:ext cx="818736" cy="307777"/>
              </a:xfrm>
              <a:prstGeom prst="rect">
                <a:avLst/>
              </a:prstGeom>
              <a:noFill/>
              <a:ln>
                <a:noFill/>
              </a:ln>
            </p:spPr>
            <p:txBody>
              <a:bodyPr wrap="square" anchor="ctr">
                <a:spAutoFit/>
              </a:bodyPr>
              <a:lstStyle/>
              <a:p>
                <a:pPr algn="ctr"/>
                <a:r>
                  <a:rPr lang="en-US" sz="1400" b="1" dirty="0" smtClean="0"/>
                  <a:t>Nail</a:t>
                </a:r>
                <a:endParaRPr lang="en-US" sz="1400" b="1" dirty="0"/>
              </a:p>
            </p:txBody>
          </p:sp>
        </p:grpSp>
      </p:grpSp>
      <p:grpSp>
        <p:nvGrpSpPr>
          <p:cNvPr id="257" name="Group 256"/>
          <p:cNvGrpSpPr/>
          <p:nvPr/>
        </p:nvGrpSpPr>
        <p:grpSpPr>
          <a:xfrm>
            <a:off x="7429500" y="2167890"/>
            <a:ext cx="1562100" cy="307777"/>
            <a:chOff x="5590717" y="2128204"/>
            <a:chExt cx="1374648" cy="307777"/>
          </a:xfrm>
        </p:grpSpPr>
        <p:grpSp>
          <p:nvGrpSpPr>
            <p:cNvPr id="258" name="Group 257"/>
            <p:cNvGrpSpPr/>
            <p:nvPr/>
          </p:nvGrpSpPr>
          <p:grpSpPr>
            <a:xfrm>
              <a:off x="5590717" y="2283581"/>
              <a:ext cx="473184" cy="46180"/>
              <a:chOff x="5318766" y="-278457"/>
              <a:chExt cx="473184" cy="46180"/>
            </a:xfrm>
          </p:grpSpPr>
          <p:sp>
            <p:nvSpPr>
              <p:cNvPr id="262" name="Oval 261"/>
              <p:cNvSpPr/>
              <p:nvPr/>
            </p:nvSpPr>
            <p:spPr>
              <a:xfrm>
                <a:off x="5318766" y="-278457"/>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63" name="Straight Connector 262"/>
              <p:cNvCxnSpPr/>
              <p:nvPr/>
            </p:nvCxnSpPr>
            <p:spPr>
              <a:xfrm>
                <a:off x="5368725" y="-254187"/>
                <a:ext cx="423225"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59" name="Group 258"/>
            <p:cNvGrpSpPr/>
            <p:nvPr/>
          </p:nvGrpSpPr>
          <p:grpSpPr>
            <a:xfrm>
              <a:off x="6012517" y="2128204"/>
              <a:ext cx="952848" cy="307777"/>
              <a:chOff x="5740566" y="-399705"/>
              <a:chExt cx="952848" cy="307777"/>
            </a:xfrm>
          </p:grpSpPr>
          <p:sp>
            <p:nvSpPr>
              <p:cNvPr id="260" name="Rounded Rectangle 259"/>
              <p:cNvSpPr/>
              <p:nvPr/>
            </p:nvSpPr>
            <p:spPr>
              <a:xfrm>
                <a:off x="5796549" y="-385686"/>
                <a:ext cx="829808" cy="287953"/>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1" name="Rectangle 260"/>
              <p:cNvSpPr/>
              <p:nvPr/>
            </p:nvSpPr>
            <p:spPr>
              <a:xfrm>
                <a:off x="5740566" y="-399705"/>
                <a:ext cx="952848" cy="307777"/>
              </a:xfrm>
              <a:prstGeom prst="rect">
                <a:avLst/>
              </a:prstGeom>
              <a:noFill/>
              <a:ln>
                <a:noFill/>
              </a:ln>
            </p:spPr>
            <p:txBody>
              <a:bodyPr wrap="square" anchor="ctr">
                <a:spAutoFit/>
              </a:bodyPr>
              <a:lstStyle/>
              <a:p>
                <a:pPr algn="ctr"/>
                <a:r>
                  <a:rPr lang="en-US" sz="1400" b="1" dirty="0" smtClean="0"/>
                  <a:t>Switch</a:t>
                </a:r>
                <a:endParaRPr lang="en-US" sz="1400" b="1" dirty="0"/>
              </a:p>
            </p:txBody>
          </p:sp>
        </p:grpSp>
      </p:grpSp>
      <p:sp>
        <p:nvSpPr>
          <p:cNvPr id="271" name="Rectangle 270"/>
          <p:cNvSpPr/>
          <p:nvPr/>
        </p:nvSpPr>
        <p:spPr>
          <a:xfrm>
            <a:off x="4622079" y="4291517"/>
            <a:ext cx="1019271" cy="28429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9" name="Group 278"/>
          <p:cNvGrpSpPr/>
          <p:nvPr/>
        </p:nvGrpSpPr>
        <p:grpSpPr>
          <a:xfrm>
            <a:off x="2057400" y="1657932"/>
            <a:ext cx="863599" cy="566298"/>
            <a:chOff x="6061303" y="1921123"/>
            <a:chExt cx="759966" cy="566298"/>
          </a:xfrm>
        </p:grpSpPr>
        <p:grpSp>
          <p:nvGrpSpPr>
            <p:cNvPr id="280" name="Group 279"/>
            <p:cNvGrpSpPr/>
            <p:nvPr/>
          </p:nvGrpSpPr>
          <p:grpSpPr>
            <a:xfrm>
              <a:off x="6505707" y="2231734"/>
              <a:ext cx="315562" cy="255687"/>
              <a:chOff x="6233756" y="-330304"/>
              <a:chExt cx="315562" cy="255687"/>
            </a:xfrm>
          </p:grpSpPr>
          <p:sp>
            <p:nvSpPr>
              <p:cNvPr id="284" name="Oval 283"/>
              <p:cNvSpPr/>
              <p:nvPr/>
            </p:nvSpPr>
            <p:spPr>
              <a:xfrm>
                <a:off x="6505379" y="-120797"/>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85" name="Straight Connector 284"/>
              <p:cNvCxnSpPr/>
              <p:nvPr/>
            </p:nvCxnSpPr>
            <p:spPr>
              <a:xfrm flipH="1" flipV="1">
                <a:off x="6233756" y="-330304"/>
                <a:ext cx="279174" cy="215865"/>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81" name="Group 280"/>
            <p:cNvGrpSpPr/>
            <p:nvPr/>
          </p:nvGrpSpPr>
          <p:grpSpPr>
            <a:xfrm>
              <a:off x="6061303" y="1921123"/>
              <a:ext cx="600167" cy="308606"/>
              <a:chOff x="5789352" y="-606786"/>
              <a:chExt cx="600167" cy="308606"/>
            </a:xfrm>
          </p:grpSpPr>
          <p:sp>
            <p:nvSpPr>
              <p:cNvPr id="282" name="Rounded Rectangle 281"/>
              <p:cNvSpPr/>
              <p:nvPr/>
            </p:nvSpPr>
            <p:spPr>
              <a:xfrm>
                <a:off x="5813741" y="-574897"/>
                <a:ext cx="545272" cy="276717"/>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3" name="Rectangle 282"/>
              <p:cNvSpPr/>
              <p:nvPr/>
            </p:nvSpPr>
            <p:spPr>
              <a:xfrm>
                <a:off x="5789352" y="-606786"/>
                <a:ext cx="600167" cy="307777"/>
              </a:xfrm>
              <a:prstGeom prst="rect">
                <a:avLst/>
              </a:prstGeom>
              <a:noFill/>
              <a:ln>
                <a:noFill/>
              </a:ln>
            </p:spPr>
            <p:txBody>
              <a:bodyPr wrap="square" anchor="ctr">
                <a:spAutoFit/>
              </a:bodyPr>
              <a:lstStyle/>
              <a:p>
                <a:pPr algn="ctr"/>
                <a:r>
                  <a:rPr lang="en-US" sz="1400" b="1" dirty="0" smtClean="0"/>
                  <a:t>Bulb</a:t>
                </a:r>
                <a:endParaRPr lang="en-US" sz="1400" b="1" dirty="0"/>
              </a:p>
            </p:txBody>
          </p:sp>
        </p:grpSp>
      </p:grpSp>
      <p:grpSp>
        <p:nvGrpSpPr>
          <p:cNvPr id="288" name="Group 287"/>
          <p:cNvGrpSpPr/>
          <p:nvPr/>
        </p:nvGrpSpPr>
        <p:grpSpPr>
          <a:xfrm>
            <a:off x="5818950" y="1578129"/>
            <a:ext cx="1186810" cy="498281"/>
            <a:chOff x="6071610" y="1786173"/>
            <a:chExt cx="1044394" cy="498281"/>
          </a:xfrm>
        </p:grpSpPr>
        <p:grpSp>
          <p:nvGrpSpPr>
            <p:cNvPr id="289" name="Group 288"/>
            <p:cNvGrpSpPr/>
            <p:nvPr/>
          </p:nvGrpSpPr>
          <p:grpSpPr>
            <a:xfrm>
              <a:off x="6739300" y="2114566"/>
              <a:ext cx="376704" cy="169888"/>
              <a:chOff x="6467349" y="-447472"/>
              <a:chExt cx="376704" cy="169888"/>
            </a:xfrm>
          </p:grpSpPr>
          <p:sp>
            <p:nvSpPr>
              <p:cNvPr id="293" name="Oval 292"/>
              <p:cNvSpPr/>
              <p:nvPr/>
            </p:nvSpPr>
            <p:spPr>
              <a:xfrm>
                <a:off x="6800114" y="-323307"/>
                <a:ext cx="43939" cy="4572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94" name="Straight Connector 293"/>
              <p:cNvCxnSpPr/>
              <p:nvPr/>
            </p:nvCxnSpPr>
            <p:spPr>
              <a:xfrm flipH="1" flipV="1">
                <a:off x="6467349" y="-447472"/>
                <a:ext cx="339764" cy="135285"/>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90" name="Group 289"/>
            <p:cNvGrpSpPr/>
            <p:nvPr/>
          </p:nvGrpSpPr>
          <p:grpSpPr>
            <a:xfrm>
              <a:off x="6071610" y="1786173"/>
              <a:ext cx="951399" cy="330994"/>
              <a:chOff x="5799659" y="-741736"/>
              <a:chExt cx="951399" cy="330994"/>
            </a:xfrm>
          </p:grpSpPr>
          <p:sp>
            <p:nvSpPr>
              <p:cNvPr id="291" name="Rounded Rectangle 290"/>
              <p:cNvSpPr/>
              <p:nvPr/>
            </p:nvSpPr>
            <p:spPr>
              <a:xfrm>
                <a:off x="5958242" y="-741736"/>
                <a:ext cx="608344" cy="330994"/>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2" name="Rectangle 291"/>
              <p:cNvSpPr/>
              <p:nvPr/>
            </p:nvSpPr>
            <p:spPr>
              <a:xfrm>
                <a:off x="5799659" y="-734149"/>
                <a:ext cx="951399" cy="307777"/>
              </a:xfrm>
              <a:prstGeom prst="rect">
                <a:avLst/>
              </a:prstGeom>
              <a:noFill/>
              <a:ln>
                <a:noFill/>
              </a:ln>
            </p:spPr>
            <p:txBody>
              <a:bodyPr wrap="square" anchor="ctr">
                <a:spAutoFit/>
              </a:bodyPr>
              <a:lstStyle/>
              <a:p>
                <a:pPr algn="ctr"/>
                <a:r>
                  <a:rPr lang="en-US" sz="1400" b="1" dirty="0" smtClean="0"/>
                  <a:t>Bulb</a:t>
                </a:r>
                <a:endParaRPr lang="en-US" sz="1400" b="1" dirty="0"/>
              </a:p>
            </p:txBody>
          </p:sp>
        </p:grpSp>
      </p:grpSp>
      <p:grpSp>
        <p:nvGrpSpPr>
          <p:cNvPr id="5" name="Group 4"/>
          <p:cNvGrpSpPr/>
          <p:nvPr/>
        </p:nvGrpSpPr>
        <p:grpSpPr>
          <a:xfrm>
            <a:off x="3244126" y="2442626"/>
            <a:ext cx="787376" cy="563624"/>
            <a:chOff x="3266160" y="2387541"/>
            <a:chExt cx="787376" cy="563624"/>
          </a:xfrm>
        </p:grpSpPr>
        <p:grpSp>
          <p:nvGrpSpPr>
            <p:cNvPr id="140" name="Group 139"/>
            <p:cNvGrpSpPr/>
            <p:nvPr/>
          </p:nvGrpSpPr>
          <p:grpSpPr>
            <a:xfrm>
              <a:off x="3266160" y="2387541"/>
              <a:ext cx="787376" cy="563624"/>
              <a:chOff x="5559016" y="2266214"/>
              <a:chExt cx="692890" cy="563624"/>
            </a:xfrm>
          </p:grpSpPr>
          <p:grpSp>
            <p:nvGrpSpPr>
              <p:cNvPr id="141" name="Group 140"/>
              <p:cNvGrpSpPr/>
              <p:nvPr/>
            </p:nvGrpSpPr>
            <p:grpSpPr>
              <a:xfrm>
                <a:off x="5614187" y="2266214"/>
                <a:ext cx="308687" cy="46180"/>
                <a:chOff x="5342236" y="-295824"/>
                <a:chExt cx="308687" cy="46180"/>
              </a:xfrm>
            </p:grpSpPr>
            <p:sp>
              <p:nvSpPr>
                <p:cNvPr id="145" name="Oval 144"/>
                <p:cNvSpPr/>
                <p:nvPr/>
              </p:nvSpPr>
              <p:spPr>
                <a:xfrm>
                  <a:off x="5342236" y="-295824"/>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6" name="Straight Connector 145"/>
                <p:cNvCxnSpPr/>
                <p:nvPr/>
              </p:nvCxnSpPr>
              <p:spPr>
                <a:xfrm>
                  <a:off x="5388115" y="-273237"/>
                  <a:ext cx="262808"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2" name="Group 141"/>
              <p:cNvGrpSpPr/>
              <p:nvPr/>
            </p:nvGrpSpPr>
            <p:grpSpPr>
              <a:xfrm>
                <a:off x="5559016" y="2522061"/>
                <a:ext cx="692890" cy="307777"/>
                <a:chOff x="5287065" y="-5848"/>
                <a:chExt cx="692890" cy="307777"/>
              </a:xfrm>
            </p:grpSpPr>
            <p:sp>
              <p:nvSpPr>
                <p:cNvPr id="143" name="Rounded Rectangle 142"/>
                <p:cNvSpPr/>
                <p:nvPr/>
              </p:nvSpPr>
              <p:spPr>
                <a:xfrm>
                  <a:off x="5326253" y="24806"/>
                  <a:ext cx="634311" cy="276717"/>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4" name="Rectangle 143"/>
                <p:cNvSpPr/>
                <p:nvPr/>
              </p:nvSpPr>
              <p:spPr>
                <a:xfrm>
                  <a:off x="5287065" y="-5848"/>
                  <a:ext cx="692890" cy="307777"/>
                </a:xfrm>
                <a:prstGeom prst="rect">
                  <a:avLst/>
                </a:prstGeom>
                <a:noFill/>
                <a:ln>
                  <a:noFill/>
                </a:ln>
              </p:spPr>
              <p:txBody>
                <a:bodyPr wrap="square" anchor="ctr">
                  <a:spAutoFit/>
                </a:bodyPr>
                <a:lstStyle/>
                <a:p>
                  <a:pPr algn="ctr"/>
                  <a:r>
                    <a:rPr lang="en-US" sz="1400" b="1" dirty="0" smtClean="0"/>
                    <a:t>Switch</a:t>
                  </a:r>
                  <a:endParaRPr lang="en-US" sz="1400" b="1" dirty="0"/>
                </a:p>
              </p:txBody>
            </p:sp>
          </p:grpSp>
        </p:grpSp>
        <p:cxnSp>
          <p:nvCxnSpPr>
            <p:cNvPr id="219" name="Straight Connector 218"/>
            <p:cNvCxnSpPr/>
            <p:nvPr/>
          </p:nvCxnSpPr>
          <p:spPr>
            <a:xfrm rot="5400000">
              <a:off x="3546850" y="2548222"/>
              <a:ext cx="264608"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 name="Group 16"/>
          <p:cNvGrpSpPr/>
          <p:nvPr/>
        </p:nvGrpSpPr>
        <p:grpSpPr>
          <a:xfrm>
            <a:off x="5127652" y="1689079"/>
            <a:ext cx="1333885" cy="494604"/>
            <a:chOff x="5099077" y="1689079"/>
            <a:chExt cx="1333885" cy="494604"/>
          </a:xfrm>
        </p:grpSpPr>
        <p:grpSp>
          <p:nvGrpSpPr>
            <p:cNvPr id="264" name="Group 263"/>
            <p:cNvGrpSpPr/>
            <p:nvPr/>
          </p:nvGrpSpPr>
          <p:grpSpPr>
            <a:xfrm>
              <a:off x="5099077" y="1689079"/>
              <a:ext cx="1333885" cy="494604"/>
              <a:chOff x="6901113" y="1441730"/>
              <a:chExt cx="1173813" cy="494604"/>
            </a:xfrm>
          </p:grpSpPr>
          <p:grpSp>
            <p:nvGrpSpPr>
              <p:cNvPr id="265" name="Group 264"/>
              <p:cNvGrpSpPr/>
              <p:nvPr/>
            </p:nvGrpSpPr>
            <p:grpSpPr>
              <a:xfrm>
                <a:off x="7342161" y="1890154"/>
                <a:ext cx="732765" cy="46180"/>
                <a:chOff x="7070210" y="-671884"/>
                <a:chExt cx="732765" cy="46180"/>
              </a:xfrm>
            </p:grpSpPr>
            <p:sp>
              <p:nvSpPr>
                <p:cNvPr id="269" name="Oval 268"/>
                <p:cNvSpPr/>
                <p:nvPr/>
              </p:nvSpPr>
              <p:spPr>
                <a:xfrm>
                  <a:off x="7759036" y="-671884"/>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70" name="Straight Connector 269"/>
                <p:cNvCxnSpPr/>
                <p:nvPr/>
              </p:nvCxnSpPr>
              <p:spPr>
                <a:xfrm flipH="1">
                  <a:off x="7070210" y="-648441"/>
                  <a:ext cx="685566"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66" name="Group 265"/>
              <p:cNvGrpSpPr/>
              <p:nvPr/>
            </p:nvGrpSpPr>
            <p:grpSpPr>
              <a:xfrm>
                <a:off x="6901113" y="1441730"/>
                <a:ext cx="713671" cy="320333"/>
                <a:chOff x="6629162" y="-1086179"/>
                <a:chExt cx="713671" cy="320333"/>
              </a:xfrm>
            </p:grpSpPr>
            <p:sp>
              <p:nvSpPr>
                <p:cNvPr id="267" name="Rounded Rectangle 266"/>
                <p:cNvSpPr/>
                <p:nvPr/>
              </p:nvSpPr>
              <p:spPr>
                <a:xfrm>
                  <a:off x="6671681" y="-1068487"/>
                  <a:ext cx="617780" cy="302641"/>
                </a:xfrm>
                <a:prstGeom prst="roundRect">
                  <a:avLst>
                    <a:gd name="adj" fmla="val 10417"/>
                  </a:avLst>
                </a:prstGeom>
                <a:solidFill>
                  <a:srgbClr val="00B0F0">
                    <a:alpha val="40000"/>
                  </a:srgb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8" name="Rectangle 267"/>
                <p:cNvSpPr/>
                <p:nvPr/>
              </p:nvSpPr>
              <p:spPr>
                <a:xfrm>
                  <a:off x="6629162" y="-1086179"/>
                  <a:ext cx="713671" cy="307777"/>
                </a:xfrm>
                <a:prstGeom prst="rect">
                  <a:avLst/>
                </a:prstGeom>
                <a:noFill/>
                <a:ln>
                  <a:noFill/>
                </a:ln>
              </p:spPr>
              <p:txBody>
                <a:bodyPr wrap="square" anchor="ctr">
                  <a:spAutoFit/>
                </a:bodyPr>
                <a:lstStyle/>
                <a:p>
                  <a:pPr algn="ctr"/>
                  <a:r>
                    <a:rPr lang="en-US" sz="1400" b="1" dirty="0"/>
                    <a:t>B</a:t>
                  </a:r>
                  <a:r>
                    <a:rPr lang="en-US" sz="1400" b="1" dirty="0" smtClean="0"/>
                    <a:t>attery</a:t>
                  </a:r>
                  <a:endParaRPr lang="en-US" sz="1400" b="1" dirty="0"/>
                </a:p>
              </p:txBody>
            </p:sp>
          </p:grpSp>
        </p:grpSp>
        <p:cxnSp>
          <p:nvCxnSpPr>
            <p:cNvPr id="221" name="Straight Connector 220"/>
            <p:cNvCxnSpPr/>
            <p:nvPr/>
          </p:nvCxnSpPr>
          <p:spPr>
            <a:xfrm rot="16200000" flipH="1">
              <a:off x="5511613" y="2079813"/>
              <a:ext cx="159125"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297" name="Rectangle 296"/>
          <p:cNvSpPr/>
          <p:nvPr/>
        </p:nvSpPr>
        <p:spPr>
          <a:xfrm>
            <a:off x="-38100" y="3591478"/>
            <a:ext cx="9144000" cy="640080"/>
          </a:xfrm>
          <a:prstGeom prst="rect">
            <a:avLst/>
          </a:prstGeom>
          <a:solidFill>
            <a:schemeClr val="accent6">
              <a:lumMod val="60000"/>
              <a:lumOff val="40000"/>
              <a:alpha val="80000"/>
            </a:scheme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b="1" i="1">
              <a:solidFill>
                <a:schemeClr val="tx1"/>
              </a:solidFill>
            </a:endParaRPr>
          </a:p>
        </p:txBody>
      </p:sp>
      <p:sp>
        <p:nvSpPr>
          <p:cNvPr id="1054" name="Rectangle 1053"/>
          <p:cNvSpPr/>
          <p:nvPr/>
        </p:nvSpPr>
        <p:spPr>
          <a:xfrm>
            <a:off x="310576" y="3549650"/>
            <a:ext cx="8579426" cy="707886"/>
          </a:xfrm>
          <a:prstGeom prst="rect">
            <a:avLst/>
          </a:prstGeom>
        </p:spPr>
        <p:txBody>
          <a:bodyPr wrap="square">
            <a:spAutoFit/>
          </a:bodyPr>
          <a:lstStyle/>
          <a:p>
            <a:pPr algn="ctr"/>
            <a:r>
              <a:rPr lang="en-US" sz="2000" b="1" dirty="0" smtClean="0">
                <a:latin typeface="Agency FB" panose="020B0503020202020204" pitchFamily="34" charset="0"/>
              </a:rPr>
              <a:t>From this experiment we conclude that the hydrogen containing compounds such as glucose and alcohol are not acid because they do not dissociate in water to produce H</a:t>
            </a:r>
            <a:r>
              <a:rPr lang="en-US" sz="2000" b="1" baseline="30000" dirty="0" smtClean="0">
                <a:latin typeface="Agency FB" panose="020B0503020202020204" pitchFamily="34" charset="0"/>
              </a:rPr>
              <a:t>+</a:t>
            </a:r>
            <a:r>
              <a:rPr lang="en-US" sz="2000" b="1" dirty="0" smtClean="0">
                <a:latin typeface="Agency FB" panose="020B0503020202020204" pitchFamily="34" charset="0"/>
              </a:rPr>
              <a:t> ions.</a:t>
            </a:r>
            <a:endParaRPr lang="en-US" sz="2000" b="1" dirty="0">
              <a:latin typeface="Agency FB" panose="020B0503020202020204" pitchFamily="34" charset="0"/>
            </a:endParaRPr>
          </a:p>
        </p:txBody>
      </p:sp>
    </p:spTree>
    <p:extLst>
      <p:ext uri="{BB962C8B-B14F-4D97-AF65-F5344CB8AC3E}">
        <p14:creationId xmlns:p14="http://schemas.microsoft.com/office/powerpoint/2010/main" val="40491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left)">
                                      <p:cBhvr>
                                        <p:cTn id="7" dur="5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1000"/>
                                        <p:tgtEl>
                                          <p:spTgt spid="169"/>
                                        </p:tgtEl>
                                      </p:cBhvr>
                                    </p:animEffect>
                                    <p:anim calcmode="lin" valueType="num">
                                      <p:cBhvr>
                                        <p:cTn id="13" dur="1000" fill="hold"/>
                                        <p:tgtEl>
                                          <p:spTgt spid="169"/>
                                        </p:tgtEl>
                                        <p:attrNameLst>
                                          <p:attrName>ppt_x</p:attrName>
                                        </p:attrNameLst>
                                      </p:cBhvr>
                                      <p:tavLst>
                                        <p:tav tm="0">
                                          <p:val>
                                            <p:strVal val="#ppt_x"/>
                                          </p:val>
                                        </p:tav>
                                        <p:tav tm="100000">
                                          <p:val>
                                            <p:strVal val="#ppt_x"/>
                                          </p:val>
                                        </p:tav>
                                      </p:tavLst>
                                    </p:anim>
                                    <p:anim calcmode="lin" valueType="num">
                                      <p:cBhvr>
                                        <p:cTn id="14"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297"/>
                                        </p:tgtEl>
                                        <p:attrNameLst>
                                          <p:attrName>style.visibility</p:attrName>
                                        </p:attrNameLst>
                                      </p:cBhvr>
                                      <p:to>
                                        <p:strVal val="visible"/>
                                      </p:to>
                                    </p:set>
                                    <p:animEffect transition="in" filter="barn(inVertical)">
                                      <p:cBhvr>
                                        <p:cTn id="61" dur="500"/>
                                        <p:tgtEl>
                                          <p:spTgt spid="297"/>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grpId="0" nodeType="clickEffect">
                                  <p:stCondLst>
                                    <p:cond delay="0"/>
                                  </p:stCondLst>
                                  <p:childTnLst>
                                    <p:set>
                                      <p:cBhvr>
                                        <p:cTn id="65" dur="1" fill="hold">
                                          <p:stCondLst>
                                            <p:cond delay="0"/>
                                          </p:stCondLst>
                                        </p:cTn>
                                        <p:tgtEl>
                                          <p:spTgt spid="1054"/>
                                        </p:tgtEl>
                                        <p:attrNameLst>
                                          <p:attrName>style.visibility</p:attrName>
                                        </p:attrNameLst>
                                      </p:cBhvr>
                                      <p:to>
                                        <p:strVal val="visible"/>
                                      </p:to>
                                    </p:set>
                                    <p:anim calcmode="lin" valueType="num">
                                      <p:cBhvr additive="base">
                                        <p:cTn id="66" dur="500"/>
                                        <p:tgtEl>
                                          <p:spTgt spid="1054"/>
                                        </p:tgtEl>
                                        <p:attrNameLst>
                                          <p:attrName>ppt_x</p:attrName>
                                        </p:attrNameLst>
                                      </p:cBhvr>
                                      <p:tavLst>
                                        <p:tav tm="0">
                                          <p:val>
                                            <p:strVal val="#ppt_x-#ppt_w*1.125000"/>
                                          </p:val>
                                        </p:tav>
                                        <p:tav tm="100000">
                                          <p:val>
                                            <p:strVal val="#ppt_x"/>
                                          </p:val>
                                        </p:tav>
                                      </p:tavLst>
                                    </p:anim>
                                    <p:animEffect transition="in" filter="wipe(right)">
                                      <p:cBhvr>
                                        <p:cTn id="67" dur="500"/>
                                        <p:tgtEl>
                                          <p:spTgt spid="1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9" grpId="0"/>
      <p:bldP spid="170" grpId="0" animBg="1"/>
      <p:bldP spid="174" grpId="0" animBg="1"/>
      <p:bldP spid="175" grpId="0" animBg="1"/>
      <p:bldP spid="271" grpId="0" animBg="1"/>
      <p:bldP spid="297" grpId="0" animBg="1"/>
      <p:bldP spid="105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127" descr="C:\Users\201084\Desktop\Sea-green-blur-background.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3908"/>
            <a:ext cx="9144000" cy="51474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8063" y="287030"/>
            <a:ext cx="6935737" cy="462022"/>
          </a:xfrm>
          <a:prstGeom prst="round2DiagRect">
            <a:avLst>
              <a:gd name="adj1" fmla="val 23786"/>
              <a:gd name="adj2" fmla="val 0"/>
            </a:avLst>
          </a:prstGeom>
          <a:gradFill>
            <a:gsLst>
              <a:gs pos="0">
                <a:schemeClr val="bg1"/>
              </a:gs>
              <a:gs pos="100000">
                <a:schemeClr val="bg1">
                  <a:alpha val="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2000" i="1">
                <a:solidFill>
                  <a:schemeClr val="tx1"/>
                </a:solidFill>
                <a:latin typeface="Myriad Pro Light" pitchFamily="34" charset="0"/>
              </a:defRPr>
            </a:lvl1pPr>
          </a:lstStyle>
          <a:p>
            <a:r>
              <a:rPr lang="en-US" sz="1800" b="1" dirty="0"/>
              <a:t>Acids do not show acidic behavior in the absence of water</a:t>
            </a:r>
          </a:p>
        </p:txBody>
      </p:sp>
      <p:sp>
        <p:nvSpPr>
          <p:cNvPr id="6" name="Rectangle 5"/>
          <p:cNvSpPr/>
          <p:nvPr/>
        </p:nvSpPr>
        <p:spPr>
          <a:xfrm>
            <a:off x="533400" y="711656"/>
            <a:ext cx="5867400" cy="584775"/>
          </a:xfrm>
          <a:prstGeom prst="rect">
            <a:avLst/>
          </a:prstGeom>
        </p:spPr>
        <p:txBody>
          <a:bodyPr wrap="square">
            <a:spAutoFit/>
          </a:bodyPr>
          <a:lstStyle/>
          <a:p>
            <a:r>
              <a:rPr lang="en-US" sz="1600" b="1" dirty="0" smtClean="0">
                <a:solidFill>
                  <a:srgbClr val="FFFF00"/>
                </a:solidFill>
                <a:cs typeface="Arial" charset="0"/>
              </a:rPr>
              <a:t>In absence of water, a substance will not form hydrogen ions and hence will not show its acidic behavior</a:t>
            </a:r>
            <a:endParaRPr lang="en-US" sz="1600" dirty="0">
              <a:solidFill>
                <a:srgbClr val="FFFF00"/>
              </a:solidFill>
            </a:endParaRPr>
          </a:p>
        </p:txBody>
      </p:sp>
      <p:sp>
        <p:nvSpPr>
          <p:cNvPr id="7" name="TextBox 6"/>
          <p:cNvSpPr txBox="1"/>
          <p:nvPr/>
        </p:nvSpPr>
        <p:spPr>
          <a:xfrm>
            <a:off x="5485423" y="3151014"/>
            <a:ext cx="3201377" cy="1477328"/>
          </a:xfrm>
          <a:prstGeom prst="round2DiagRect">
            <a:avLst>
              <a:gd name="adj1" fmla="val 0"/>
              <a:gd name="adj2" fmla="val 0"/>
            </a:avLst>
          </a:prstGeom>
          <a:solidFill>
            <a:srgbClr val="FF0000">
              <a:alpha val="58000"/>
            </a:srgb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Take 0.5gm of copper chloride salt in a test tube. Add to it few drops of conc. H</a:t>
            </a:r>
            <a:r>
              <a:rPr lang="en-US" baseline="-25000" dirty="0"/>
              <a:t>2</a:t>
            </a:r>
            <a:r>
              <a:rPr lang="en-US" dirty="0"/>
              <a:t>SO</a:t>
            </a:r>
            <a:r>
              <a:rPr lang="en-US" baseline="-25000" dirty="0"/>
              <a:t>4</a:t>
            </a:r>
            <a:r>
              <a:rPr lang="en-US" dirty="0"/>
              <a:t>. Test the gas evolved with wet and dry litmus papers.</a:t>
            </a:r>
          </a:p>
        </p:txBody>
      </p:sp>
      <p:grpSp>
        <p:nvGrpSpPr>
          <p:cNvPr id="24" name="Group 23"/>
          <p:cNvGrpSpPr/>
          <p:nvPr/>
        </p:nvGrpSpPr>
        <p:grpSpPr>
          <a:xfrm>
            <a:off x="152400" y="4649001"/>
            <a:ext cx="8151541" cy="480891"/>
            <a:chOff x="1828800" y="4034504"/>
            <a:chExt cx="1636031" cy="480891"/>
          </a:xfrm>
        </p:grpSpPr>
        <p:sp>
          <p:nvSpPr>
            <p:cNvPr id="25" name="Rectangle 24"/>
            <p:cNvSpPr/>
            <p:nvPr/>
          </p:nvSpPr>
          <p:spPr>
            <a:xfrm>
              <a:off x="1832502" y="4471561"/>
              <a:ext cx="1630239" cy="43834"/>
            </a:xfrm>
            <a:prstGeom prst="rect">
              <a:avLst/>
            </a:prstGeom>
            <a:solidFill>
              <a:srgbClr val="713605"/>
            </a:solidFill>
            <a:ln w="6350">
              <a:solidFill>
                <a:srgbClr val="BB5A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6"/>
            <p:cNvSpPr/>
            <p:nvPr/>
          </p:nvSpPr>
          <p:spPr>
            <a:xfrm>
              <a:off x="1828800" y="4034504"/>
              <a:ext cx="1636031" cy="430167"/>
            </a:xfrm>
            <a:custGeom>
              <a:avLst/>
              <a:gdLst>
                <a:gd name="connsiteX0" fmla="*/ 0 w 2438400"/>
                <a:gd name="connsiteY0" fmla="*/ 0 h 609600"/>
                <a:gd name="connsiteX1" fmla="*/ 2438400 w 2438400"/>
                <a:gd name="connsiteY1" fmla="*/ 0 h 609600"/>
                <a:gd name="connsiteX2" fmla="*/ 2438400 w 2438400"/>
                <a:gd name="connsiteY2" fmla="*/ 609600 h 609600"/>
                <a:gd name="connsiteX3" fmla="*/ 0 w 2438400"/>
                <a:gd name="connsiteY3" fmla="*/ 609600 h 609600"/>
                <a:gd name="connsiteX4" fmla="*/ 0 w 2438400"/>
                <a:gd name="connsiteY4" fmla="*/ 0 h 609600"/>
                <a:gd name="connsiteX0" fmla="*/ 298580 w 2438400"/>
                <a:gd name="connsiteY0" fmla="*/ 102637 h 609600"/>
                <a:gd name="connsiteX1" fmla="*/ 2438400 w 2438400"/>
                <a:gd name="connsiteY1" fmla="*/ 0 h 609600"/>
                <a:gd name="connsiteX2" fmla="*/ 2438400 w 2438400"/>
                <a:gd name="connsiteY2" fmla="*/ 609600 h 609600"/>
                <a:gd name="connsiteX3" fmla="*/ 0 w 2438400"/>
                <a:gd name="connsiteY3" fmla="*/ 609600 h 609600"/>
                <a:gd name="connsiteX4" fmla="*/ 298580 w 2438400"/>
                <a:gd name="connsiteY4" fmla="*/ 102637 h 609600"/>
                <a:gd name="connsiteX0" fmla="*/ 298580 w 2438400"/>
                <a:gd name="connsiteY0" fmla="*/ 55984 h 562947"/>
                <a:gd name="connsiteX1" fmla="*/ 2354424 w 2438400"/>
                <a:gd name="connsiteY1" fmla="*/ 0 h 562947"/>
                <a:gd name="connsiteX2" fmla="*/ 2438400 w 2438400"/>
                <a:gd name="connsiteY2" fmla="*/ 562947 h 562947"/>
                <a:gd name="connsiteX3" fmla="*/ 0 w 2438400"/>
                <a:gd name="connsiteY3" fmla="*/ 562947 h 562947"/>
                <a:gd name="connsiteX4" fmla="*/ 298580 w 2438400"/>
                <a:gd name="connsiteY4" fmla="*/ 55984 h 562947"/>
                <a:gd name="connsiteX0" fmla="*/ 746450 w 2438400"/>
                <a:gd name="connsiteY0" fmla="*/ 37322 h 562947"/>
                <a:gd name="connsiteX1" fmla="*/ 2354424 w 2438400"/>
                <a:gd name="connsiteY1" fmla="*/ 0 h 562947"/>
                <a:gd name="connsiteX2" fmla="*/ 2438400 w 2438400"/>
                <a:gd name="connsiteY2" fmla="*/ 562947 h 562947"/>
                <a:gd name="connsiteX3" fmla="*/ 0 w 2438400"/>
                <a:gd name="connsiteY3" fmla="*/ 562947 h 562947"/>
                <a:gd name="connsiteX4" fmla="*/ 746450 w 2438400"/>
                <a:gd name="connsiteY4" fmla="*/ 37322 h 562947"/>
                <a:gd name="connsiteX0" fmla="*/ 261258 w 1953208"/>
                <a:gd name="connsiteY0" fmla="*/ 37322 h 562947"/>
                <a:gd name="connsiteX1" fmla="*/ 1869232 w 1953208"/>
                <a:gd name="connsiteY1" fmla="*/ 0 h 562947"/>
                <a:gd name="connsiteX2" fmla="*/ 1953208 w 1953208"/>
                <a:gd name="connsiteY2" fmla="*/ 562947 h 562947"/>
                <a:gd name="connsiteX3" fmla="*/ 0 w 1953208"/>
                <a:gd name="connsiteY3" fmla="*/ 497633 h 562947"/>
                <a:gd name="connsiteX4" fmla="*/ 261258 w 1953208"/>
                <a:gd name="connsiteY4" fmla="*/ 37322 h 562947"/>
                <a:gd name="connsiteX0" fmla="*/ 261258 w 2289110"/>
                <a:gd name="connsiteY0" fmla="*/ 37322 h 497633"/>
                <a:gd name="connsiteX1" fmla="*/ 1869232 w 2289110"/>
                <a:gd name="connsiteY1" fmla="*/ 0 h 497633"/>
                <a:gd name="connsiteX2" fmla="*/ 2289110 w 2289110"/>
                <a:gd name="connsiteY2" fmla="*/ 497633 h 497633"/>
                <a:gd name="connsiteX3" fmla="*/ 0 w 2289110"/>
                <a:gd name="connsiteY3" fmla="*/ 497633 h 497633"/>
                <a:gd name="connsiteX4" fmla="*/ 261258 w 2289110"/>
                <a:gd name="connsiteY4" fmla="*/ 37322 h 497633"/>
                <a:gd name="connsiteX0" fmla="*/ 261258 w 2289110"/>
                <a:gd name="connsiteY0" fmla="*/ 37322 h 497633"/>
                <a:gd name="connsiteX1" fmla="*/ 1878562 w 2289110"/>
                <a:gd name="connsiteY1" fmla="*/ 0 h 497633"/>
                <a:gd name="connsiteX2" fmla="*/ 2289110 w 2289110"/>
                <a:gd name="connsiteY2" fmla="*/ 497633 h 497633"/>
                <a:gd name="connsiteX3" fmla="*/ 0 w 2289110"/>
                <a:gd name="connsiteY3" fmla="*/ 497633 h 497633"/>
                <a:gd name="connsiteX4" fmla="*/ 261258 w 2289110"/>
                <a:gd name="connsiteY4" fmla="*/ 37322 h 497633"/>
                <a:gd name="connsiteX0" fmla="*/ 261258 w 2242457"/>
                <a:gd name="connsiteY0" fmla="*/ 37322 h 497633"/>
                <a:gd name="connsiteX1" fmla="*/ 1878562 w 2242457"/>
                <a:gd name="connsiteY1" fmla="*/ 0 h 497633"/>
                <a:gd name="connsiteX2" fmla="*/ 2242457 w 2242457"/>
                <a:gd name="connsiteY2" fmla="*/ 441649 h 497633"/>
                <a:gd name="connsiteX3" fmla="*/ 0 w 2242457"/>
                <a:gd name="connsiteY3" fmla="*/ 497633 h 497633"/>
                <a:gd name="connsiteX4" fmla="*/ 261258 w 2242457"/>
                <a:gd name="connsiteY4" fmla="*/ 37322 h 497633"/>
                <a:gd name="connsiteX0" fmla="*/ 261258 w 2251787"/>
                <a:gd name="connsiteY0" fmla="*/ 37322 h 497633"/>
                <a:gd name="connsiteX1" fmla="*/ 1878562 w 2251787"/>
                <a:gd name="connsiteY1" fmla="*/ 0 h 497633"/>
                <a:gd name="connsiteX2" fmla="*/ 2251787 w 2251787"/>
                <a:gd name="connsiteY2" fmla="*/ 478972 h 497633"/>
                <a:gd name="connsiteX3" fmla="*/ 0 w 2251787"/>
                <a:gd name="connsiteY3" fmla="*/ 497633 h 497633"/>
                <a:gd name="connsiteX4" fmla="*/ 261258 w 2251787"/>
                <a:gd name="connsiteY4" fmla="*/ 37322 h 497633"/>
                <a:gd name="connsiteX0" fmla="*/ 261258 w 2214465"/>
                <a:gd name="connsiteY0" fmla="*/ 37322 h 497633"/>
                <a:gd name="connsiteX1" fmla="*/ 1878562 w 2214465"/>
                <a:gd name="connsiteY1" fmla="*/ 0 h 497633"/>
                <a:gd name="connsiteX2" fmla="*/ 2214465 w 2214465"/>
                <a:gd name="connsiteY2" fmla="*/ 488302 h 497633"/>
                <a:gd name="connsiteX3" fmla="*/ 0 w 2214465"/>
                <a:gd name="connsiteY3" fmla="*/ 497633 h 497633"/>
                <a:gd name="connsiteX4" fmla="*/ 261258 w 2214465"/>
                <a:gd name="connsiteY4" fmla="*/ 37322 h 497633"/>
                <a:gd name="connsiteX0" fmla="*/ 261258 w 2214465"/>
                <a:gd name="connsiteY0" fmla="*/ 9330 h 469641"/>
                <a:gd name="connsiteX1" fmla="*/ 1878562 w 2214465"/>
                <a:gd name="connsiteY1" fmla="*/ 0 h 469641"/>
                <a:gd name="connsiteX2" fmla="*/ 2214465 w 2214465"/>
                <a:gd name="connsiteY2" fmla="*/ 460310 h 469641"/>
                <a:gd name="connsiteX3" fmla="*/ 0 w 2214465"/>
                <a:gd name="connsiteY3" fmla="*/ 469641 h 469641"/>
                <a:gd name="connsiteX4" fmla="*/ 261258 w 2214465"/>
                <a:gd name="connsiteY4" fmla="*/ 9330 h 469641"/>
                <a:gd name="connsiteX0" fmla="*/ 261258 w 2214465"/>
                <a:gd name="connsiteY0" fmla="*/ 9330 h 469641"/>
                <a:gd name="connsiteX1" fmla="*/ 2018521 w 2214465"/>
                <a:gd name="connsiteY1" fmla="*/ 0 h 469641"/>
                <a:gd name="connsiteX2" fmla="*/ 2214465 w 2214465"/>
                <a:gd name="connsiteY2" fmla="*/ 460310 h 469641"/>
                <a:gd name="connsiteX3" fmla="*/ 0 w 2214465"/>
                <a:gd name="connsiteY3" fmla="*/ 469641 h 469641"/>
                <a:gd name="connsiteX4" fmla="*/ 261258 w 2214465"/>
                <a:gd name="connsiteY4" fmla="*/ 9330 h 469641"/>
                <a:gd name="connsiteX0" fmla="*/ 261258 w 2214465"/>
                <a:gd name="connsiteY0" fmla="*/ 0 h 460311"/>
                <a:gd name="connsiteX1" fmla="*/ 2018521 w 2214465"/>
                <a:gd name="connsiteY1" fmla="*/ 9332 h 460311"/>
                <a:gd name="connsiteX2" fmla="*/ 2214465 w 2214465"/>
                <a:gd name="connsiteY2" fmla="*/ 450980 h 460311"/>
                <a:gd name="connsiteX3" fmla="*/ 0 w 2214465"/>
                <a:gd name="connsiteY3" fmla="*/ 460311 h 460311"/>
                <a:gd name="connsiteX4" fmla="*/ 261258 w 2214465"/>
                <a:gd name="connsiteY4" fmla="*/ 0 h 460311"/>
                <a:gd name="connsiteX0" fmla="*/ 162556 w 2214465"/>
                <a:gd name="connsiteY0" fmla="*/ 13767 h 450979"/>
                <a:gd name="connsiteX1" fmla="*/ 2018521 w 2214465"/>
                <a:gd name="connsiteY1" fmla="*/ 0 h 450979"/>
                <a:gd name="connsiteX2" fmla="*/ 2214465 w 2214465"/>
                <a:gd name="connsiteY2" fmla="*/ 441648 h 450979"/>
                <a:gd name="connsiteX3" fmla="*/ 0 w 2214465"/>
                <a:gd name="connsiteY3" fmla="*/ 450979 h 450979"/>
                <a:gd name="connsiteX4" fmla="*/ 162556 w 2214465"/>
                <a:gd name="connsiteY4" fmla="*/ 13767 h 45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4465" h="450979">
                  <a:moveTo>
                    <a:pt x="162556" y="13767"/>
                  </a:moveTo>
                  <a:lnTo>
                    <a:pt x="2018521" y="0"/>
                  </a:lnTo>
                  <a:lnTo>
                    <a:pt x="2214465" y="441648"/>
                  </a:lnTo>
                  <a:lnTo>
                    <a:pt x="0" y="450979"/>
                  </a:lnTo>
                  <a:lnTo>
                    <a:pt x="162556" y="13767"/>
                  </a:lnTo>
                  <a:close/>
                </a:path>
              </a:pathLst>
            </a:custGeom>
            <a:gradFill flip="none" rotWithShape="1">
              <a:gsLst>
                <a:gs pos="17000">
                  <a:srgbClr val="BB5A09"/>
                </a:gs>
                <a:gs pos="100000">
                  <a:srgbClr val="713605"/>
                </a:gs>
              </a:gsLst>
              <a:path path="circle">
                <a:fillToRect l="50000" t="50000" r="50000" b="50000"/>
              </a:path>
              <a:tileRect/>
            </a:gradFill>
            <a:ln w="6350">
              <a:solidFill>
                <a:srgbClr val="BB5A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7" name="Group 46"/>
          <p:cNvGrpSpPr/>
          <p:nvPr/>
        </p:nvGrpSpPr>
        <p:grpSpPr>
          <a:xfrm>
            <a:off x="3514727" y="3445073"/>
            <a:ext cx="1720482" cy="307777"/>
            <a:chOff x="6127544" y="2269986"/>
            <a:chExt cx="1514017" cy="307777"/>
          </a:xfrm>
        </p:grpSpPr>
        <p:grpSp>
          <p:nvGrpSpPr>
            <p:cNvPr id="48" name="Group 47"/>
            <p:cNvGrpSpPr/>
            <p:nvPr/>
          </p:nvGrpSpPr>
          <p:grpSpPr>
            <a:xfrm>
              <a:off x="6127544" y="2362079"/>
              <a:ext cx="635196" cy="46180"/>
              <a:chOff x="5855593" y="-199959"/>
              <a:chExt cx="635196" cy="46180"/>
            </a:xfrm>
          </p:grpSpPr>
          <p:sp>
            <p:nvSpPr>
              <p:cNvPr id="52" name="Oval 51"/>
              <p:cNvSpPr/>
              <p:nvPr/>
            </p:nvSpPr>
            <p:spPr>
              <a:xfrm>
                <a:off x="5855593" y="-199959"/>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53" name="Straight Connector 52"/>
              <p:cNvCxnSpPr/>
              <p:nvPr/>
            </p:nvCxnSpPr>
            <p:spPr>
              <a:xfrm flipV="1">
                <a:off x="5909833" y="-177752"/>
                <a:ext cx="580956" cy="2"/>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9" name="Group 48"/>
            <p:cNvGrpSpPr/>
            <p:nvPr/>
          </p:nvGrpSpPr>
          <p:grpSpPr>
            <a:xfrm>
              <a:off x="6763641" y="2269986"/>
              <a:ext cx="877920" cy="307777"/>
              <a:chOff x="6491690" y="-257923"/>
              <a:chExt cx="877920" cy="307777"/>
            </a:xfrm>
          </p:grpSpPr>
          <p:sp>
            <p:nvSpPr>
              <p:cNvPr id="50" name="Rounded Rectangle 49"/>
              <p:cNvSpPr/>
              <p:nvPr/>
            </p:nvSpPr>
            <p:spPr>
              <a:xfrm>
                <a:off x="6491690" y="-243904"/>
                <a:ext cx="844805" cy="287953"/>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6491690" y="-257923"/>
                <a:ext cx="877920" cy="307777"/>
              </a:xfrm>
              <a:prstGeom prst="rect">
                <a:avLst/>
              </a:prstGeom>
              <a:noFill/>
              <a:ln>
                <a:noFill/>
              </a:ln>
            </p:spPr>
            <p:txBody>
              <a:bodyPr wrap="square" anchor="ctr">
                <a:spAutoFit/>
              </a:bodyPr>
              <a:lstStyle/>
              <a:p>
                <a:pPr algn="ctr"/>
                <a:r>
                  <a:rPr lang="en-US" sz="1400" b="1" dirty="0">
                    <a:solidFill>
                      <a:schemeClr val="bg1"/>
                    </a:solidFill>
                  </a:rPr>
                  <a:t>Test – tube </a:t>
                </a:r>
              </a:p>
            </p:txBody>
          </p:sp>
        </p:grpSp>
      </p:grpSp>
      <p:grpSp>
        <p:nvGrpSpPr>
          <p:cNvPr id="92" name="Group 91"/>
          <p:cNvGrpSpPr/>
          <p:nvPr/>
        </p:nvGrpSpPr>
        <p:grpSpPr>
          <a:xfrm>
            <a:off x="3475445" y="2117135"/>
            <a:ext cx="1675650" cy="523220"/>
            <a:chOff x="5885564" y="1946811"/>
            <a:chExt cx="1675650" cy="523220"/>
          </a:xfrm>
        </p:grpSpPr>
        <p:grpSp>
          <p:nvGrpSpPr>
            <p:cNvPr id="93" name="Group 92"/>
            <p:cNvGrpSpPr/>
            <p:nvPr/>
          </p:nvGrpSpPr>
          <p:grpSpPr>
            <a:xfrm>
              <a:off x="5885564" y="2204960"/>
              <a:ext cx="530506" cy="42647"/>
              <a:chOff x="5613613" y="-357078"/>
              <a:chExt cx="530506" cy="42647"/>
            </a:xfrm>
          </p:grpSpPr>
          <p:sp>
            <p:nvSpPr>
              <p:cNvPr id="97" name="Oval 96"/>
              <p:cNvSpPr/>
              <p:nvPr/>
            </p:nvSpPr>
            <p:spPr>
              <a:xfrm>
                <a:off x="5613613" y="-357078"/>
                <a:ext cx="40983" cy="4264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8" name="Straight Connector 97"/>
              <p:cNvCxnSpPr/>
              <p:nvPr/>
            </p:nvCxnSpPr>
            <p:spPr>
              <a:xfrm>
                <a:off x="5657631" y="-334575"/>
                <a:ext cx="486488"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 name="Group 93"/>
            <p:cNvGrpSpPr/>
            <p:nvPr/>
          </p:nvGrpSpPr>
          <p:grpSpPr>
            <a:xfrm>
              <a:off x="6314305" y="1946811"/>
              <a:ext cx="1246909" cy="523220"/>
              <a:chOff x="6042354" y="-581098"/>
              <a:chExt cx="1246909" cy="523220"/>
            </a:xfrm>
          </p:grpSpPr>
          <p:sp>
            <p:nvSpPr>
              <p:cNvPr id="95" name="Rounded Rectangle 94"/>
              <p:cNvSpPr/>
              <p:nvPr/>
            </p:nvSpPr>
            <p:spPr>
              <a:xfrm>
                <a:off x="6155312" y="-546848"/>
                <a:ext cx="1020214" cy="471646"/>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 name="Rectangle 95"/>
              <p:cNvSpPr/>
              <p:nvPr/>
            </p:nvSpPr>
            <p:spPr>
              <a:xfrm>
                <a:off x="6042354" y="-581098"/>
                <a:ext cx="1246909" cy="523220"/>
              </a:xfrm>
              <a:prstGeom prst="rect">
                <a:avLst/>
              </a:prstGeom>
              <a:noFill/>
              <a:ln>
                <a:noFill/>
              </a:ln>
            </p:spPr>
            <p:txBody>
              <a:bodyPr wrap="square" anchor="ctr">
                <a:spAutoFit/>
              </a:bodyPr>
              <a:lstStyle/>
              <a:p>
                <a:pPr algn="ctr"/>
                <a:r>
                  <a:rPr lang="en-US" sz="1400" b="1" dirty="0" smtClean="0">
                    <a:solidFill>
                      <a:schemeClr val="bg1"/>
                    </a:solidFill>
                  </a:rPr>
                  <a:t>one hold</a:t>
                </a:r>
              </a:p>
              <a:p>
                <a:pPr algn="ctr"/>
                <a:r>
                  <a:rPr lang="en-US" sz="1400" b="1" dirty="0" smtClean="0">
                    <a:solidFill>
                      <a:schemeClr val="bg1"/>
                    </a:solidFill>
                  </a:rPr>
                  <a:t>stop </a:t>
                </a:r>
                <a:r>
                  <a:rPr lang="en-US" sz="1400" b="1" dirty="0">
                    <a:solidFill>
                      <a:schemeClr val="bg1"/>
                    </a:solidFill>
                  </a:rPr>
                  <a:t>cork</a:t>
                </a:r>
              </a:p>
            </p:txBody>
          </p:sp>
        </p:grpSp>
      </p:grpSp>
      <p:grpSp>
        <p:nvGrpSpPr>
          <p:cNvPr id="2" name="Group 1"/>
          <p:cNvGrpSpPr/>
          <p:nvPr/>
        </p:nvGrpSpPr>
        <p:grpSpPr>
          <a:xfrm>
            <a:off x="2860396" y="2625583"/>
            <a:ext cx="685163" cy="2041667"/>
            <a:chOff x="2860396" y="2620052"/>
            <a:chExt cx="685163" cy="2041667"/>
          </a:xfrm>
        </p:grpSpPr>
        <p:grpSp>
          <p:nvGrpSpPr>
            <p:cNvPr id="10" name="Group 9"/>
            <p:cNvGrpSpPr/>
            <p:nvPr/>
          </p:nvGrpSpPr>
          <p:grpSpPr>
            <a:xfrm>
              <a:off x="2860396" y="2620052"/>
              <a:ext cx="685163" cy="2033456"/>
              <a:chOff x="5464369" y="1429025"/>
              <a:chExt cx="478880" cy="2607769"/>
            </a:xfrm>
          </p:grpSpPr>
          <p:sp>
            <p:nvSpPr>
              <p:cNvPr id="23" name="Oval 22"/>
              <p:cNvSpPr/>
              <p:nvPr/>
            </p:nvSpPr>
            <p:spPr>
              <a:xfrm>
                <a:off x="5494943" y="2953883"/>
                <a:ext cx="431798" cy="36134"/>
              </a:xfrm>
              <a:prstGeom prst="ellipse">
                <a:avLst/>
              </a:prstGeom>
              <a:solidFill>
                <a:srgbClr val="F7F595">
                  <a:alpha val="57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 name="Group 12"/>
              <p:cNvGrpSpPr/>
              <p:nvPr/>
            </p:nvGrpSpPr>
            <p:grpSpPr>
              <a:xfrm>
                <a:off x="5464369" y="1429025"/>
                <a:ext cx="478880" cy="2607769"/>
                <a:chOff x="3624936" y="766760"/>
                <a:chExt cx="585797" cy="4131769"/>
              </a:xfrm>
            </p:grpSpPr>
            <p:sp>
              <p:nvSpPr>
                <p:cNvPr id="20" name="Rounded Rectangle 8"/>
                <p:cNvSpPr/>
                <p:nvPr/>
              </p:nvSpPr>
              <p:spPr>
                <a:xfrm>
                  <a:off x="3624948" y="802241"/>
                  <a:ext cx="585785" cy="155946"/>
                </a:xfrm>
                <a:custGeom>
                  <a:avLst/>
                  <a:gdLst>
                    <a:gd name="connsiteX0" fmla="*/ 0 w 533400"/>
                    <a:gd name="connsiteY0" fmla="*/ 25401 h 152400"/>
                    <a:gd name="connsiteX1" fmla="*/ 25401 w 533400"/>
                    <a:gd name="connsiteY1" fmla="*/ 0 h 152400"/>
                    <a:gd name="connsiteX2" fmla="*/ 507999 w 533400"/>
                    <a:gd name="connsiteY2" fmla="*/ 0 h 152400"/>
                    <a:gd name="connsiteX3" fmla="*/ 533400 w 533400"/>
                    <a:gd name="connsiteY3" fmla="*/ 25401 h 152400"/>
                    <a:gd name="connsiteX4" fmla="*/ 533400 w 533400"/>
                    <a:gd name="connsiteY4" fmla="*/ 126999 h 152400"/>
                    <a:gd name="connsiteX5" fmla="*/ 507999 w 533400"/>
                    <a:gd name="connsiteY5" fmla="*/ 152400 h 152400"/>
                    <a:gd name="connsiteX6" fmla="*/ 25401 w 533400"/>
                    <a:gd name="connsiteY6" fmla="*/ 152400 h 152400"/>
                    <a:gd name="connsiteX7" fmla="*/ 0 w 533400"/>
                    <a:gd name="connsiteY7" fmla="*/ 126999 h 152400"/>
                    <a:gd name="connsiteX8" fmla="*/ 0 w 533400"/>
                    <a:gd name="connsiteY8" fmla="*/ 25401 h 152400"/>
                    <a:gd name="connsiteX0" fmla="*/ 0 w 533400"/>
                    <a:gd name="connsiteY0" fmla="*/ 25401 h 169333"/>
                    <a:gd name="connsiteX1" fmla="*/ 25401 w 533400"/>
                    <a:gd name="connsiteY1" fmla="*/ 0 h 169333"/>
                    <a:gd name="connsiteX2" fmla="*/ 507999 w 533400"/>
                    <a:gd name="connsiteY2" fmla="*/ 0 h 169333"/>
                    <a:gd name="connsiteX3" fmla="*/ 533400 w 533400"/>
                    <a:gd name="connsiteY3" fmla="*/ 25401 h 169333"/>
                    <a:gd name="connsiteX4" fmla="*/ 533400 w 533400"/>
                    <a:gd name="connsiteY4" fmla="*/ 126999 h 169333"/>
                    <a:gd name="connsiteX5" fmla="*/ 507999 w 533400"/>
                    <a:gd name="connsiteY5" fmla="*/ 152400 h 169333"/>
                    <a:gd name="connsiteX6" fmla="*/ 25401 w 533400"/>
                    <a:gd name="connsiteY6" fmla="*/ 152400 h 169333"/>
                    <a:gd name="connsiteX7" fmla="*/ 0 w 533400"/>
                    <a:gd name="connsiteY7" fmla="*/ 126999 h 169333"/>
                    <a:gd name="connsiteX8" fmla="*/ 0 w 533400"/>
                    <a:gd name="connsiteY8" fmla="*/ 25401 h 169333"/>
                    <a:gd name="connsiteX0" fmla="*/ 0 w 533400"/>
                    <a:gd name="connsiteY0" fmla="*/ 25401 h 176713"/>
                    <a:gd name="connsiteX1" fmla="*/ 25401 w 533400"/>
                    <a:gd name="connsiteY1" fmla="*/ 0 h 176713"/>
                    <a:gd name="connsiteX2" fmla="*/ 507999 w 533400"/>
                    <a:gd name="connsiteY2" fmla="*/ 0 h 176713"/>
                    <a:gd name="connsiteX3" fmla="*/ 533400 w 533400"/>
                    <a:gd name="connsiteY3" fmla="*/ 25401 h 176713"/>
                    <a:gd name="connsiteX4" fmla="*/ 533400 w 533400"/>
                    <a:gd name="connsiteY4" fmla="*/ 126999 h 176713"/>
                    <a:gd name="connsiteX5" fmla="*/ 507999 w 533400"/>
                    <a:gd name="connsiteY5" fmla="*/ 152400 h 176713"/>
                    <a:gd name="connsiteX6" fmla="*/ 25401 w 533400"/>
                    <a:gd name="connsiteY6" fmla="*/ 152400 h 176713"/>
                    <a:gd name="connsiteX7" fmla="*/ 0 w 533400"/>
                    <a:gd name="connsiteY7" fmla="*/ 126999 h 176713"/>
                    <a:gd name="connsiteX8" fmla="*/ 0 w 533400"/>
                    <a:gd name="connsiteY8" fmla="*/ 25401 h 176713"/>
                    <a:gd name="connsiteX0" fmla="*/ 0 w 533400"/>
                    <a:gd name="connsiteY0" fmla="*/ 25401 h 181347"/>
                    <a:gd name="connsiteX1" fmla="*/ 25401 w 533400"/>
                    <a:gd name="connsiteY1" fmla="*/ 0 h 181347"/>
                    <a:gd name="connsiteX2" fmla="*/ 507999 w 533400"/>
                    <a:gd name="connsiteY2" fmla="*/ 0 h 181347"/>
                    <a:gd name="connsiteX3" fmla="*/ 533400 w 533400"/>
                    <a:gd name="connsiteY3" fmla="*/ 25401 h 181347"/>
                    <a:gd name="connsiteX4" fmla="*/ 533400 w 533400"/>
                    <a:gd name="connsiteY4" fmla="*/ 126999 h 181347"/>
                    <a:gd name="connsiteX5" fmla="*/ 512405 w 533400"/>
                    <a:gd name="connsiteY5" fmla="*/ 161925 h 181347"/>
                    <a:gd name="connsiteX6" fmla="*/ 25401 w 533400"/>
                    <a:gd name="connsiteY6" fmla="*/ 152400 h 181347"/>
                    <a:gd name="connsiteX7" fmla="*/ 0 w 533400"/>
                    <a:gd name="connsiteY7" fmla="*/ 126999 h 181347"/>
                    <a:gd name="connsiteX8" fmla="*/ 0 w 533400"/>
                    <a:gd name="connsiteY8" fmla="*/ 25401 h 181347"/>
                    <a:gd name="connsiteX0" fmla="*/ 0 w 533400"/>
                    <a:gd name="connsiteY0" fmla="*/ 25401 h 181347"/>
                    <a:gd name="connsiteX1" fmla="*/ 51421 w 533400"/>
                    <a:gd name="connsiteY1" fmla="*/ 52388 h 181347"/>
                    <a:gd name="connsiteX2" fmla="*/ 507999 w 533400"/>
                    <a:gd name="connsiteY2" fmla="*/ 0 h 181347"/>
                    <a:gd name="connsiteX3" fmla="*/ 533400 w 533400"/>
                    <a:gd name="connsiteY3" fmla="*/ 25401 h 181347"/>
                    <a:gd name="connsiteX4" fmla="*/ 533400 w 533400"/>
                    <a:gd name="connsiteY4" fmla="*/ 126999 h 181347"/>
                    <a:gd name="connsiteX5" fmla="*/ 512405 w 533400"/>
                    <a:gd name="connsiteY5" fmla="*/ 161925 h 181347"/>
                    <a:gd name="connsiteX6" fmla="*/ 25401 w 533400"/>
                    <a:gd name="connsiteY6" fmla="*/ 152400 h 181347"/>
                    <a:gd name="connsiteX7" fmla="*/ 0 w 533400"/>
                    <a:gd name="connsiteY7" fmla="*/ 126999 h 181347"/>
                    <a:gd name="connsiteX8" fmla="*/ 0 w 533400"/>
                    <a:gd name="connsiteY8" fmla="*/ 25401 h 181347"/>
                    <a:gd name="connsiteX0" fmla="*/ 0 w 533400"/>
                    <a:gd name="connsiteY0" fmla="*/ 2924 h 158870"/>
                    <a:gd name="connsiteX1" fmla="*/ 51421 w 533400"/>
                    <a:gd name="connsiteY1" fmla="*/ 29911 h 158870"/>
                    <a:gd name="connsiteX2" fmla="*/ 490652 w 533400"/>
                    <a:gd name="connsiteY2" fmla="*/ 41817 h 158870"/>
                    <a:gd name="connsiteX3" fmla="*/ 533400 w 533400"/>
                    <a:gd name="connsiteY3" fmla="*/ 2924 h 158870"/>
                    <a:gd name="connsiteX4" fmla="*/ 533400 w 533400"/>
                    <a:gd name="connsiteY4" fmla="*/ 104522 h 158870"/>
                    <a:gd name="connsiteX5" fmla="*/ 512405 w 533400"/>
                    <a:gd name="connsiteY5" fmla="*/ 139448 h 158870"/>
                    <a:gd name="connsiteX6" fmla="*/ 25401 w 533400"/>
                    <a:gd name="connsiteY6" fmla="*/ 129923 h 158870"/>
                    <a:gd name="connsiteX7" fmla="*/ 0 w 533400"/>
                    <a:gd name="connsiteY7" fmla="*/ 104522 h 158870"/>
                    <a:gd name="connsiteX8" fmla="*/ 0 w 533400"/>
                    <a:gd name="connsiteY8" fmla="*/ 2924 h 158870"/>
                    <a:gd name="connsiteX0" fmla="*/ 0 w 533400"/>
                    <a:gd name="connsiteY0" fmla="*/ 2924 h 158870"/>
                    <a:gd name="connsiteX1" fmla="*/ 51421 w 533400"/>
                    <a:gd name="connsiteY1" fmla="*/ 29911 h 158870"/>
                    <a:gd name="connsiteX2" fmla="*/ 533400 w 533400"/>
                    <a:gd name="connsiteY2" fmla="*/ 2924 h 158870"/>
                    <a:gd name="connsiteX3" fmla="*/ 533400 w 533400"/>
                    <a:gd name="connsiteY3" fmla="*/ 104522 h 158870"/>
                    <a:gd name="connsiteX4" fmla="*/ 512405 w 533400"/>
                    <a:gd name="connsiteY4" fmla="*/ 139448 h 158870"/>
                    <a:gd name="connsiteX5" fmla="*/ 25401 w 533400"/>
                    <a:gd name="connsiteY5" fmla="*/ 129923 h 158870"/>
                    <a:gd name="connsiteX6" fmla="*/ 0 w 533400"/>
                    <a:gd name="connsiteY6" fmla="*/ 104522 h 158870"/>
                    <a:gd name="connsiteX7" fmla="*/ 0 w 533400"/>
                    <a:gd name="connsiteY7" fmla="*/ 2924 h 158870"/>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2665 h 158611"/>
                    <a:gd name="connsiteX1" fmla="*/ 533400 w 533400"/>
                    <a:gd name="connsiteY1" fmla="*/ 2665 h 158611"/>
                    <a:gd name="connsiteX2" fmla="*/ 533400 w 533400"/>
                    <a:gd name="connsiteY2" fmla="*/ 104263 h 158611"/>
                    <a:gd name="connsiteX3" fmla="*/ 512405 w 533400"/>
                    <a:gd name="connsiteY3" fmla="*/ 139189 h 158611"/>
                    <a:gd name="connsiteX4" fmla="*/ 25401 w 533400"/>
                    <a:gd name="connsiteY4" fmla="*/ 129664 h 158611"/>
                    <a:gd name="connsiteX5" fmla="*/ 0 w 533400"/>
                    <a:gd name="connsiteY5" fmla="*/ 104263 h 158611"/>
                    <a:gd name="connsiteX6" fmla="*/ 0 w 533400"/>
                    <a:gd name="connsiteY6" fmla="*/ 2665 h 158611"/>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1231 w 533400"/>
                    <a:gd name="connsiteY1" fmla="*/ 4763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155946">
                      <a:moveTo>
                        <a:pt x="0" y="0"/>
                      </a:moveTo>
                      <a:cubicBezTo>
                        <a:pt x="36861" y="54505"/>
                        <a:pt x="509548" y="61649"/>
                        <a:pt x="531231" y="4763"/>
                      </a:cubicBezTo>
                      <a:lnTo>
                        <a:pt x="533400" y="101598"/>
                      </a:lnTo>
                      <a:cubicBezTo>
                        <a:pt x="533400" y="115627"/>
                        <a:pt x="526434" y="136524"/>
                        <a:pt x="512405" y="136524"/>
                      </a:cubicBezTo>
                      <a:cubicBezTo>
                        <a:pt x="432501" y="162717"/>
                        <a:pt x="198174" y="165099"/>
                        <a:pt x="25401" y="126999"/>
                      </a:cubicBezTo>
                      <a:cubicBezTo>
                        <a:pt x="11372" y="126999"/>
                        <a:pt x="0" y="115627"/>
                        <a:pt x="0" y="101598"/>
                      </a:cubicBezTo>
                      <a:lnTo>
                        <a:pt x="0" y="0"/>
                      </a:lnTo>
                      <a:close/>
                    </a:path>
                  </a:pathLst>
                </a:custGeom>
                <a:gradFill>
                  <a:gsLst>
                    <a:gs pos="0">
                      <a:schemeClr val="bg1">
                        <a:alpha val="10000"/>
                      </a:schemeClr>
                    </a:gs>
                    <a:gs pos="50000">
                      <a:schemeClr val="bg1">
                        <a:alpha val="0"/>
                      </a:schemeClr>
                    </a:gs>
                    <a:gs pos="100000">
                      <a:schemeClr val="bg1">
                        <a:alpha val="7000"/>
                      </a:schemeClr>
                    </a:gs>
                  </a:gsLst>
                  <a:lin ang="0" scaled="1"/>
                </a:gra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Oval 2"/>
                <p:cNvSpPr/>
                <p:nvPr/>
              </p:nvSpPr>
              <p:spPr>
                <a:xfrm>
                  <a:off x="3652436" y="930165"/>
                  <a:ext cx="528638" cy="3968364"/>
                </a:xfrm>
                <a:custGeom>
                  <a:avLst/>
                  <a:gdLst>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6256 w 528638"/>
                    <a:gd name="connsiteY4" fmla="*/ 3839066 h 4073873"/>
                    <a:gd name="connsiteX5" fmla="*/ 524857 w 528638"/>
                    <a:gd name="connsiteY5" fmla="*/ 3845024 h 4073873"/>
                    <a:gd name="connsiteX6" fmla="*/ 264319 w 528638"/>
                    <a:gd name="connsiteY6" fmla="*/ 4073873 h 4073873"/>
                    <a:gd name="connsiteX7" fmla="*/ 4650 w 528638"/>
                    <a:gd name="connsiteY7" fmla="*/ 3853717 h 4073873"/>
                    <a:gd name="connsiteX8" fmla="*/ 2282 w 528638"/>
                    <a:gd name="connsiteY8" fmla="*/ 3848492 h 4073873"/>
                    <a:gd name="connsiteX9" fmla="*/ 2282 w 528638"/>
                    <a:gd name="connsiteY9" fmla="*/ 3830014 h 4073873"/>
                    <a:gd name="connsiteX10" fmla="*/ 0 w 528638"/>
                    <a:gd name="connsiteY10" fmla="*/ 3807173 h 4073873"/>
                    <a:gd name="connsiteX11" fmla="*/ 2282 w 528638"/>
                    <a:gd name="connsiteY11" fmla="*/ 3784333 h 4073873"/>
                    <a:gd name="connsiteX12" fmla="*/ 2282 w 528638"/>
                    <a:gd name="connsiteY12" fmla="*/ 0 h 4073873"/>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4073873"/>
                    <a:gd name="connsiteX1" fmla="*/ 526256 w 528638"/>
                    <a:gd name="connsiteY1" fmla="*/ 115556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638" h="3968365">
                      <a:moveTo>
                        <a:pt x="2282" y="0"/>
                      </a:moveTo>
                      <a:cubicBezTo>
                        <a:pt x="176940" y="33494"/>
                        <a:pt x="376719" y="31819"/>
                        <a:pt x="526256" y="10048"/>
                      </a:cubicBezTo>
                      <a:lnTo>
                        <a:pt x="526256" y="3677823"/>
                      </a:lnTo>
                      <a:cubicBezTo>
                        <a:pt x="528282" y="3685599"/>
                        <a:pt x="528638" y="3693590"/>
                        <a:pt x="528638" y="3701665"/>
                      </a:cubicBezTo>
                      <a:lnTo>
                        <a:pt x="524857" y="3739516"/>
                      </a:lnTo>
                      <a:cubicBezTo>
                        <a:pt x="507691" y="3868965"/>
                        <a:pt x="397509" y="3968365"/>
                        <a:pt x="264319" y="3968365"/>
                      </a:cubicBezTo>
                      <a:cubicBezTo>
                        <a:pt x="134113" y="3968365"/>
                        <a:pt x="25896" y="3873368"/>
                        <a:pt x="4650" y="3748209"/>
                      </a:cubicBezTo>
                      <a:cubicBezTo>
                        <a:pt x="3219" y="3746628"/>
                        <a:pt x="2731" y="3744799"/>
                        <a:pt x="2282" y="3742984"/>
                      </a:cubicBezTo>
                      <a:lnTo>
                        <a:pt x="2282" y="3724506"/>
                      </a:lnTo>
                      <a:cubicBezTo>
                        <a:pt x="326" y="3717052"/>
                        <a:pt x="0" y="3709397"/>
                        <a:pt x="0" y="3701665"/>
                      </a:cubicBezTo>
                      <a:lnTo>
                        <a:pt x="2282" y="3678825"/>
                      </a:lnTo>
                      <a:lnTo>
                        <a:pt x="2282" y="0"/>
                      </a:lnTo>
                      <a:close/>
                    </a:path>
                  </a:pathLst>
                </a:custGeom>
                <a:gradFill>
                  <a:gsLst>
                    <a:gs pos="0">
                      <a:schemeClr val="bg1">
                        <a:alpha val="10000"/>
                      </a:schemeClr>
                    </a:gs>
                    <a:gs pos="50000">
                      <a:schemeClr val="bg1">
                        <a:alpha val="0"/>
                      </a:schemeClr>
                    </a:gs>
                    <a:gs pos="100000">
                      <a:schemeClr val="bg1">
                        <a:alpha val="7000"/>
                      </a:schemeClr>
                    </a:gs>
                  </a:gsLst>
                  <a:lin ang="0" scaled="1"/>
                </a:gra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rot="19329289">
                  <a:off x="3960792" y="4783316"/>
                  <a:ext cx="76200" cy="34350"/>
                </a:xfrm>
                <a:prstGeom prst="ellipse">
                  <a:avLst/>
                </a:prstGeom>
                <a:solidFill>
                  <a:schemeClr val="bg1">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3624936" y="766760"/>
                  <a:ext cx="581024" cy="76200"/>
                </a:xfrm>
                <a:prstGeom prst="ellipse">
                  <a:avLst/>
                </a:prstGeom>
                <a:solidFill>
                  <a:schemeClr val="accent5">
                    <a:lumMod val="20000"/>
                    <a:lumOff val="80000"/>
                    <a:alpha val="9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7" name="Oval 2"/>
            <p:cNvSpPr/>
            <p:nvPr/>
          </p:nvSpPr>
          <p:spPr>
            <a:xfrm>
              <a:off x="2902893" y="3809654"/>
              <a:ext cx="608633" cy="852065"/>
            </a:xfrm>
            <a:custGeom>
              <a:avLst/>
              <a:gdLst>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6256 w 528638"/>
                <a:gd name="connsiteY4" fmla="*/ 3839066 h 4073873"/>
                <a:gd name="connsiteX5" fmla="*/ 524857 w 528638"/>
                <a:gd name="connsiteY5" fmla="*/ 3845024 h 4073873"/>
                <a:gd name="connsiteX6" fmla="*/ 264319 w 528638"/>
                <a:gd name="connsiteY6" fmla="*/ 4073873 h 4073873"/>
                <a:gd name="connsiteX7" fmla="*/ 4650 w 528638"/>
                <a:gd name="connsiteY7" fmla="*/ 3853717 h 4073873"/>
                <a:gd name="connsiteX8" fmla="*/ 2282 w 528638"/>
                <a:gd name="connsiteY8" fmla="*/ 3848492 h 4073873"/>
                <a:gd name="connsiteX9" fmla="*/ 2282 w 528638"/>
                <a:gd name="connsiteY9" fmla="*/ 3830014 h 4073873"/>
                <a:gd name="connsiteX10" fmla="*/ 0 w 528638"/>
                <a:gd name="connsiteY10" fmla="*/ 3807173 h 4073873"/>
                <a:gd name="connsiteX11" fmla="*/ 2282 w 528638"/>
                <a:gd name="connsiteY11" fmla="*/ 3784333 h 4073873"/>
                <a:gd name="connsiteX12" fmla="*/ 2282 w 528638"/>
                <a:gd name="connsiteY12" fmla="*/ 0 h 4073873"/>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4073873"/>
                <a:gd name="connsiteX1" fmla="*/ 526256 w 528638"/>
                <a:gd name="connsiteY1" fmla="*/ 115556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6848 w 528638"/>
                <a:gd name="connsiteY0" fmla="*/ 2189736 h 3958317"/>
                <a:gd name="connsiteX1" fmla="*/ 526256 w 528638"/>
                <a:gd name="connsiteY1" fmla="*/ 0 h 3958317"/>
                <a:gd name="connsiteX2" fmla="*/ 526256 w 528638"/>
                <a:gd name="connsiteY2" fmla="*/ 3667775 h 3958317"/>
                <a:gd name="connsiteX3" fmla="*/ 528638 w 528638"/>
                <a:gd name="connsiteY3" fmla="*/ 3691617 h 3958317"/>
                <a:gd name="connsiteX4" fmla="*/ 524857 w 528638"/>
                <a:gd name="connsiteY4" fmla="*/ 3729468 h 3958317"/>
                <a:gd name="connsiteX5" fmla="*/ 264319 w 528638"/>
                <a:gd name="connsiteY5" fmla="*/ 3958317 h 3958317"/>
                <a:gd name="connsiteX6" fmla="*/ 4650 w 528638"/>
                <a:gd name="connsiteY6" fmla="*/ 3738161 h 3958317"/>
                <a:gd name="connsiteX7" fmla="*/ 2282 w 528638"/>
                <a:gd name="connsiteY7" fmla="*/ 3732936 h 3958317"/>
                <a:gd name="connsiteX8" fmla="*/ 2282 w 528638"/>
                <a:gd name="connsiteY8" fmla="*/ 3714458 h 3958317"/>
                <a:gd name="connsiteX9" fmla="*/ 0 w 528638"/>
                <a:gd name="connsiteY9" fmla="*/ 3691617 h 3958317"/>
                <a:gd name="connsiteX10" fmla="*/ 2282 w 528638"/>
                <a:gd name="connsiteY10" fmla="*/ 3668777 h 3958317"/>
                <a:gd name="connsiteX11" fmla="*/ 6848 w 528638"/>
                <a:gd name="connsiteY11" fmla="*/ 2189736 h 3958317"/>
                <a:gd name="connsiteX0" fmla="*/ 6848 w 530822"/>
                <a:gd name="connsiteY0" fmla="*/ 13604 h 1782185"/>
                <a:gd name="connsiteX1" fmla="*/ 530822 w 530822"/>
                <a:gd name="connsiteY1" fmla="*/ 0 h 1782185"/>
                <a:gd name="connsiteX2" fmla="*/ 526256 w 530822"/>
                <a:gd name="connsiteY2" fmla="*/ 1491643 h 1782185"/>
                <a:gd name="connsiteX3" fmla="*/ 528638 w 530822"/>
                <a:gd name="connsiteY3" fmla="*/ 1515485 h 1782185"/>
                <a:gd name="connsiteX4" fmla="*/ 524857 w 530822"/>
                <a:gd name="connsiteY4" fmla="*/ 1553336 h 1782185"/>
                <a:gd name="connsiteX5" fmla="*/ 264319 w 530822"/>
                <a:gd name="connsiteY5" fmla="*/ 1782185 h 1782185"/>
                <a:gd name="connsiteX6" fmla="*/ 4650 w 530822"/>
                <a:gd name="connsiteY6" fmla="*/ 1562029 h 1782185"/>
                <a:gd name="connsiteX7" fmla="*/ 2282 w 530822"/>
                <a:gd name="connsiteY7" fmla="*/ 1556804 h 1782185"/>
                <a:gd name="connsiteX8" fmla="*/ 2282 w 530822"/>
                <a:gd name="connsiteY8" fmla="*/ 1538326 h 1782185"/>
                <a:gd name="connsiteX9" fmla="*/ 0 w 530822"/>
                <a:gd name="connsiteY9" fmla="*/ 1515485 h 1782185"/>
                <a:gd name="connsiteX10" fmla="*/ 2282 w 530822"/>
                <a:gd name="connsiteY10" fmla="*/ 1492645 h 1782185"/>
                <a:gd name="connsiteX11" fmla="*/ 6848 w 530822"/>
                <a:gd name="connsiteY11" fmla="*/ 13604 h 1782185"/>
                <a:gd name="connsiteX0" fmla="*/ 6848 w 530822"/>
                <a:gd name="connsiteY0" fmla="*/ 13604 h 1782185"/>
                <a:gd name="connsiteX1" fmla="*/ 530822 w 530822"/>
                <a:gd name="connsiteY1" fmla="*/ 0 h 1782185"/>
                <a:gd name="connsiteX2" fmla="*/ 526256 w 530822"/>
                <a:gd name="connsiteY2" fmla="*/ 1491643 h 1782185"/>
                <a:gd name="connsiteX3" fmla="*/ 528638 w 530822"/>
                <a:gd name="connsiteY3" fmla="*/ 1515485 h 1782185"/>
                <a:gd name="connsiteX4" fmla="*/ 524857 w 530822"/>
                <a:gd name="connsiteY4" fmla="*/ 1553336 h 1782185"/>
                <a:gd name="connsiteX5" fmla="*/ 264319 w 530822"/>
                <a:gd name="connsiteY5" fmla="*/ 1782185 h 1782185"/>
                <a:gd name="connsiteX6" fmla="*/ 4650 w 530822"/>
                <a:gd name="connsiteY6" fmla="*/ 1562029 h 1782185"/>
                <a:gd name="connsiteX7" fmla="*/ 2282 w 530822"/>
                <a:gd name="connsiteY7" fmla="*/ 1556804 h 1782185"/>
                <a:gd name="connsiteX8" fmla="*/ 2282 w 530822"/>
                <a:gd name="connsiteY8" fmla="*/ 1538326 h 1782185"/>
                <a:gd name="connsiteX9" fmla="*/ 0 w 530822"/>
                <a:gd name="connsiteY9" fmla="*/ 1515485 h 1782185"/>
                <a:gd name="connsiteX10" fmla="*/ 2282 w 530822"/>
                <a:gd name="connsiteY10" fmla="*/ 1492645 h 1782185"/>
                <a:gd name="connsiteX11" fmla="*/ 6848 w 530822"/>
                <a:gd name="connsiteY11" fmla="*/ 13604 h 1782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0822" h="1782185">
                  <a:moveTo>
                    <a:pt x="6848" y="13604"/>
                  </a:moveTo>
                  <a:cubicBezTo>
                    <a:pt x="181506" y="47098"/>
                    <a:pt x="413244" y="51338"/>
                    <a:pt x="530822" y="0"/>
                  </a:cubicBezTo>
                  <a:lnTo>
                    <a:pt x="526256" y="1491643"/>
                  </a:lnTo>
                  <a:cubicBezTo>
                    <a:pt x="528282" y="1499419"/>
                    <a:pt x="528638" y="1507410"/>
                    <a:pt x="528638" y="1515485"/>
                  </a:cubicBezTo>
                  <a:lnTo>
                    <a:pt x="524857" y="1553336"/>
                  </a:lnTo>
                  <a:cubicBezTo>
                    <a:pt x="507691" y="1682785"/>
                    <a:pt x="397509" y="1782185"/>
                    <a:pt x="264319" y="1782185"/>
                  </a:cubicBezTo>
                  <a:cubicBezTo>
                    <a:pt x="134113" y="1782185"/>
                    <a:pt x="25896" y="1687188"/>
                    <a:pt x="4650" y="1562029"/>
                  </a:cubicBezTo>
                  <a:cubicBezTo>
                    <a:pt x="3219" y="1560448"/>
                    <a:pt x="2731" y="1558619"/>
                    <a:pt x="2282" y="1556804"/>
                  </a:cubicBezTo>
                  <a:lnTo>
                    <a:pt x="2282" y="1538326"/>
                  </a:lnTo>
                  <a:cubicBezTo>
                    <a:pt x="326" y="1530872"/>
                    <a:pt x="0" y="1523217"/>
                    <a:pt x="0" y="1515485"/>
                  </a:cubicBezTo>
                  <a:lnTo>
                    <a:pt x="2282" y="1492645"/>
                  </a:lnTo>
                  <a:cubicBezTo>
                    <a:pt x="2282" y="266370"/>
                    <a:pt x="6848" y="1239879"/>
                    <a:pt x="6848" y="13604"/>
                  </a:cubicBezTo>
                  <a:close/>
                </a:path>
              </a:pathLst>
            </a:custGeom>
            <a:solidFill>
              <a:srgbClr val="F7F595">
                <a:alpha val="57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 name="Group 2"/>
          <p:cNvGrpSpPr/>
          <p:nvPr/>
        </p:nvGrpSpPr>
        <p:grpSpPr>
          <a:xfrm>
            <a:off x="1310640" y="1309341"/>
            <a:ext cx="2185893" cy="1477963"/>
            <a:chOff x="1310640" y="1522885"/>
            <a:chExt cx="2185893" cy="1477963"/>
          </a:xfrm>
        </p:grpSpPr>
        <p:grpSp>
          <p:nvGrpSpPr>
            <p:cNvPr id="77" name="Group 76"/>
            <p:cNvGrpSpPr/>
            <p:nvPr/>
          </p:nvGrpSpPr>
          <p:grpSpPr>
            <a:xfrm>
              <a:off x="1310640" y="1522885"/>
              <a:ext cx="2185893" cy="1477963"/>
              <a:chOff x="1310640" y="1167765"/>
              <a:chExt cx="2185893" cy="1477963"/>
            </a:xfrm>
          </p:grpSpPr>
          <p:grpSp>
            <p:nvGrpSpPr>
              <p:cNvPr id="62" name="Group 61"/>
              <p:cNvGrpSpPr/>
              <p:nvPr/>
            </p:nvGrpSpPr>
            <p:grpSpPr>
              <a:xfrm>
                <a:off x="3142774" y="1802765"/>
                <a:ext cx="130177" cy="842963"/>
                <a:chOff x="2512219" y="2249489"/>
                <a:chExt cx="130177" cy="842963"/>
              </a:xfrm>
            </p:grpSpPr>
            <p:sp>
              <p:nvSpPr>
                <p:cNvPr id="73" name="Freeform 6"/>
                <p:cNvSpPr>
                  <a:spLocks/>
                </p:cNvSpPr>
                <p:nvPr/>
              </p:nvSpPr>
              <p:spPr bwMode="auto">
                <a:xfrm>
                  <a:off x="2642396" y="2251418"/>
                  <a:ext cx="0" cy="828334"/>
                </a:xfrm>
                <a:custGeom>
                  <a:avLst/>
                  <a:gdLst>
                    <a:gd name="connsiteX0" fmla="*/ 3 w 1218"/>
                    <a:gd name="connsiteY0" fmla="*/ 958 h 958"/>
                    <a:gd name="connsiteX1" fmla="*/ 3 w 1218"/>
                    <a:gd name="connsiteY1" fmla="*/ 0 h 958"/>
                    <a:gd name="connsiteX2" fmla="*/ 0 w 1218"/>
                    <a:gd name="connsiteY2" fmla="*/ 1 h 958"/>
                    <a:gd name="connsiteX3" fmla="*/ 1218 w 1218"/>
                    <a:gd name="connsiteY3" fmla="*/ 0 h 958"/>
                    <a:gd name="connsiteX0" fmla="*/ 0 w 1215"/>
                    <a:gd name="connsiteY0" fmla="*/ 1118 h 1118"/>
                    <a:gd name="connsiteX1" fmla="*/ 0 w 1215"/>
                    <a:gd name="connsiteY1" fmla="*/ 160 h 1118"/>
                    <a:gd name="connsiteX2" fmla="*/ 1215 w 1215"/>
                    <a:gd name="connsiteY2" fmla="*/ 160 h 1118"/>
                    <a:gd name="connsiteX0" fmla="*/ 0 w 1215"/>
                    <a:gd name="connsiteY0" fmla="*/ 958 h 958"/>
                    <a:gd name="connsiteX1" fmla="*/ 0 w 1215"/>
                    <a:gd name="connsiteY1" fmla="*/ 0 h 958"/>
                    <a:gd name="connsiteX2" fmla="*/ 1215 w 1215"/>
                    <a:gd name="connsiteY2" fmla="*/ 0 h 958"/>
                    <a:gd name="connsiteX0" fmla="*/ 0 w 0"/>
                    <a:gd name="connsiteY0" fmla="*/ 958 h 958"/>
                    <a:gd name="connsiteX1" fmla="*/ 0 w 0"/>
                    <a:gd name="connsiteY1" fmla="*/ 0 h 958"/>
                    <a:gd name="connsiteX0" fmla="*/ 0 w 0"/>
                    <a:gd name="connsiteY0" fmla="*/ 589 h 589"/>
                    <a:gd name="connsiteX1" fmla="*/ 0 w 0"/>
                    <a:gd name="connsiteY1" fmla="*/ 0 h 589"/>
                    <a:gd name="connsiteX0" fmla="*/ 0 w 0"/>
                    <a:gd name="connsiteY0" fmla="*/ 506 h 506"/>
                    <a:gd name="connsiteX1" fmla="*/ 0 w 0"/>
                    <a:gd name="connsiteY1" fmla="*/ 0 h 506"/>
                    <a:gd name="connsiteX0" fmla="*/ 0 w 0"/>
                    <a:gd name="connsiteY0" fmla="*/ 506 h 506"/>
                    <a:gd name="connsiteX1" fmla="*/ 0 w 0"/>
                    <a:gd name="connsiteY1" fmla="*/ 0 h 506"/>
                    <a:gd name="connsiteX0" fmla="*/ 0 w 0"/>
                    <a:gd name="connsiteY0" fmla="*/ 518 h 518"/>
                    <a:gd name="connsiteX1" fmla="*/ 0 w 0"/>
                    <a:gd name="connsiteY1" fmla="*/ 0 h 518"/>
                  </a:gdLst>
                  <a:ahLst/>
                  <a:cxnLst>
                    <a:cxn ang="0">
                      <a:pos x="connsiteX0" y="connsiteY0"/>
                    </a:cxn>
                    <a:cxn ang="0">
                      <a:pos x="connsiteX1" y="connsiteY1"/>
                    </a:cxn>
                  </a:cxnLst>
                  <a:rect l="l" t="t" r="r" b="b"/>
                  <a:pathLst>
                    <a:path h="518">
                      <a:moveTo>
                        <a:pt x="0" y="518"/>
                      </a:moveTo>
                      <a:lnTo>
                        <a:pt x="0" y="0"/>
                      </a:lnTo>
                    </a:path>
                  </a:pathLst>
                </a:custGeom>
                <a:noFill/>
                <a:ln w="12700">
                  <a:solidFill>
                    <a:srgbClr val="1F1A17"/>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Bookman Old Style" pitchFamily="18" charset="0"/>
                  </a:endParaRPr>
                </a:p>
              </p:txBody>
            </p:sp>
            <p:sp>
              <p:nvSpPr>
                <p:cNvPr id="74" name="Freeform 7"/>
                <p:cNvSpPr>
                  <a:spLocks/>
                </p:cNvSpPr>
                <p:nvPr/>
              </p:nvSpPr>
              <p:spPr bwMode="auto">
                <a:xfrm>
                  <a:off x="2515394" y="3048002"/>
                  <a:ext cx="127000" cy="44450"/>
                </a:xfrm>
                <a:custGeom>
                  <a:avLst/>
                  <a:gdLst/>
                  <a:ahLst/>
                  <a:cxnLst>
                    <a:cxn ang="0">
                      <a:pos x="39" y="0"/>
                    </a:cxn>
                    <a:cxn ang="0">
                      <a:pos x="56" y="2"/>
                    </a:cxn>
                    <a:cxn ang="0">
                      <a:pos x="69" y="4"/>
                    </a:cxn>
                    <a:cxn ang="0">
                      <a:pos x="74" y="6"/>
                    </a:cxn>
                    <a:cxn ang="0">
                      <a:pos x="78" y="9"/>
                    </a:cxn>
                    <a:cxn ang="0">
                      <a:pos x="80" y="11"/>
                    </a:cxn>
                    <a:cxn ang="0">
                      <a:pos x="80" y="15"/>
                    </a:cxn>
                    <a:cxn ang="0">
                      <a:pos x="80" y="17"/>
                    </a:cxn>
                    <a:cxn ang="0">
                      <a:pos x="78" y="20"/>
                    </a:cxn>
                    <a:cxn ang="0">
                      <a:pos x="74" y="22"/>
                    </a:cxn>
                    <a:cxn ang="0">
                      <a:pos x="69" y="24"/>
                    </a:cxn>
                    <a:cxn ang="0">
                      <a:pos x="56" y="28"/>
                    </a:cxn>
                    <a:cxn ang="0">
                      <a:pos x="39" y="28"/>
                    </a:cxn>
                    <a:cxn ang="0">
                      <a:pos x="24" y="28"/>
                    </a:cxn>
                    <a:cxn ang="0">
                      <a:pos x="11" y="24"/>
                    </a:cxn>
                    <a:cxn ang="0">
                      <a:pos x="7" y="22"/>
                    </a:cxn>
                    <a:cxn ang="0">
                      <a:pos x="2" y="20"/>
                    </a:cxn>
                    <a:cxn ang="0">
                      <a:pos x="0" y="17"/>
                    </a:cxn>
                    <a:cxn ang="0">
                      <a:pos x="0" y="15"/>
                    </a:cxn>
                    <a:cxn ang="0">
                      <a:pos x="0" y="11"/>
                    </a:cxn>
                    <a:cxn ang="0">
                      <a:pos x="2" y="9"/>
                    </a:cxn>
                    <a:cxn ang="0">
                      <a:pos x="7" y="6"/>
                    </a:cxn>
                    <a:cxn ang="0">
                      <a:pos x="11" y="4"/>
                    </a:cxn>
                    <a:cxn ang="0">
                      <a:pos x="24" y="2"/>
                    </a:cxn>
                    <a:cxn ang="0">
                      <a:pos x="39" y="0"/>
                    </a:cxn>
                  </a:cxnLst>
                  <a:rect l="0" t="0" r="r" b="b"/>
                  <a:pathLst>
                    <a:path w="80" h="28">
                      <a:moveTo>
                        <a:pt x="39" y="0"/>
                      </a:moveTo>
                      <a:lnTo>
                        <a:pt x="56" y="2"/>
                      </a:lnTo>
                      <a:lnTo>
                        <a:pt x="69" y="4"/>
                      </a:lnTo>
                      <a:lnTo>
                        <a:pt x="74" y="6"/>
                      </a:lnTo>
                      <a:lnTo>
                        <a:pt x="78" y="9"/>
                      </a:lnTo>
                      <a:lnTo>
                        <a:pt x="80" y="11"/>
                      </a:lnTo>
                      <a:lnTo>
                        <a:pt x="80" y="15"/>
                      </a:lnTo>
                      <a:lnTo>
                        <a:pt x="80" y="17"/>
                      </a:lnTo>
                      <a:lnTo>
                        <a:pt x="78" y="20"/>
                      </a:lnTo>
                      <a:lnTo>
                        <a:pt x="74" y="22"/>
                      </a:lnTo>
                      <a:lnTo>
                        <a:pt x="69" y="24"/>
                      </a:lnTo>
                      <a:lnTo>
                        <a:pt x="56" y="28"/>
                      </a:lnTo>
                      <a:lnTo>
                        <a:pt x="39" y="28"/>
                      </a:lnTo>
                      <a:lnTo>
                        <a:pt x="24" y="28"/>
                      </a:lnTo>
                      <a:lnTo>
                        <a:pt x="11" y="24"/>
                      </a:lnTo>
                      <a:lnTo>
                        <a:pt x="7" y="22"/>
                      </a:lnTo>
                      <a:lnTo>
                        <a:pt x="2" y="20"/>
                      </a:lnTo>
                      <a:lnTo>
                        <a:pt x="0" y="17"/>
                      </a:lnTo>
                      <a:lnTo>
                        <a:pt x="0" y="15"/>
                      </a:lnTo>
                      <a:lnTo>
                        <a:pt x="0" y="11"/>
                      </a:lnTo>
                      <a:lnTo>
                        <a:pt x="2" y="9"/>
                      </a:lnTo>
                      <a:lnTo>
                        <a:pt x="7" y="6"/>
                      </a:lnTo>
                      <a:lnTo>
                        <a:pt x="11" y="4"/>
                      </a:lnTo>
                      <a:lnTo>
                        <a:pt x="24" y="2"/>
                      </a:lnTo>
                      <a:lnTo>
                        <a:pt x="39" y="0"/>
                      </a:lnTo>
                      <a:close/>
                    </a:path>
                  </a:pathLst>
                </a:custGeom>
                <a:noFill/>
                <a:ln w="12700">
                  <a:solidFill>
                    <a:srgbClr val="1F1A17"/>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Bookman Old Style" pitchFamily="18" charset="0"/>
                  </a:endParaRPr>
                </a:p>
              </p:txBody>
            </p:sp>
            <p:sp>
              <p:nvSpPr>
                <p:cNvPr id="72" name="Freeform 5"/>
                <p:cNvSpPr>
                  <a:spLocks/>
                </p:cNvSpPr>
                <p:nvPr/>
              </p:nvSpPr>
              <p:spPr bwMode="auto">
                <a:xfrm>
                  <a:off x="2512219" y="2249489"/>
                  <a:ext cx="0" cy="822325"/>
                </a:xfrm>
                <a:custGeom>
                  <a:avLst/>
                  <a:gdLst>
                    <a:gd name="connsiteX0" fmla="*/ 0 w 0"/>
                    <a:gd name="connsiteY0" fmla="*/ 1034 h 1034"/>
                    <a:gd name="connsiteX1" fmla="*/ 0 w 0"/>
                    <a:gd name="connsiteY1" fmla="*/ 0 h 1034"/>
                    <a:gd name="connsiteX0" fmla="*/ 0 w 0"/>
                    <a:gd name="connsiteY0" fmla="*/ 518 h 518"/>
                    <a:gd name="connsiteX1" fmla="*/ 0 w 0"/>
                    <a:gd name="connsiteY1" fmla="*/ 0 h 518"/>
                  </a:gdLst>
                  <a:ahLst/>
                  <a:cxnLst>
                    <a:cxn ang="0">
                      <a:pos x="connsiteX0" y="connsiteY0"/>
                    </a:cxn>
                    <a:cxn ang="0">
                      <a:pos x="connsiteX1" y="connsiteY1"/>
                    </a:cxn>
                  </a:cxnLst>
                  <a:rect l="l" t="t" r="r" b="b"/>
                  <a:pathLst>
                    <a:path h="518">
                      <a:moveTo>
                        <a:pt x="0" y="518"/>
                      </a:moveTo>
                      <a:lnTo>
                        <a:pt x="0" y="0"/>
                      </a:lnTo>
                    </a:path>
                  </a:pathLst>
                </a:custGeom>
                <a:noFill/>
                <a:ln w="12700">
                  <a:solidFill>
                    <a:srgbClr val="1F1A17"/>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Bookman Old Style" pitchFamily="18" charset="0"/>
                  </a:endParaRPr>
                </a:p>
              </p:txBody>
            </p:sp>
          </p:grpSp>
          <p:grpSp>
            <p:nvGrpSpPr>
              <p:cNvPr id="63" name="Group 62"/>
              <p:cNvGrpSpPr/>
              <p:nvPr/>
            </p:nvGrpSpPr>
            <p:grpSpPr>
              <a:xfrm>
                <a:off x="2957037" y="1666866"/>
                <a:ext cx="539496" cy="443080"/>
                <a:chOff x="2859882" y="2283451"/>
                <a:chExt cx="539496" cy="443080"/>
              </a:xfrm>
            </p:grpSpPr>
            <p:sp>
              <p:nvSpPr>
                <p:cNvPr id="70" name="Freeform 1849"/>
                <p:cNvSpPr>
                  <a:spLocks/>
                </p:cNvSpPr>
                <p:nvPr/>
              </p:nvSpPr>
              <p:spPr bwMode="auto">
                <a:xfrm>
                  <a:off x="2865431" y="2316158"/>
                  <a:ext cx="530223" cy="410373"/>
                </a:xfrm>
                <a:custGeom>
                  <a:avLst/>
                  <a:gdLst>
                    <a:gd name="T0" fmla="*/ 0 w 322"/>
                    <a:gd name="T1" fmla="*/ 0 h 355"/>
                    <a:gd name="T2" fmla="*/ 2147483647 w 322"/>
                    <a:gd name="T3" fmla="*/ 2147483647 h 355"/>
                    <a:gd name="T4" fmla="*/ 2147483647 w 322"/>
                    <a:gd name="T5" fmla="*/ 2147483647 h 355"/>
                    <a:gd name="T6" fmla="*/ 2147483647 w 322"/>
                    <a:gd name="T7" fmla="*/ 2147483647 h 355"/>
                    <a:gd name="T8" fmla="*/ 2147483647 w 322"/>
                    <a:gd name="T9" fmla="*/ 2147483647 h 355"/>
                    <a:gd name="T10" fmla="*/ 2147483647 w 322"/>
                    <a:gd name="T11" fmla="*/ 2147483647 h 355"/>
                    <a:gd name="T12" fmla="*/ 2147483647 w 322"/>
                    <a:gd name="T13" fmla="*/ 2147483647 h 355"/>
                    <a:gd name="T14" fmla="*/ 2147483647 w 322"/>
                    <a:gd name="T15" fmla="*/ 2147483647 h 355"/>
                    <a:gd name="T16" fmla="*/ 2147483647 w 322"/>
                    <a:gd name="T17" fmla="*/ 2147483647 h 355"/>
                    <a:gd name="T18" fmla="*/ 2147483647 w 322"/>
                    <a:gd name="T19" fmla="*/ 2147483647 h 355"/>
                    <a:gd name="T20" fmla="*/ 2147483647 w 322"/>
                    <a:gd name="T21" fmla="*/ 0 h 355"/>
                    <a:gd name="T22" fmla="*/ 2147483647 w 322"/>
                    <a:gd name="T23" fmla="*/ 2147483647 h 355"/>
                    <a:gd name="T24" fmla="*/ 2147483647 w 322"/>
                    <a:gd name="T25" fmla="*/ 2147483647 h 355"/>
                    <a:gd name="T26" fmla="*/ 2147483647 w 322"/>
                    <a:gd name="T27" fmla="*/ 2147483647 h 355"/>
                    <a:gd name="T28" fmla="*/ 2147483647 w 322"/>
                    <a:gd name="T29" fmla="*/ 2147483647 h 355"/>
                    <a:gd name="T30" fmla="*/ 2147483647 w 322"/>
                    <a:gd name="T31" fmla="*/ 2147483647 h 355"/>
                    <a:gd name="T32" fmla="*/ 2147483647 w 322"/>
                    <a:gd name="T33" fmla="*/ 2147483647 h 355"/>
                    <a:gd name="T34" fmla="*/ 2147483647 w 322"/>
                    <a:gd name="T35" fmla="*/ 2147483647 h 355"/>
                    <a:gd name="T36" fmla="*/ 2147483647 w 322"/>
                    <a:gd name="T37" fmla="*/ 2147483647 h 355"/>
                    <a:gd name="T38" fmla="*/ 2147483647 w 322"/>
                    <a:gd name="T39" fmla="*/ 2147483647 h 355"/>
                    <a:gd name="T40" fmla="*/ 2147483647 w 322"/>
                    <a:gd name="T41" fmla="*/ 2147483647 h 355"/>
                    <a:gd name="T42" fmla="*/ 2147483647 w 322"/>
                    <a:gd name="T43" fmla="*/ 2147483647 h 355"/>
                    <a:gd name="T44" fmla="*/ 2147483647 w 322"/>
                    <a:gd name="T45" fmla="*/ 2147483647 h 355"/>
                    <a:gd name="T46" fmla="*/ 2147483647 w 322"/>
                    <a:gd name="T47" fmla="*/ 2147483647 h 355"/>
                    <a:gd name="T48" fmla="*/ 2147483647 w 322"/>
                    <a:gd name="T49" fmla="*/ 2147483647 h 355"/>
                    <a:gd name="T50" fmla="*/ 2147483647 w 322"/>
                    <a:gd name="T51" fmla="*/ 2147483647 h 355"/>
                    <a:gd name="T52" fmla="*/ 2147483647 w 322"/>
                    <a:gd name="T53" fmla="*/ 2147483647 h 355"/>
                    <a:gd name="T54" fmla="*/ 2147483647 w 322"/>
                    <a:gd name="T55" fmla="*/ 2147483647 h 355"/>
                    <a:gd name="T56" fmla="*/ 2147483647 w 322"/>
                    <a:gd name="T57" fmla="*/ 2147483647 h 355"/>
                    <a:gd name="T58" fmla="*/ 2147483647 w 322"/>
                    <a:gd name="T59" fmla="*/ 2147483647 h 355"/>
                    <a:gd name="T60" fmla="*/ 0 w 322"/>
                    <a:gd name="T61" fmla="*/ 0 h 3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2"/>
                    <a:gd name="T94" fmla="*/ 0 h 355"/>
                    <a:gd name="T95" fmla="*/ 322 w 322"/>
                    <a:gd name="T96" fmla="*/ 355 h 35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2" h="355">
                      <a:moveTo>
                        <a:pt x="0" y="0"/>
                      </a:moveTo>
                      <a:lnTo>
                        <a:pt x="44" y="338"/>
                      </a:lnTo>
                      <a:lnTo>
                        <a:pt x="78" y="347"/>
                      </a:lnTo>
                      <a:lnTo>
                        <a:pt x="110" y="351"/>
                      </a:lnTo>
                      <a:lnTo>
                        <a:pt x="143" y="355"/>
                      </a:lnTo>
                      <a:lnTo>
                        <a:pt x="172" y="355"/>
                      </a:lnTo>
                      <a:lnTo>
                        <a:pt x="203" y="353"/>
                      </a:lnTo>
                      <a:lnTo>
                        <a:pt x="231" y="350"/>
                      </a:lnTo>
                      <a:lnTo>
                        <a:pt x="260" y="345"/>
                      </a:lnTo>
                      <a:lnTo>
                        <a:pt x="287" y="340"/>
                      </a:lnTo>
                      <a:lnTo>
                        <a:pt x="322" y="0"/>
                      </a:lnTo>
                      <a:lnTo>
                        <a:pt x="322" y="2"/>
                      </a:lnTo>
                      <a:lnTo>
                        <a:pt x="318" y="5"/>
                      </a:lnTo>
                      <a:lnTo>
                        <a:pt x="315" y="7"/>
                      </a:lnTo>
                      <a:lnTo>
                        <a:pt x="309" y="8"/>
                      </a:lnTo>
                      <a:lnTo>
                        <a:pt x="294" y="13"/>
                      </a:lnTo>
                      <a:lnTo>
                        <a:pt x="276" y="17"/>
                      </a:lnTo>
                      <a:lnTo>
                        <a:pt x="253" y="20"/>
                      </a:lnTo>
                      <a:lnTo>
                        <a:pt x="227" y="21"/>
                      </a:lnTo>
                      <a:lnTo>
                        <a:pt x="201" y="23"/>
                      </a:lnTo>
                      <a:lnTo>
                        <a:pt x="172" y="25"/>
                      </a:lnTo>
                      <a:lnTo>
                        <a:pt x="144" y="25"/>
                      </a:lnTo>
                      <a:lnTo>
                        <a:pt x="115" y="25"/>
                      </a:lnTo>
                      <a:lnTo>
                        <a:pt x="89" y="23"/>
                      </a:lnTo>
                      <a:lnTo>
                        <a:pt x="63" y="20"/>
                      </a:lnTo>
                      <a:lnTo>
                        <a:pt x="42" y="17"/>
                      </a:lnTo>
                      <a:lnTo>
                        <a:pt x="23" y="12"/>
                      </a:lnTo>
                      <a:lnTo>
                        <a:pt x="16" y="10"/>
                      </a:lnTo>
                      <a:lnTo>
                        <a:pt x="10" y="7"/>
                      </a:lnTo>
                      <a:lnTo>
                        <a:pt x="3" y="4"/>
                      </a:lnTo>
                      <a:lnTo>
                        <a:pt x="0" y="0"/>
                      </a:lnTo>
                      <a:close/>
                    </a:path>
                  </a:pathLst>
                </a:custGeom>
                <a:solidFill>
                  <a:schemeClr val="tx1">
                    <a:lumMod val="65000"/>
                    <a:lumOff val="35000"/>
                  </a:schemeClr>
                </a:solidFill>
                <a:ln w="12700">
                  <a:solidFill>
                    <a:srgbClr val="1F1A17"/>
                  </a:solidFill>
                  <a:round/>
                  <a:headEnd/>
                  <a:tailEnd/>
                </a:ln>
              </p:spPr>
              <p:txBody>
                <a:bodyPr/>
                <a:lstStyle/>
                <a:p>
                  <a:endParaRPr lang="en-US">
                    <a:latin typeface="Bookman Old Style" pitchFamily="18" charset="0"/>
                  </a:endParaRPr>
                </a:p>
              </p:txBody>
            </p:sp>
            <p:sp>
              <p:nvSpPr>
                <p:cNvPr id="71" name="Freeform 1882"/>
                <p:cNvSpPr>
                  <a:spLocks/>
                </p:cNvSpPr>
                <p:nvPr/>
              </p:nvSpPr>
              <p:spPr bwMode="auto">
                <a:xfrm>
                  <a:off x="2859882" y="2283451"/>
                  <a:ext cx="539496" cy="62080"/>
                </a:xfrm>
                <a:custGeom>
                  <a:avLst/>
                  <a:gdLst>
                    <a:gd name="T0" fmla="*/ 2147483647 w 322"/>
                    <a:gd name="T1" fmla="*/ 0 h 51"/>
                    <a:gd name="T2" fmla="*/ 2147483647 w 322"/>
                    <a:gd name="T3" fmla="*/ 0 h 51"/>
                    <a:gd name="T4" fmla="*/ 2147483647 w 322"/>
                    <a:gd name="T5" fmla="*/ 2147483647 h 51"/>
                    <a:gd name="T6" fmla="*/ 2147483647 w 322"/>
                    <a:gd name="T7" fmla="*/ 2147483647 h 51"/>
                    <a:gd name="T8" fmla="*/ 2147483647 w 322"/>
                    <a:gd name="T9" fmla="*/ 2147483647 h 51"/>
                    <a:gd name="T10" fmla="*/ 2147483647 w 322"/>
                    <a:gd name="T11" fmla="*/ 2147483647 h 51"/>
                    <a:gd name="T12" fmla="*/ 2147483647 w 322"/>
                    <a:gd name="T13" fmla="*/ 2147483647 h 51"/>
                    <a:gd name="T14" fmla="*/ 2147483647 w 322"/>
                    <a:gd name="T15" fmla="*/ 2147483647 h 51"/>
                    <a:gd name="T16" fmla="*/ 2147483647 w 322"/>
                    <a:gd name="T17" fmla="*/ 2147483647 h 51"/>
                    <a:gd name="T18" fmla="*/ 2147483647 w 322"/>
                    <a:gd name="T19" fmla="*/ 2147483647 h 51"/>
                    <a:gd name="T20" fmla="*/ 2147483647 w 322"/>
                    <a:gd name="T21" fmla="*/ 2147483647 h 51"/>
                    <a:gd name="T22" fmla="*/ 2147483647 w 322"/>
                    <a:gd name="T23" fmla="*/ 2147483647 h 51"/>
                    <a:gd name="T24" fmla="*/ 2147483647 w 322"/>
                    <a:gd name="T25" fmla="*/ 2147483647 h 51"/>
                    <a:gd name="T26" fmla="*/ 2147483647 w 322"/>
                    <a:gd name="T27" fmla="*/ 2147483647 h 51"/>
                    <a:gd name="T28" fmla="*/ 2147483647 w 322"/>
                    <a:gd name="T29" fmla="*/ 2147483647 h 51"/>
                    <a:gd name="T30" fmla="*/ 2147483647 w 322"/>
                    <a:gd name="T31" fmla="*/ 2147483647 h 51"/>
                    <a:gd name="T32" fmla="*/ 2147483647 w 322"/>
                    <a:gd name="T33" fmla="*/ 2147483647 h 51"/>
                    <a:gd name="T34" fmla="*/ 2147483647 w 322"/>
                    <a:gd name="T35" fmla="*/ 2147483647 h 51"/>
                    <a:gd name="T36" fmla="*/ 2147483647 w 322"/>
                    <a:gd name="T37" fmla="*/ 2147483647 h 51"/>
                    <a:gd name="T38" fmla="*/ 2147483647 w 322"/>
                    <a:gd name="T39" fmla="*/ 2147483647 h 51"/>
                    <a:gd name="T40" fmla="*/ 2147483647 w 322"/>
                    <a:gd name="T41" fmla="*/ 2147483647 h 51"/>
                    <a:gd name="T42" fmla="*/ 2147483647 w 322"/>
                    <a:gd name="T43" fmla="*/ 2147483647 h 51"/>
                    <a:gd name="T44" fmla="*/ 2147483647 w 322"/>
                    <a:gd name="T45" fmla="*/ 2147483647 h 51"/>
                    <a:gd name="T46" fmla="*/ 2147483647 w 322"/>
                    <a:gd name="T47" fmla="*/ 2147483647 h 51"/>
                    <a:gd name="T48" fmla="*/ 2147483647 w 322"/>
                    <a:gd name="T49" fmla="*/ 2147483647 h 51"/>
                    <a:gd name="T50" fmla="*/ 2147483647 w 322"/>
                    <a:gd name="T51" fmla="*/ 2147483647 h 51"/>
                    <a:gd name="T52" fmla="*/ 2147483647 w 322"/>
                    <a:gd name="T53" fmla="*/ 2147483647 h 51"/>
                    <a:gd name="T54" fmla="*/ 2147483647 w 322"/>
                    <a:gd name="T55" fmla="*/ 2147483647 h 51"/>
                    <a:gd name="T56" fmla="*/ 2147483647 w 322"/>
                    <a:gd name="T57" fmla="*/ 2147483647 h 51"/>
                    <a:gd name="T58" fmla="*/ 0 w 322"/>
                    <a:gd name="T59" fmla="*/ 2147483647 h 51"/>
                    <a:gd name="T60" fmla="*/ 0 w 322"/>
                    <a:gd name="T61" fmla="*/ 2147483647 h 51"/>
                    <a:gd name="T62" fmla="*/ 0 w 322"/>
                    <a:gd name="T63" fmla="*/ 2147483647 h 51"/>
                    <a:gd name="T64" fmla="*/ 2147483647 w 322"/>
                    <a:gd name="T65" fmla="*/ 2147483647 h 51"/>
                    <a:gd name="T66" fmla="*/ 2147483647 w 322"/>
                    <a:gd name="T67" fmla="*/ 2147483647 h 51"/>
                    <a:gd name="T68" fmla="*/ 2147483647 w 322"/>
                    <a:gd name="T69" fmla="*/ 2147483647 h 51"/>
                    <a:gd name="T70" fmla="*/ 2147483647 w 322"/>
                    <a:gd name="T71" fmla="*/ 2147483647 h 51"/>
                    <a:gd name="T72" fmla="*/ 2147483647 w 322"/>
                    <a:gd name="T73" fmla="*/ 2147483647 h 51"/>
                    <a:gd name="T74" fmla="*/ 2147483647 w 322"/>
                    <a:gd name="T75" fmla="*/ 2147483647 h 51"/>
                    <a:gd name="T76" fmla="*/ 2147483647 w 322"/>
                    <a:gd name="T77" fmla="*/ 2147483647 h 51"/>
                    <a:gd name="T78" fmla="*/ 2147483647 w 322"/>
                    <a:gd name="T79" fmla="*/ 0 h 51"/>
                    <a:gd name="T80" fmla="*/ 2147483647 w 322"/>
                    <a:gd name="T81" fmla="*/ 0 h 5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2"/>
                    <a:gd name="T124" fmla="*/ 0 h 51"/>
                    <a:gd name="T125" fmla="*/ 322 w 322"/>
                    <a:gd name="T126" fmla="*/ 51 h 5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2" h="51">
                      <a:moveTo>
                        <a:pt x="161" y="0"/>
                      </a:moveTo>
                      <a:lnTo>
                        <a:pt x="193" y="0"/>
                      </a:lnTo>
                      <a:lnTo>
                        <a:pt x="224" y="2"/>
                      </a:lnTo>
                      <a:lnTo>
                        <a:pt x="252" y="5"/>
                      </a:lnTo>
                      <a:lnTo>
                        <a:pt x="274" y="7"/>
                      </a:lnTo>
                      <a:lnTo>
                        <a:pt x="296" y="12"/>
                      </a:lnTo>
                      <a:lnTo>
                        <a:pt x="310" y="15"/>
                      </a:lnTo>
                      <a:lnTo>
                        <a:pt x="315" y="18"/>
                      </a:lnTo>
                      <a:lnTo>
                        <a:pt x="318" y="20"/>
                      </a:lnTo>
                      <a:lnTo>
                        <a:pt x="322" y="23"/>
                      </a:lnTo>
                      <a:lnTo>
                        <a:pt x="322" y="26"/>
                      </a:lnTo>
                      <a:lnTo>
                        <a:pt x="322" y="28"/>
                      </a:lnTo>
                      <a:lnTo>
                        <a:pt x="318" y="31"/>
                      </a:lnTo>
                      <a:lnTo>
                        <a:pt x="315" y="33"/>
                      </a:lnTo>
                      <a:lnTo>
                        <a:pt x="310" y="36"/>
                      </a:lnTo>
                      <a:lnTo>
                        <a:pt x="296" y="39"/>
                      </a:lnTo>
                      <a:lnTo>
                        <a:pt x="274" y="44"/>
                      </a:lnTo>
                      <a:lnTo>
                        <a:pt x="252" y="47"/>
                      </a:lnTo>
                      <a:lnTo>
                        <a:pt x="224" y="49"/>
                      </a:lnTo>
                      <a:lnTo>
                        <a:pt x="193" y="51"/>
                      </a:lnTo>
                      <a:lnTo>
                        <a:pt x="161" y="51"/>
                      </a:lnTo>
                      <a:lnTo>
                        <a:pt x="128" y="51"/>
                      </a:lnTo>
                      <a:lnTo>
                        <a:pt x="99" y="49"/>
                      </a:lnTo>
                      <a:lnTo>
                        <a:pt x="71" y="47"/>
                      </a:lnTo>
                      <a:lnTo>
                        <a:pt x="47" y="44"/>
                      </a:lnTo>
                      <a:lnTo>
                        <a:pt x="28" y="39"/>
                      </a:lnTo>
                      <a:lnTo>
                        <a:pt x="13" y="36"/>
                      </a:lnTo>
                      <a:lnTo>
                        <a:pt x="6" y="33"/>
                      </a:lnTo>
                      <a:lnTo>
                        <a:pt x="3" y="31"/>
                      </a:lnTo>
                      <a:lnTo>
                        <a:pt x="0" y="28"/>
                      </a:lnTo>
                      <a:lnTo>
                        <a:pt x="0" y="26"/>
                      </a:lnTo>
                      <a:lnTo>
                        <a:pt x="0" y="23"/>
                      </a:lnTo>
                      <a:lnTo>
                        <a:pt x="3" y="20"/>
                      </a:lnTo>
                      <a:lnTo>
                        <a:pt x="6" y="18"/>
                      </a:lnTo>
                      <a:lnTo>
                        <a:pt x="13" y="15"/>
                      </a:lnTo>
                      <a:lnTo>
                        <a:pt x="28" y="12"/>
                      </a:lnTo>
                      <a:lnTo>
                        <a:pt x="47" y="7"/>
                      </a:lnTo>
                      <a:lnTo>
                        <a:pt x="71" y="5"/>
                      </a:lnTo>
                      <a:lnTo>
                        <a:pt x="99" y="2"/>
                      </a:lnTo>
                      <a:lnTo>
                        <a:pt x="128" y="0"/>
                      </a:lnTo>
                      <a:lnTo>
                        <a:pt x="161" y="0"/>
                      </a:lnTo>
                      <a:close/>
                    </a:path>
                  </a:pathLst>
                </a:custGeom>
                <a:solidFill>
                  <a:schemeClr val="tx1">
                    <a:lumMod val="65000"/>
                    <a:lumOff val="35000"/>
                  </a:schemeClr>
                </a:solidFill>
                <a:ln w="12700">
                  <a:solidFill>
                    <a:srgbClr val="1F1A17"/>
                  </a:solidFill>
                  <a:round/>
                  <a:headEnd/>
                  <a:tailEnd/>
                </a:ln>
              </p:spPr>
              <p:txBody>
                <a:bodyPr/>
                <a:lstStyle/>
                <a:p>
                  <a:endParaRPr lang="en-US">
                    <a:latin typeface="Bookman Old Style" pitchFamily="18" charset="0"/>
                  </a:endParaRPr>
                </a:p>
              </p:txBody>
            </p:sp>
          </p:grpSp>
          <p:grpSp>
            <p:nvGrpSpPr>
              <p:cNvPr id="65" name="Group 64"/>
              <p:cNvGrpSpPr/>
              <p:nvPr/>
            </p:nvGrpSpPr>
            <p:grpSpPr>
              <a:xfrm flipH="1">
                <a:off x="1310640" y="1167765"/>
                <a:ext cx="1957384" cy="532606"/>
                <a:chOff x="3048000" y="1781969"/>
                <a:chExt cx="1957384" cy="532606"/>
              </a:xfrm>
            </p:grpSpPr>
            <p:sp>
              <p:nvSpPr>
                <p:cNvPr id="66" name="Freeform 5"/>
                <p:cNvSpPr>
                  <a:spLocks/>
                </p:cNvSpPr>
                <p:nvPr/>
              </p:nvSpPr>
              <p:spPr bwMode="auto">
                <a:xfrm>
                  <a:off x="3048000" y="1781969"/>
                  <a:ext cx="1941513" cy="532606"/>
                </a:xfrm>
                <a:custGeom>
                  <a:avLst/>
                  <a:gdLst/>
                  <a:ahLst/>
                  <a:cxnLst>
                    <a:cxn ang="0">
                      <a:pos x="0" y="1034"/>
                    </a:cxn>
                    <a:cxn ang="0">
                      <a:pos x="0" y="0"/>
                    </a:cxn>
                    <a:cxn ang="0">
                      <a:pos x="1223" y="0"/>
                    </a:cxn>
                  </a:cxnLst>
                  <a:rect l="0" t="0" r="r" b="b"/>
                  <a:pathLst>
                    <a:path w="1223" h="1034">
                      <a:moveTo>
                        <a:pt x="0" y="1034"/>
                      </a:moveTo>
                      <a:lnTo>
                        <a:pt x="0" y="0"/>
                      </a:lnTo>
                      <a:lnTo>
                        <a:pt x="1223" y="0"/>
                      </a:lnTo>
                    </a:path>
                  </a:pathLst>
                </a:custGeom>
                <a:noFill/>
                <a:ln w="12700">
                  <a:solidFill>
                    <a:srgbClr val="1F1A17"/>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Bookman Old Style" pitchFamily="18" charset="0"/>
                  </a:endParaRPr>
                </a:p>
              </p:txBody>
            </p:sp>
            <p:sp>
              <p:nvSpPr>
                <p:cNvPr id="67" name="Freeform 6"/>
                <p:cNvSpPr>
                  <a:spLocks/>
                </p:cNvSpPr>
                <p:nvPr/>
              </p:nvSpPr>
              <p:spPr bwMode="auto">
                <a:xfrm>
                  <a:off x="3178177" y="1912144"/>
                  <a:ext cx="1816098" cy="396081"/>
                </a:xfrm>
                <a:custGeom>
                  <a:avLst/>
                  <a:gdLst>
                    <a:gd name="connsiteX0" fmla="*/ 3 w 1218"/>
                    <a:gd name="connsiteY0" fmla="*/ 958 h 958"/>
                    <a:gd name="connsiteX1" fmla="*/ 3 w 1218"/>
                    <a:gd name="connsiteY1" fmla="*/ 0 h 958"/>
                    <a:gd name="connsiteX2" fmla="*/ 0 w 1218"/>
                    <a:gd name="connsiteY2" fmla="*/ 1 h 958"/>
                    <a:gd name="connsiteX3" fmla="*/ 1218 w 1218"/>
                    <a:gd name="connsiteY3" fmla="*/ 0 h 958"/>
                    <a:gd name="connsiteX0" fmla="*/ 0 w 1215"/>
                    <a:gd name="connsiteY0" fmla="*/ 1118 h 1118"/>
                    <a:gd name="connsiteX1" fmla="*/ 0 w 1215"/>
                    <a:gd name="connsiteY1" fmla="*/ 160 h 1118"/>
                    <a:gd name="connsiteX2" fmla="*/ 1215 w 1215"/>
                    <a:gd name="connsiteY2" fmla="*/ 160 h 1118"/>
                    <a:gd name="connsiteX0" fmla="*/ 0 w 1215"/>
                    <a:gd name="connsiteY0" fmla="*/ 958 h 958"/>
                    <a:gd name="connsiteX1" fmla="*/ 0 w 1215"/>
                    <a:gd name="connsiteY1" fmla="*/ 0 h 958"/>
                    <a:gd name="connsiteX2" fmla="*/ 1215 w 1215"/>
                    <a:gd name="connsiteY2" fmla="*/ 0 h 958"/>
                  </a:gdLst>
                  <a:ahLst/>
                  <a:cxnLst>
                    <a:cxn ang="0">
                      <a:pos x="connsiteX0" y="connsiteY0"/>
                    </a:cxn>
                    <a:cxn ang="0">
                      <a:pos x="connsiteX1" y="connsiteY1"/>
                    </a:cxn>
                    <a:cxn ang="0">
                      <a:pos x="connsiteX2" y="connsiteY2"/>
                    </a:cxn>
                  </a:cxnLst>
                  <a:rect l="l" t="t" r="r" b="b"/>
                  <a:pathLst>
                    <a:path w="1215" h="958">
                      <a:moveTo>
                        <a:pt x="0" y="958"/>
                      </a:moveTo>
                      <a:lnTo>
                        <a:pt x="0" y="0"/>
                      </a:lnTo>
                      <a:lnTo>
                        <a:pt x="1215" y="0"/>
                      </a:lnTo>
                    </a:path>
                  </a:pathLst>
                </a:custGeom>
                <a:noFill/>
                <a:ln w="12700">
                  <a:solidFill>
                    <a:srgbClr val="1F1A17"/>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Bookman Old Style" pitchFamily="18" charset="0"/>
                  </a:endParaRPr>
                </a:p>
              </p:txBody>
            </p:sp>
            <p:sp>
              <p:nvSpPr>
                <p:cNvPr id="68" name="Freeform 7"/>
                <p:cNvSpPr>
                  <a:spLocks/>
                </p:cNvSpPr>
                <p:nvPr/>
              </p:nvSpPr>
              <p:spPr bwMode="auto">
                <a:xfrm>
                  <a:off x="3048794" y="2310920"/>
                  <a:ext cx="127000" cy="0"/>
                </a:xfrm>
                <a:custGeom>
                  <a:avLst/>
                  <a:gdLst/>
                  <a:ahLst/>
                  <a:cxnLst>
                    <a:cxn ang="0">
                      <a:pos x="39" y="0"/>
                    </a:cxn>
                    <a:cxn ang="0">
                      <a:pos x="56" y="2"/>
                    </a:cxn>
                    <a:cxn ang="0">
                      <a:pos x="69" y="4"/>
                    </a:cxn>
                    <a:cxn ang="0">
                      <a:pos x="74" y="6"/>
                    </a:cxn>
                    <a:cxn ang="0">
                      <a:pos x="78" y="9"/>
                    </a:cxn>
                    <a:cxn ang="0">
                      <a:pos x="80" y="11"/>
                    </a:cxn>
                    <a:cxn ang="0">
                      <a:pos x="80" y="15"/>
                    </a:cxn>
                    <a:cxn ang="0">
                      <a:pos x="80" y="17"/>
                    </a:cxn>
                    <a:cxn ang="0">
                      <a:pos x="78" y="20"/>
                    </a:cxn>
                    <a:cxn ang="0">
                      <a:pos x="74" y="22"/>
                    </a:cxn>
                    <a:cxn ang="0">
                      <a:pos x="69" y="24"/>
                    </a:cxn>
                    <a:cxn ang="0">
                      <a:pos x="56" y="28"/>
                    </a:cxn>
                    <a:cxn ang="0">
                      <a:pos x="39" y="28"/>
                    </a:cxn>
                    <a:cxn ang="0">
                      <a:pos x="24" y="28"/>
                    </a:cxn>
                    <a:cxn ang="0">
                      <a:pos x="11" y="24"/>
                    </a:cxn>
                    <a:cxn ang="0">
                      <a:pos x="7" y="22"/>
                    </a:cxn>
                    <a:cxn ang="0">
                      <a:pos x="2" y="20"/>
                    </a:cxn>
                    <a:cxn ang="0">
                      <a:pos x="0" y="17"/>
                    </a:cxn>
                    <a:cxn ang="0">
                      <a:pos x="0" y="15"/>
                    </a:cxn>
                    <a:cxn ang="0">
                      <a:pos x="0" y="11"/>
                    </a:cxn>
                    <a:cxn ang="0">
                      <a:pos x="2" y="9"/>
                    </a:cxn>
                    <a:cxn ang="0">
                      <a:pos x="7" y="6"/>
                    </a:cxn>
                    <a:cxn ang="0">
                      <a:pos x="11" y="4"/>
                    </a:cxn>
                    <a:cxn ang="0">
                      <a:pos x="24" y="2"/>
                    </a:cxn>
                    <a:cxn ang="0">
                      <a:pos x="39" y="0"/>
                    </a:cxn>
                  </a:cxnLst>
                  <a:rect l="0" t="0" r="r" b="b"/>
                  <a:pathLst>
                    <a:path w="80" h="28">
                      <a:moveTo>
                        <a:pt x="39" y="0"/>
                      </a:moveTo>
                      <a:lnTo>
                        <a:pt x="56" y="2"/>
                      </a:lnTo>
                      <a:lnTo>
                        <a:pt x="69" y="4"/>
                      </a:lnTo>
                      <a:lnTo>
                        <a:pt x="74" y="6"/>
                      </a:lnTo>
                      <a:lnTo>
                        <a:pt x="78" y="9"/>
                      </a:lnTo>
                      <a:lnTo>
                        <a:pt x="80" y="11"/>
                      </a:lnTo>
                      <a:lnTo>
                        <a:pt x="80" y="15"/>
                      </a:lnTo>
                      <a:lnTo>
                        <a:pt x="80" y="17"/>
                      </a:lnTo>
                      <a:lnTo>
                        <a:pt x="78" y="20"/>
                      </a:lnTo>
                      <a:lnTo>
                        <a:pt x="74" y="22"/>
                      </a:lnTo>
                      <a:lnTo>
                        <a:pt x="69" y="24"/>
                      </a:lnTo>
                      <a:lnTo>
                        <a:pt x="56" y="28"/>
                      </a:lnTo>
                      <a:lnTo>
                        <a:pt x="39" y="28"/>
                      </a:lnTo>
                      <a:lnTo>
                        <a:pt x="24" y="28"/>
                      </a:lnTo>
                      <a:lnTo>
                        <a:pt x="11" y="24"/>
                      </a:lnTo>
                      <a:lnTo>
                        <a:pt x="7" y="22"/>
                      </a:lnTo>
                      <a:lnTo>
                        <a:pt x="2" y="20"/>
                      </a:lnTo>
                      <a:lnTo>
                        <a:pt x="0" y="17"/>
                      </a:lnTo>
                      <a:lnTo>
                        <a:pt x="0" y="15"/>
                      </a:lnTo>
                      <a:lnTo>
                        <a:pt x="0" y="11"/>
                      </a:lnTo>
                      <a:lnTo>
                        <a:pt x="2" y="9"/>
                      </a:lnTo>
                      <a:lnTo>
                        <a:pt x="7" y="6"/>
                      </a:lnTo>
                      <a:lnTo>
                        <a:pt x="11" y="4"/>
                      </a:lnTo>
                      <a:lnTo>
                        <a:pt x="24" y="2"/>
                      </a:lnTo>
                      <a:lnTo>
                        <a:pt x="39" y="0"/>
                      </a:lnTo>
                      <a:close/>
                    </a:path>
                  </a:pathLst>
                </a:custGeom>
                <a:noFill/>
                <a:ln w="12700">
                  <a:solidFill>
                    <a:srgbClr val="1F1A17"/>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Bookman Old Style" pitchFamily="18" charset="0"/>
                  </a:endParaRPr>
                </a:p>
              </p:txBody>
            </p:sp>
            <p:sp>
              <p:nvSpPr>
                <p:cNvPr id="69" name="Freeform 7"/>
                <p:cNvSpPr>
                  <a:spLocks/>
                </p:cNvSpPr>
                <p:nvPr/>
              </p:nvSpPr>
              <p:spPr bwMode="auto">
                <a:xfrm rot="5400000">
                  <a:off x="4919659" y="1826419"/>
                  <a:ext cx="127000" cy="44450"/>
                </a:xfrm>
                <a:custGeom>
                  <a:avLst/>
                  <a:gdLst/>
                  <a:ahLst/>
                  <a:cxnLst>
                    <a:cxn ang="0">
                      <a:pos x="39" y="0"/>
                    </a:cxn>
                    <a:cxn ang="0">
                      <a:pos x="56" y="2"/>
                    </a:cxn>
                    <a:cxn ang="0">
                      <a:pos x="69" y="4"/>
                    </a:cxn>
                    <a:cxn ang="0">
                      <a:pos x="74" y="6"/>
                    </a:cxn>
                    <a:cxn ang="0">
                      <a:pos x="78" y="9"/>
                    </a:cxn>
                    <a:cxn ang="0">
                      <a:pos x="80" y="11"/>
                    </a:cxn>
                    <a:cxn ang="0">
                      <a:pos x="80" y="15"/>
                    </a:cxn>
                    <a:cxn ang="0">
                      <a:pos x="80" y="17"/>
                    </a:cxn>
                    <a:cxn ang="0">
                      <a:pos x="78" y="20"/>
                    </a:cxn>
                    <a:cxn ang="0">
                      <a:pos x="74" y="22"/>
                    </a:cxn>
                    <a:cxn ang="0">
                      <a:pos x="69" y="24"/>
                    </a:cxn>
                    <a:cxn ang="0">
                      <a:pos x="56" y="28"/>
                    </a:cxn>
                    <a:cxn ang="0">
                      <a:pos x="39" y="28"/>
                    </a:cxn>
                    <a:cxn ang="0">
                      <a:pos x="24" y="28"/>
                    </a:cxn>
                    <a:cxn ang="0">
                      <a:pos x="11" y="24"/>
                    </a:cxn>
                    <a:cxn ang="0">
                      <a:pos x="7" y="22"/>
                    </a:cxn>
                    <a:cxn ang="0">
                      <a:pos x="2" y="20"/>
                    </a:cxn>
                    <a:cxn ang="0">
                      <a:pos x="0" y="17"/>
                    </a:cxn>
                    <a:cxn ang="0">
                      <a:pos x="0" y="15"/>
                    </a:cxn>
                    <a:cxn ang="0">
                      <a:pos x="0" y="11"/>
                    </a:cxn>
                    <a:cxn ang="0">
                      <a:pos x="2" y="9"/>
                    </a:cxn>
                    <a:cxn ang="0">
                      <a:pos x="7" y="6"/>
                    </a:cxn>
                    <a:cxn ang="0">
                      <a:pos x="11" y="4"/>
                    </a:cxn>
                    <a:cxn ang="0">
                      <a:pos x="24" y="2"/>
                    </a:cxn>
                    <a:cxn ang="0">
                      <a:pos x="39" y="0"/>
                    </a:cxn>
                  </a:cxnLst>
                  <a:rect l="0" t="0" r="r" b="b"/>
                  <a:pathLst>
                    <a:path w="80" h="28">
                      <a:moveTo>
                        <a:pt x="39" y="0"/>
                      </a:moveTo>
                      <a:lnTo>
                        <a:pt x="56" y="2"/>
                      </a:lnTo>
                      <a:lnTo>
                        <a:pt x="69" y="4"/>
                      </a:lnTo>
                      <a:lnTo>
                        <a:pt x="74" y="6"/>
                      </a:lnTo>
                      <a:lnTo>
                        <a:pt x="78" y="9"/>
                      </a:lnTo>
                      <a:lnTo>
                        <a:pt x="80" y="11"/>
                      </a:lnTo>
                      <a:lnTo>
                        <a:pt x="80" y="15"/>
                      </a:lnTo>
                      <a:lnTo>
                        <a:pt x="80" y="17"/>
                      </a:lnTo>
                      <a:lnTo>
                        <a:pt x="78" y="20"/>
                      </a:lnTo>
                      <a:lnTo>
                        <a:pt x="74" y="22"/>
                      </a:lnTo>
                      <a:lnTo>
                        <a:pt x="69" y="24"/>
                      </a:lnTo>
                      <a:lnTo>
                        <a:pt x="56" y="28"/>
                      </a:lnTo>
                      <a:lnTo>
                        <a:pt x="39" y="28"/>
                      </a:lnTo>
                      <a:lnTo>
                        <a:pt x="24" y="28"/>
                      </a:lnTo>
                      <a:lnTo>
                        <a:pt x="11" y="24"/>
                      </a:lnTo>
                      <a:lnTo>
                        <a:pt x="7" y="22"/>
                      </a:lnTo>
                      <a:lnTo>
                        <a:pt x="2" y="20"/>
                      </a:lnTo>
                      <a:lnTo>
                        <a:pt x="0" y="17"/>
                      </a:lnTo>
                      <a:lnTo>
                        <a:pt x="0" y="15"/>
                      </a:lnTo>
                      <a:lnTo>
                        <a:pt x="0" y="11"/>
                      </a:lnTo>
                      <a:lnTo>
                        <a:pt x="2" y="9"/>
                      </a:lnTo>
                      <a:lnTo>
                        <a:pt x="7" y="6"/>
                      </a:lnTo>
                      <a:lnTo>
                        <a:pt x="11" y="4"/>
                      </a:lnTo>
                      <a:lnTo>
                        <a:pt x="24" y="2"/>
                      </a:lnTo>
                      <a:lnTo>
                        <a:pt x="39" y="0"/>
                      </a:lnTo>
                      <a:close/>
                    </a:path>
                  </a:pathLst>
                </a:custGeom>
                <a:noFill/>
                <a:ln w="12700">
                  <a:solidFill>
                    <a:srgbClr val="1F1A17"/>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Bookman Old Style" pitchFamily="18" charset="0"/>
                  </a:endParaRPr>
                </a:p>
              </p:txBody>
            </p:sp>
          </p:grpSp>
        </p:grpSp>
        <p:sp>
          <p:nvSpPr>
            <p:cNvPr id="64" name="Rectangle 63"/>
            <p:cNvSpPr/>
            <p:nvPr/>
          </p:nvSpPr>
          <p:spPr>
            <a:xfrm>
              <a:off x="3140393" y="1995087"/>
              <a:ext cx="116681" cy="45719"/>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grpSp>
      <p:sp>
        <p:nvSpPr>
          <p:cNvPr id="127" name="Rounded Rectangle 8"/>
          <p:cNvSpPr/>
          <p:nvPr/>
        </p:nvSpPr>
        <p:spPr>
          <a:xfrm>
            <a:off x="2866874" y="2649944"/>
            <a:ext cx="685149" cy="76749"/>
          </a:xfrm>
          <a:custGeom>
            <a:avLst/>
            <a:gdLst>
              <a:gd name="connsiteX0" fmla="*/ 0 w 533400"/>
              <a:gd name="connsiteY0" fmla="*/ 25401 h 152400"/>
              <a:gd name="connsiteX1" fmla="*/ 25401 w 533400"/>
              <a:gd name="connsiteY1" fmla="*/ 0 h 152400"/>
              <a:gd name="connsiteX2" fmla="*/ 507999 w 533400"/>
              <a:gd name="connsiteY2" fmla="*/ 0 h 152400"/>
              <a:gd name="connsiteX3" fmla="*/ 533400 w 533400"/>
              <a:gd name="connsiteY3" fmla="*/ 25401 h 152400"/>
              <a:gd name="connsiteX4" fmla="*/ 533400 w 533400"/>
              <a:gd name="connsiteY4" fmla="*/ 126999 h 152400"/>
              <a:gd name="connsiteX5" fmla="*/ 507999 w 533400"/>
              <a:gd name="connsiteY5" fmla="*/ 152400 h 152400"/>
              <a:gd name="connsiteX6" fmla="*/ 25401 w 533400"/>
              <a:gd name="connsiteY6" fmla="*/ 152400 h 152400"/>
              <a:gd name="connsiteX7" fmla="*/ 0 w 533400"/>
              <a:gd name="connsiteY7" fmla="*/ 126999 h 152400"/>
              <a:gd name="connsiteX8" fmla="*/ 0 w 533400"/>
              <a:gd name="connsiteY8" fmla="*/ 25401 h 152400"/>
              <a:gd name="connsiteX0" fmla="*/ 0 w 533400"/>
              <a:gd name="connsiteY0" fmla="*/ 25401 h 169333"/>
              <a:gd name="connsiteX1" fmla="*/ 25401 w 533400"/>
              <a:gd name="connsiteY1" fmla="*/ 0 h 169333"/>
              <a:gd name="connsiteX2" fmla="*/ 507999 w 533400"/>
              <a:gd name="connsiteY2" fmla="*/ 0 h 169333"/>
              <a:gd name="connsiteX3" fmla="*/ 533400 w 533400"/>
              <a:gd name="connsiteY3" fmla="*/ 25401 h 169333"/>
              <a:gd name="connsiteX4" fmla="*/ 533400 w 533400"/>
              <a:gd name="connsiteY4" fmla="*/ 126999 h 169333"/>
              <a:gd name="connsiteX5" fmla="*/ 507999 w 533400"/>
              <a:gd name="connsiteY5" fmla="*/ 152400 h 169333"/>
              <a:gd name="connsiteX6" fmla="*/ 25401 w 533400"/>
              <a:gd name="connsiteY6" fmla="*/ 152400 h 169333"/>
              <a:gd name="connsiteX7" fmla="*/ 0 w 533400"/>
              <a:gd name="connsiteY7" fmla="*/ 126999 h 169333"/>
              <a:gd name="connsiteX8" fmla="*/ 0 w 533400"/>
              <a:gd name="connsiteY8" fmla="*/ 25401 h 169333"/>
              <a:gd name="connsiteX0" fmla="*/ 0 w 533400"/>
              <a:gd name="connsiteY0" fmla="*/ 25401 h 176713"/>
              <a:gd name="connsiteX1" fmla="*/ 25401 w 533400"/>
              <a:gd name="connsiteY1" fmla="*/ 0 h 176713"/>
              <a:gd name="connsiteX2" fmla="*/ 507999 w 533400"/>
              <a:gd name="connsiteY2" fmla="*/ 0 h 176713"/>
              <a:gd name="connsiteX3" fmla="*/ 533400 w 533400"/>
              <a:gd name="connsiteY3" fmla="*/ 25401 h 176713"/>
              <a:gd name="connsiteX4" fmla="*/ 533400 w 533400"/>
              <a:gd name="connsiteY4" fmla="*/ 126999 h 176713"/>
              <a:gd name="connsiteX5" fmla="*/ 507999 w 533400"/>
              <a:gd name="connsiteY5" fmla="*/ 152400 h 176713"/>
              <a:gd name="connsiteX6" fmla="*/ 25401 w 533400"/>
              <a:gd name="connsiteY6" fmla="*/ 152400 h 176713"/>
              <a:gd name="connsiteX7" fmla="*/ 0 w 533400"/>
              <a:gd name="connsiteY7" fmla="*/ 126999 h 176713"/>
              <a:gd name="connsiteX8" fmla="*/ 0 w 533400"/>
              <a:gd name="connsiteY8" fmla="*/ 25401 h 176713"/>
              <a:gd name="connsiteX0" fmla="*/ 0 w 533400"/>
              <a:gd name="connsiteY0" fmla="*/ 25401 h 181347"/>
              <a:gd name="connsiteX1" fmla="*/ 25401 w 533400"/>
              <a:gd name="connsiteY1" fmla="*/ 0 h 181347"/>
              <a:gd name="connsiteX2" fmla="*/ 507999 w 533400"/>
              <a:gd name="connsiteY2" fmla="*/ 0 h 181347"/>
              <a:gd name="connsiteX3" fmla="*/ 533400 w 533400"/>
              <a:gd name="connsiteY3" fmla="*/ 25401 h 181347"/>
              <a:gd name="connsiteX4" fmla="*/ 533400 w 533400"/>
              <a:gd name="connsiteY4" fmla="*/ 126999 h 181347"/>
              <a:gd name="connsiteX5" fmla="*/ 512405 w 533400"/>
              <a:gd name="connsiteY5" fmla="*/ 161925 h 181347"/>
              <a:gd name="connsiteX6" fmla="*/ 25401 w 533400"/>
              <a:gd name="connsiteY6" fmla="*/ 152400 h 181347"/>
              <a:gd name="connsiteX7" fmla="*/ 0 w 533400"/>
              <a:gd name="connsiteY7" fmla="*/ 126999 h 181347"/>
              <a:gd name="connsiteX8" fmla="*/ 0 w 533400"/>
              <a:gd name="connsiteY8" fmla="*/ 25401 h 181347"/>
              <a:gd name="connsiteX0" fmla="*/ 0 w 533400"/>
              <a:gd name="connsiteY0" fmla="*/ 25401 h 181347"/>
              <a:gd name="connsiteX1" fmla="*/ 51421 w 533400"/>
              <a:gd name="connsiteY1" fmla="*/ 52388 h 181347"/>
              <a:gd name="connsiteX2" fmla="*/ 507999 w 533400"/>
              <a:gd name="connsiteY2" fmla="*/ 0 h 181347"/>
              <a:gd name="connsiteX3" fmla="*/ 533400 w 533400"/>
              <a:gd name="connsiteY3" fmla="*/ 25401 h 181347"/>
              <a:gd name="connsiteX4" fmla="*/ 533400 w 533400"/>
              <a:gd name="connsiteY4" fmla="*/ 126999 h 181347"/>
              <a:gd name="connsiteX5" fmla="*/ 512405 w 533400"/>
              <a:gd name="connsiteY5" fmla="*/ 161925 h 181347"/>
              <a:gd name="connsiteX6" fmla="*/ 25401 w 533400"/>
              <a:gd name="connsiteY6" fmla="*/ 152400 h 181347"/>
              <a:gd name="connsiteX7" fmla="*/ 0 w 533400"/>
              <a:gd name="connsiteY7" fmla="*/ 126999 h 181347"/>
              <a:gd name="connsiteX8" fmla="*/ 0 w 533400"/>
              <a:gd name="connsiteY8" fmla="*/ 25401 h 181347"/>
              <a:gd name="connsiteX0" fmla="*/ 0 w 533400"/>
              <a:gd name="connsiteY0" fmla="*/ 2924 h 158870"/>
              <a:gd name="connsiteX1" fmla="*/ 51421 w 533400"/>
              <a:gd name="connsiteY1" fmla="*/ 29911 h 158870"/>
              <a:gd name="connsiteX2" fmla="*/ 490652 w 533400"/>
              <a:gd name="connsiteY2" fmla="*/ 41817 h 158870"/>
              <a:gd name="connsiteX3" fmla="*/ 533400 w 533400"/>
              <a:gd name="connsiteY3" fmla="*/ 2924 h 158870"/>
              <a:gd name="connsiteX4" fmla="*/ 533400 w 533400"/>
              <a:gd name="connsiteY4" fmla="*/ 104522 h 158870"/>
              <a:gd name="connsiteX5" fmla="*/ 512405 w 533400"/>
              <a:gd name="connsiteY5" fmla="*/ 139448 h 158870"/>
              <a:gd name="connsiteX6" fmla="*/ 25401 w 533400"/>
              <a:gd name="connsiteY6" fmla="*/ 129923 h 158870"/>
              <a:gd name="connsiteX7" fmla="*/ 0 w 533400"/>
              <a:gd name="connsiteY7" fmla="*/ 104522 h 158870"/>
              <a:gd name="connsiteX8" fmla="*/ 0 w 533400"/>
              <a:gd name="connsiteY8" fmla="*/ 2924 h 158870"/>
              <a:gd name="connsiteX0" fmla="*/ 0 w 533400"/>
              <a:gd name="connsiteY0" fmla="*/ 2924 h 158870"/>
              <a:gd name="connsiteX1" fmla="*/ 51421 w 533400"/>
              <a:gd name="connsiteY1" fmla="*/ 29911 h 158870"/>
              <a:gd name="connsiteX2" fmla="*/ 533400 w 533400"/>
              <a:gd name="connsiteY2" fmla="*/ 2924 h 158870"/>
              <a:gd name="connsiteX3" fmla="*/ 533400 w 533400"/>
              <a:gd name="connsiteY3" fmla="*/ 104522 h 158870"/>
              <a:gd name="connsiteX4" fmla="*/ 512405 w 533400"/>
              <a:gd name="connsiteY4" fmla="*/ 139448 h 158870"/>
              <a:gd name="connsiteX5" fmla="*/ 25401 w 533400"/>
              <a:gd name="connsiteY5" fmla="*/ 129923 h 158870"/>
              <a:gd name="connsiteX6" fmla="*/ 0 w 533400"/>
              <a:gd name="connsiteY6" fmla="*/ 104522 h 158870"/>
              <a:gd name="connsiteX7" fmla="*/ 0 w 533400"/>
              <a:gd name="connsiteY7" fmla="*/ 2924 h 158870"/>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2665 h 158611"/>
              <a:gd name="connsiteX1" fmla="*/ 533400 w 533400"/>
              <a:gd name="connsiteY1" fmla="*/ 2665 h 158611"/>
              <a:gd name="connsiteX2" fmla="*/ 533400 w 533400"/>
              <a:gd name="connsiteY2" fmla="*/ 104263 h 158611"/>
              <a:gd name="connsiteX3" fmla="*/ 512405 w 533400"/>
              <a:gd name="connsiteY3" fmla="*/ 139189 h 158611"/>
              <a:gd name="connsiteX4" fmla="*/ 25401 w 533400"/>
              <a:gd name="connsiteY4" fmla="*/ 129664 h 158611"/>
              <a:gd name="connsiteX5" fmla="*/ 0 w 533400"/>
              <a:gd name="connsiteY5" fmla="*/ 104263 h 158611"/>
              <a:gd name="connsiteX6" fmla="*/ 0 w 533400"/>
              <a:gd name="connsiteY6" fmla="*/ 2665 h 158611"/>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1231 w 533400"/>
              <a:gd name="connsiteY1" fmla="*/ 4763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155946">
                <a:moveTo>
                  <a:pt x="0" y="0"/>
                </a:moveTo>
                <a:cubicBezTo>
                  <a:pt x="36861" y="54505"/>
                  <a:pt x="509548" y="61649"/>
                  <a:pt x="531231" y="4763"/>
                </a:cubicBezTo>
                <a:lnTo>
                  <a:pt x="533400" y="101598"/>
                </a:lnTo>
                <a:cubicBezTo>
                  <a:pt x="533400" y="115627"/>
                  <a:pt x="526434" y="136524"/>
                  <a:pt x="512405" y="136524"/>
                </a:cubicBezTo>
                <a:cubicBezTo>
                  <a:pt x="432501" y="162717"/>
                  <a:pt x="198174" y="165099"/>
                  <a:pt x="25401" y="126999"/>
                </a:cubicBezTo>
                <a:cubicBezTo>
                  <a:pt x="11372" y="126999"/>
                  <a:pt x="0" y="115627"/>
                  <a:pt x="0" y="101598"/>
                </a:cubicBezTo>
                <a:lnTo>
                  <a:pt x="0" y="0"/>
                </a:lnTo>
                <a:close/>
              </a:path>
            </a:pathLst>
          </a:custGeom>
          <a:gradFill>
            <a:gsLst>
              <a:gs pos="0">
                <a:schemeClr val="bg1">
                  <a:alpha val="10000"/>
                </a:schemeClr>
              </a:gs>
              <a:gs pos="50000">
                <a:schemeClr val="bg1">
                  <a:alpha val="0"/>
                </a:schemeClr>
              </a:gs>
              <a:gs pos="100000">
                <a:schemeClr val="bg1">
                  <a:alpha val="7000"/>
                </a:schemeClr>
              </a:gs>
            </a:gsLst>
            <a:lin ang="0" scaled="1"/>
          </a:gra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2" name="Group 81"/>
          <p:cNvGrpSpPr/>
          <p:nvPr/>
        </p:nvGrpSpPr>
        <p:grpSpPr>
          <a:xfrm>
            <a:off x="3076575" y="4427511"/>
            <a:ext cx="407194" cy="185739"/>
            <a:chOff x="2971800" y="4202905"/>
            <a:chExt cx="407194" cy="185739"/>
          </a:xfrm>
        </p:grpSpPr>
        <p:grpSp>
          <p:nvGrpSpPr>
            <p:cNvPr id="83" name="Group 82"/>
            <p:cNvGrpSpPr/>
            <p:nvPr/>
          </p:nvGrpSpPr>
          <p:grpSpPr>
            <a:xfrm>
              <a:off x="2971800" y="4226718"/>
              <a:ext cx="264319" cy="154783"/>
              <a:chOff x="7146130" y="4650581"/>
              <a:chExt cx="264319" cy="154783"/>
            </a:xfrm>
          </p:grpSpPr>
          <p:sp>
            <p:nvSpPr>
              <p:cNvPr id="106" name="Oval 105"/>
              <p:cNvSpPr/>
              <p:nvPr/>
            </p:nvSpPr>
            <p:spPr>
              <a:xfrm flipV="1">
                <a:off x="7215187" y="4681537"/>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07" name="Oval 106"/>
              <p:cNvSpPr/>
              <p:nvPr/>
            </p:nvSpPr>
            <p:spPr>
              <a:xfrm flipV="1">
                <a:off x="7260431" y="4681537"/>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08" name="Oval 107"/>
              <p:cNvSpPr/>
              <p:nvPr/>
            </p:nvSpPr>
            <p:spPr>
              <a:xfrm flipV="1">
                <a:off x="7260431" y="4722019"/>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09" name="Oval 108"/>
              <p:cNvSpPr/>
              <p:nvPr/>
            </p:nvSpPr>
            <p:spPr>
              <a:xfrm flipV="1">
                <a:off x="7198518" y="4722019"/>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10" name="Oval 109"/>
              <p:cNvSpPr/>
              <p:nvPr/>
            </p:nvSpPr>
            <p:spPr>
              <a:xfrm flipV="1">
                <a:off x="7353299" y="4650581"/>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11" name="Oval 110"/>
              <p:cNvSpPr/>
              <p:nvPr/>
            </p:nvSpPr>
            <p:spPr>
              <a:xfrm flipV="1">
                <a:off x="7160418" y="4672013"/>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12" name="Oval 111"/>
              <p:cNvSpPr/>
              <p:nvPr/>
            </p:nvSpPr>
            <p:spPr>
              <a:xfrm flipV="1">
                <a:off x="7146130" y="4719638"/>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13" name="Oval 112"/>
              <p:cNvSpPr/>
              <p:nvPr/>
            </p:nvSpPr>
            <p:spPr>
              <a:xfrm flipV="1">
                <a:off x="7258049" y="4712494"/>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14" name="Oval 113"/>
              <p:cNvSpPr/>
              <p:nvPr/>
            </p:nvSpPr>
            <p:spPr>
              <a:xfrm flipV="1">
                <a:off x="7312817" y="4681538"/>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15" name="Oval 114"/>
              <p:cNvSpPr/>
              <p:nvPr/>
            </p:nvSpPr>
            <p:spPr>
              <a:xfrm flipV="1">
                <a:off x="7308054" y="4745832"/>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16" name="Oval 115"/>
              <p:cNvSpPr/>
              <p:nvPr/>
            </p:nvSpPr>
            <p:spPr>
              <a:xfrm flipV="1">
                <a:off x="7260429" y="4698207"/>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17" name="Oval 116"/>
              <p:cNvSpPr/>
              <p:nvPr/>
            </p:nvSpPr>
            <p:spPr>
              <a:xfrm flipV="1">
                <a:off x="7184229" y="4757738"/>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18" name="Oval 117"/>
              <p:cNvSpPr/>
              <p:nvPr/>
            </p:nvSpPr>
            <p:spPr>
              <a:xfrm flipV="1">
                <a:off x="7238998" y="4755357"/>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19" name="Oval 118"/>
              <p:cNvSpPr/>
              <p:nvPr/>
            </p:nvSpPr>
            <p:spPr>
              <a:xfrm flipV="1">
                <a:off x="7362823" y="4707732"/>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grpSp>
        <p:grpSp>
          <p:nvGrpSpPr>
            <p:cNvPr id="84" name="Group 83"/>
            <p:cNvGrpSpPr/>
            <p:nvPr/>
          </p:nvGrpSpPr>
          <p:grpSpPr>
            <a:xfrm flipH="1">
              <a:off x="3055142" y="4202905"/>
              <a:ext cx="323852" cy="185739"/>
              <a:chOff x="7155655" y="4683919"/>
              <a:chExt cx="323852" cy="185739"/>
            </a:xfrm>
          </p:grpSpPr>
          <p:sp>
            <p:nvSpPr>
              <p:cNvPr id="85" name="Oval 84"/>
              <p:cNvSpPr/>
              <p:nvPr/>
            </p:nvSpPr>
            <p:spPr>
              <a:xfrm flipV="1">
                <a:off x="7431881" y="4693444"/>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86" name="Oval 85"/>
              <p:cNvSpPr/>
              <p:nvPr/>
            </p:nvSpPr>
            <p:spPr>
              <a:xfrm flipV="1">
                <a:off x="7360444" y="4767262"/>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87" name="Oval 86"/>
              <p:cNvSpPr/>
              <p:nvPr/>
            </p:nvSpPr>
            <p:spPr>
              <a:xfrm flipV="1">
                <a:off x="7260431" y="4722019"/>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88" name="Oval 87"/>
              <p:cNvSpPr/>
              <p:nvPr/>
            </p:nvSpPr>
            <p:spPr>
              <a:xfrm flipV="1">
                <a:off x="7198518" y="4722019"/>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89" name="Oval 88"/>
              <p:cNvSpPr/>
              <p:nvPr/>
            </p:nvSpPr>
            <p:spPr>
              <a:xfrm flipV="1">
                <a:off x="7215186" y="4788694"/>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90" name="Oval 89"/>
              <p:cNvSpPr/>
              <p:nvPr/>
            </p:nvSpPr>
            <p:spPr>
              <a:xfrm flipV="1">
                <a:off x="7160418" y="4750595"/>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91" name="Oval 90"/>
              <p:cNvSpPr/>
              <p:nvPr/>
            </p:nvSpPr>
            <p:spPr>
              <a:xfrm flipV="1">
                <a:off x="7181849" y="4793457"/>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99" name="Oval 98"/>
              <p:cNvSpPr/>
              <p:nvPr/>
            </p:nvSpPr>
            <p:spPr>
              <a:xfrm flipV="1">
                <a:off x="7258049" y="4712494"/>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00" name="Oval 99"/>
              <p:cNvSpPr/>
              <p:nvPr/>
            </p:nvSpPr>
            <p:spPr>
              <a:xfrm flipV="1">
                <a:off x="7155655" y="4683919"/>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01" name="Oval 100"/>
              <p:cNvSpPr/>
              <p:nvPr/>
            </p:nvSpPr>
            <p:spPr>
              <a:xfrm flipV="1">
                <a:off x="7308054" y="4745832"/>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02" name="Oval 101"/>
              <p:cNvSpPr/>
              <p:nvPr/>
            </p:nvSpPr>
            <p:spPr>
              <a:xfrm flipV="1">
                <a:off x="7329486" y="4822032"/>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03" name="Oval 102"/>
              <p:cNvSpPr/>
              <p:nvPr/>
            </p:nvSpPr>
            <p:spPr>
              <a:xfrm flipV="1">
                <a:off x="7269954" y="4812507"/>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04" name="Oval 103"/>
              <p:cNvSpPr/>
              <p:nvPr/>
            </p:nvSpPr>
            <p:spPr>
              <a:xfrm flipV="1">
                <a:off x="7238998" y="4755357"/>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105" name="Oval 104"/>
              <p:cNvSpPr/>
              <p:nvPr/>
            </p:nvSpPr>
            <p:spPr>
              <a:xfrm flipV="1">
                <a:off x="7362823" y="4707732"/>
                <a:ext cx="47626" cy="47626"/>
              </a:xfrm>
              <a:prstGeom prst="ellipse">
                <a:avLst/>
              </a:prstGeom>
              <a:solidFill>
                <a:srgbClr val="2FB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grpSp>
      </p:grpSp>
      <p:grpSp>
        <p:nvGrpSpPr>
          <p:cNvPr id="54" name="Group 53"/>
          <p:cNvGrpSpPr/>
          <p:nvPr/>
        </p:nvGrpSpPr>
        <p:grpSpPr>
          <a:xfrm>
            <a:off x="824610" y="3930486"/>
            <a:ext cx="2136881" cy="523220"/>
            <a:chOff x="6339414" y="1972858"/>
            <a:chExt cx="1880455" cy="523220"/>
          </a:xfrm>
        </p:grpSpPr>
        <p:grpSp>
          <p:nvGrpSpPr>
            <p:cNvPr id="55" name="Group 54"/>
            <p:cNvGrpSpPr/>
            <p:nvPr/>
          </p:nvGrpSpPr>
          <p:grpSpPr>
            <a:xfrm>
              <a:off x="7461573" y="2203193"/>
              <a:ext cx="758296" cy="46180"/>
              <a:chOff x="7189622" y="-358845"/>
              <a:chExt cx="758296" cy="46180"/>
            </a:xfrm>
          </p:grpSpPr>
          <p:sp>
            <p:nvSpPr>
              <p:cNvPr id="59" name="Oval 58"/>
              <p:cNvSpPr/>
              <p:nvPr/>
            </p:nvSpPr>
            <p:spPr>
              <a:xfrm>
                <a:off x="7903979" y="-358845"/>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0" name="Straight Connector 59"/>
              <p:cNvCxnSpPr/>
              <p:nvPr/>
            </p:nvCxnSpPr>
            <p:spPr>
              <a:xfrm>
                <a:off x="7189622" y="-334575"/>
                <a:ext cx="710042"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6" name="Group 55"/>
            <p:cNvGrpSpPr/>
            <p:nvPr/>
          </p:nvGrpSpPr>
          <p:grpSpPr>
            <a:xfrm>
              <a:off x="6339414" y="1972858"/>
              <a:ext cx="1195926" cy="523220"/>
              <a:chOff x="6067463" y="-555051"/>
              <a:chExt cx="1195926" cy="523220"/>
            </a:xfrm>
          </p:grpSpPr>
          <p:sp>
            <p:nvSpPr>
              <p:cNvPr id="57" name="Rounded Rectangle 56"/>
              <p:cNvSpPr/>
              <p:nvPr/>
            </p:nvSpPr>
            <p:spPr>
              <a:xfrm>
                <a:off x="6096628" y="-528490"/>
                <a:ext cx="1105180" cy="478311"/>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6067463" y="-555051"/>
                <a:ext cx="1195926" cy="523220"/>
              </a:xfrm>
              <a:prstGeom prst="rect">
                <a:avLst/>
              </a:prstGeom>
              <a:noFill/>
              <a:ln>
                <a:noFill/>
              </a:ln>
            </p:spPr>
            <p:txBody>
              <a:bodyPr wrap="square" anchor="ctr">
                <a:spAutoFit/>
              </a:bodyPr>
              <a:lstStyle/>
              <a:p>
                <a:pPr algn="ctr"/>
                <a:r>
                  <a:rPr lang="en-US" sz="1400" b="1" dirty="0" smtClean="0">
                    <a:solidFill>
                      <a:schemeClr val="bg1"/>
                    </a:solidFill>
                  </a:rPr>
                  <a:t>Concentrated </a:t>
                </a:r>
                <a:r>
                  <a:rPr lang="en-US" sz="1400" b="1" dirty="0">
                    <a:solidFill>
                      <a:schemeClr val="bg1"/>
                    </a:solidFill>
                  </a:rPr>
                  <a:t>H</a:t>
                </a:r>
                <a:r>
                  <a:rPr lang="en-US" sz="1400" b="1" baseline="-25000" dirty="0">
                    <a:solidFill>
                      <a:schemeClr val="bg1"/>
                    </a:solidFill>
                  </a:rPr>
                  <a:t>2</a:t>
                </a:r>
                <a:r>
                  <a:rPr lang="en-US" sz="1400" b="1" dirty="0">
                    <a:solidFill>
                      <a:schemeClr val="bg1"/>
                    </a:solidFill>
                  </a:rPr>
                  <a:t>SO</a:t>
                </a:r>
                <a:r>
                  <a:rPr lang="en-US" sz="1400" b="1" baseline="-25000" dirty="0">
                    <a:solidFill>
                      <a:schemeClr val="bg1"/>
                    </a:solidFill>
                  </a:rPr>
                  <a:t>4</a:t>
                </a:r>
              </a:p>
            </p:txBody>
          </p:sp>
        </p:grpSp>
      </p:grpSp>
      <p:sp>
        <p:nvSpPr>
          <p:cNvPr id="129" name="Rounded Rectangle 128"/>
          <p:cNvSpPr/>
          <p:nvPr/>
        </p:nvSpPr>
        <p:spPr>
          <a:xfrm>
            <a:off x="609600" y="1233207"/>
            <a:ext cx="4876800" cy="441288"/>
          </a:xfrm>
          <a:prstGeom prst="roundRect">
            <a:avLst/>
          </a:prstGeom>
          <a:solidFill>
            <a:srgbClr val="A1E9E7">
              <a:alpha val="26000"/>
            </a:srgb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TextBox 129"/>
          <p:cNvSpPr txBox="1">
            <a:spLocks noChangeArrowheads="1"/>
          </p:cNvSpPr>
          <p:nvPr/>
        </p:nvSpPr>
        <p:spPr bwMode="auto">
          <a:xfrm>
            <a:off x="619760" y="1246510"/>
            <a:ext cx="1922321" cy="369332"/>
          </a:xfrm>
          <a:prstGeom prst="rect">
            <a:avLst/>
          </a:prstGeom>
          <a:noFill/>
          <a:ln w="9525">
            <a:noFill/>
            <a:miter lim="800000"/>
            <a:headEnd/>
            <a:tailEnd/>
          </a:ln>
        </p:spPr>
        <p:txBody>
          <a:bodyPr wrap="none">
            <a:spAutoFit/>
          </a:bodyPr>
          <a:lstStyle/>
          <a:p>
            <a:r>
              <a:rPr lang="en-US" b="1" dirty="0">
                <a:solidFill>
                  <a:schemeClr val="bg1"/>
                </a:solidFill>
              </a:rPr>
              <a:t>CuCl</a:t>
            </a:r>
            <a:r>
              <a:rPr lang="en-US" b="1" baseline="-25000" dirty="0">
                <a:solidFill>
                  <a:schemeClr val="bg1"/>
                </a:solidFill>
              </a:rPr>
              <a:t>2(s)</a:t>
            </a:r>
            <a:r>
              <a:rPr lang="en-US" b="1" dirty="0">
                <a:solidFill>
                  <a:schemeClr val="bg1"/>
                </a:solidFill>
              </a:rPr>
              <a:t> + H</a:t>
            </a:r>
            <a:r>
              <a:rPr lang="en-US" b="1" baseline="-25000" dirty="0">
                <a:solidFill>
                  <a:schemeClr val="bg1"/>
                </a:solidFill>
              </a:rPr>
              <a:t>2</a:t>
            </a:r>
            <a:r>
              <a:rPr lang="en-US" b="1" dirty="0">
                <a:solidFill>
                  <a:schemeClr val="bg1"/>
                </a:solidFill>
              </a:rPr>
              <a:t>SO</a:t>
            </a:r>
            <a:r>
              <a:rPr lang="en-US" b="1" baseline="-25000" dirty="0">
                <a:solidFill>
                  <a:schemeClr val="bg1"/>
                </a:solidFill>
              </a:rPr>
              <a:t>4(</a:t>
            </a:r>
            <a:r>
              <a:rPr lang="en-US" b="1" baseline="-25000" dirty="0" err="1">
                <a:solidFill>
                  <a:schemeClr val="bg1"/>
                </a:solidFill>
              </a:rPr>
              <a:t>aq</a:t>
            </a:r>
            <a:r>
              <a:rPr lang="en-US" b="1" baseline="-25000" dirty="0">
                <a:solidFill>
                  <a:schemeClr val="bg1"/>
                </a:solidFill>
              </a:rPr>
              <a:t>) </a:t>
            </a:r>
            <a:endParaRPr lang="en-US" b="1" dirty="0">
              <a:solidFill>
                <a:schemeClr val="bg1"/>
              </a:solidFill>
            </a:endParaRPr>
          </a:p>
        </p:txBody>
      </p:sp>
      <p:sp>
        <p:nvSpPr>
          <p:cNvPr id="131" name="TextBox 130"/>
          <p:cNvSpPr txBox="1">
            <a:spLocks noChangeArrowheads="1"/>
          </p:cNvSpPr>
          <p:nvPr/>
        </p:nvSpPr>
        <p:spPr bwMode="auto">
          <a:xfrm>
            <a:off x="3099197" y="1246510"/>
            <a:ext cx="1063112" cy="369332"/>
          </a:xfrm>
          <a:prstGeom prst="rect">
            <a:avLst/>
          </a:prstGeom>
          <a:noFill/>
          <a:ln w="9525">
            <a:noFill/>
            <a:miter lim="800000"/>
            <a:headEnd/>
            <a:tailEnd/>
          </a:ln>
        </p:spPr>
        <p:txBody>
          <a:bodyPr wrap="none">
            <a:spAutoFit/>
          </a:bodyPr>
          <a:lstStyle/>
          <a:p>
            <a:r>
              <a:rPr lang="en-US" b="1" dirty="0">
                <a:solidFill>
                  <a:schemeClr val="bg1"/>
                </a:solidFill>
              </a:rPr>
              <a:t>CuSO</a:t>
            </a:r>
            <a:r>
              <a:rPr lang="en-US" b="1" baseline="-25000" dirty="0">
                <a:solidFill>
                  <a:schemeClr val="bg1"/>
                </a:solidFill>
              </a:rPr>
              <a:t>4 (</a:t>
            </a:r>
            <a:r>
              <a:rPr lang="en-US" b="1" baseline="-25000" dirty="0" err="1">
                <a:solidFill>
                  <a:schemeClr val="bg1"/>
                </a:solidFill>
              </a:rPr>
              <a:t>aq</a:t>
            </a:r>
            <a:r>
              <a:rPr lang="en-US" b="1" baseline="-25000" dirty="0" smtClean="0">
                <a:solidFill>
                  <a:schemeClr val="bg1"/>
                </a:solidFill>
              </a:rPr>
              <a:t>)</a:t>
            </a:r>
            <a:endParaRPr lang="en-US" b="1" baseline="-25000" dirty="0">
              <a:solidFill>
                <a:schemeClr val="bg1"/>
              </a:solidFill>
            </a:endParaRPr>
          </a:p>
        </p:txBody>
      </p:sp>
      <p:sp>
        <p:nvSpPr>
          <p:cNvPr id="132" name="TextBox 131"/>
          <p:cNvSpPr txBox="1">
            <a:spLocks noChangeArrowheads="1"/>
          </p:cNvSpPr>
          <p:nvPr/>
        </p:nvSpPr>
        <p:spPr bwMode="auto">
          <a:xfrm>
            <a:off x="4162309" y="1246510"/>
            <a:ext cx="1150441" cy="369332"/>
          </a:xfrm>
          <a:prstGeom prst="rect">
            <a:avLst/>
          </a:prstGeom>
          <a:noFill/>
          <a:ln w="9525">
            <a:noFill/>
            <a:miter lim="800000"/>
            <a:headEnd/>
            <a:tailEnd/>
          </a:ln>
        </p:spPr>
        <p:txBody>
          <a:bodyPr wrap="square">
            <a:spAutoFit/>
          </a:bodyPr>
          <a:lstStyle/>
          <a:p>
            <a:r>
              <a:rPr lang="en-US" b="1" dirty="0" smtClean="0">
                <a:solidFill>
                  <a:schemeClr val="bg1"/>
                </a:solidFill>
              </a:rPr>
              <a:t>+      </a:t>
            </a:r>
            <a:r>
              <a:rPr lang="en-US" b="1" dirty="0" err="1" smtClean="0">
                <a:solidFill>
                  <a:schemeClr val="bg1"/>
                </a:solidFill>
              </a:rPr>
              <a:t>HCl</a:t>
            </a:r>
            <a:r>
              <a:rPr lang="en-US" b="1" baseline="-25000" dirty="0" smtClean="0">
                <a:solidFill>
                  <a:schemeClr val="bg1"/>
                </a:solidFill>
              </a:rPr>
              <a:t>(g</a:t>
            </a:r>
            <a:r>
              <a:rPr lang="en-US" b="1" baseline="-25000" dirty="0">
                <a:solidFill>
                  <a:schemeClr val="bg1"/>
                </a:solidFill>
              </a:rPr>
              <a:t>)</a:t>
            </a:r>
          </a:p>
        </p:txBody>
      </p:sp>
      <p:sp>
        <p:nvSpPr>
          <p:cNvPr id="133" name="TextBox 132"/>
          <p:cNvSpPr txBox="1">
            <a:spLocks noChangeArrowheads="1"/>
          </p:cNvSpPr>
          <p:nvPr/>
        </p:nvSpPr>
        <p:spPr bwMode="auto">
          <a:xfrm>
            <a:off x="4429125" y="1233327"/>
            <a:ext cx="314510" cy="400110"/>
          </a:xfrm>
          <a:prstGeom prst="rect">
            <a:avLst/>
          </a:prstGeom>
          <a:noFill/>
          <a:ln w="9525">
            <a:noFill/>
            <a:miter lim="800000"/>
            <a:headEnd/>
            <a:tailEnd/>
          </a:ln>
        </p:spPr>
        <p:txBody>
          <a:bodyPr wrap="none">
            <a:spAutoFit/>
          </a:bodyPr>
          <a:lstStyle/>
          <a:p>
            <a:r>
              <a:rPr lang="en-US" sz="2000" b="1" dirty="0">
                <a:solidFill>
                  <a:srgbClr val="FFFF00"/>
                </a:solidFill>
              </a:rPr>
              <a:t>2</a:t>
            </a:r>
          </a:p>
        </p:txBody>
      </p:sp>
      <p:cxnSp>
        <p:nvCxnSpPr>
          <p:cNvPr id="134" name="Straight Arrow Connector 133"/>
          <p:cNvCxnSpPr/>
          <p:nvPr/>
        </p:nvCxnSpPr>
        <p:spPr>
          <a:xfrm>
            <a:off x="2465070" y="1466850"/>
            <a:ext cx="640080" cy="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pic>
        <p:nvPicPr>
          <p:cNvPr id="135" name="Picture 134" descr="5118038.gif"/>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blip>
          <a:stretch>
            <a:fillRect/>
          </a:stretch>
        </p:blipFill>
        <p:spPr>
          <a:xfrm flipH="1">
            <a:off x="2621300" y="2611038"/>
            <a:ext cx="1176298" cy="1865712"/>
          </a:xfrm>
          <a:prstGeom prst="rect">
            <a:avLst/>
          </a:prstGeom>
          <a:effectLst>
            <a:softEdge rad="127000"/>
          </a:effectLst>
        </p:spPr>
      </p:pic>
      <p:pic>
        <p:nvPicPr>
          <p:cNvPr id="136" name="Picture 135" descr="5118038.gif"/>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blip>
          <a:stretch>
            <a:fillRect/>
          </a:stretch>
        </p:blipFill>
        <p:spPr>
          <a:xfrm rot="5400000">
            <a:off x="1231112" y="588155"/>
            <a:ext cx="1143008" cy="2786082"/>
          </a:xfrm>
          <a:prstGeom prst="rect">
            <a:avLst/>
          </a:prstGeom>
          <a:effectLst>
            <a:softEdge rad="127000"/>
          </a:effectLst>
        </p:spPr>
      </p:pic>
      <p:grpSp>
        <p:nvGrpSpPr>
          <p:cNvPr id="61" name="Group 60"/>
          <p:cNvGrpSpPr/>
          <p:nvPr/>
        </p:nvGrpSpPr>
        <p:grpSpPr>
          <a:xfrm>
            <a:off x="3319038" y="1843856"/>
            <a:ext cx="1695532" cy="307777"/>
            <a:chOff x="5884732" y="2054532"/>
            <a:chExt cx="1695532" cy="307777"/>
          </a:xfrm>
        </p:grpSpPr>
        <p:grpSp>
          <p:nvGrpSpPr>
            <p:cNvPr id="75" name="Group 74"/>
            <p:cNvGrpSpPr/>
            <p:nvPr/>
          </p:nvGrpSpPr>
          <p:grpSpPr>
            <a:xfrm>
              <a:off x="5884732" y="2204314"/>
              <a:ext cx="531338" cy="43939"/>
              <a:chOff x="5612781" y="-357724"/>
              <a:chExt cx="531338" cy="43939"/>
            </a:xfrm>
          </p:grpSpPr>
          <p:sp>
            <p:nvSpPr>
              <p:cNvPr id="80" name="Oval 79"/>
              <p:cNvSpPr/>
              <p:nvPr/>
            </p:nvSpPr>
            <p:spPr>
              <a:xfrm>
                <a:off x="5612781" y="-357724"/>
                <a:ext cx="42647" cy="43939"/>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81" name="Straight Connector 80"/>
              <p:cNvCxnSpPr/>
              <p:nvPr/>
            </p:nvCxnSpPr>
            <p:spPr>
              <a:xfrm>
                <a:off x="5657631" y="-334575"/>
                <a:ext cx="486488"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6" name="Group 75"/>
            <p:cNvGrpSpPr/>
            <p:nvPr/>
          </p:nvGrpSpPr>
          <p:grpSpPr>
            <a:xfrm>
              <a:off x="6333355" y="2054532"/>
              <a:ext cx="1246909" cy="307777"/>
              <a:chOff x="6061404" y="-473377"/>
              <a:chExt cx="1246909" cy="307777"/>
            </a:xfrm>
          </p:grpSpPr>
          <p:sp>
            <p:nvSpPr>
              <p:cNvPr id="78" name="Rounded Rectangle 77"/>
              <p:cNvSpPr/>
              <p:nvPr/>
            </p:nvSpPr>
            <p:spPr>
              <a:xfrm>
                <a:off x="6155312" y="-433311"/>
                <a:ext cx="1020214" cy="244573"/>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9" name="Rectangle 78"/>
              <p:cNvSpPr/>
              <p:nvPr/>
            </p:nvSpPr>
            <p:spPr>
              <a:xfrm>
                <a:off x="6061404" y="-473377"/>
                <a:ext cx="1246909" cy="307777"/>
              </a:xfrm>
              <a:prstGeom prst="rect">
                <a:avLst/>
              </a:prstGeom>
              <a:noFill/>
              <a:ln>
                <a:noFill/>
              </a:ln>
            </p:spPr>
            <p:txBody>
              <a:bodyPr wrap="square" anchor="ctr">
                <a:spAutoFit/>
              </a:bodyPr>
              <a:lstStyle/>
              <a:p>
                <a:pPr algn="ctr"/>
                <a:r>
                  <a:rPr lang="en-US" sz="1400" b="1" dirty="0">
                    <a:solidFill>
                      <a:schemeClr val="bg1"/>
                    </a:solidFill>
                  </a:rPr>
                  <a:t>Bent tube</a:t>
                </a:r>
              </a:p>
            </p:txBody>
          </p:sp>
        </p:grpSp>
      </p:grpSp>
      <p:grpSp>
        <p:nvGrpSpPr>
          <p:cNvPr id="137" name="Group 136"/>
          <p:cNvGrpSpPr/>
          <p:nvPr/>
        </p:nvGrpSpPr>
        <p:grpSpPr>
          <a:xfrm>
            <a:off x="958491" y="2133600"/>
            <a:ext cx="966041" cy="793805"/>
            <a:chOff x="6512320" y="1581678"/>
            <a:chExt cx="850115" cy="793805"/>
          </a:xfrm>
        </p:grpSpPr>
        <p:grpSp>
          <p:nvGrpSpPr>
            <p:cNvPr id="138" name="Group 137"/>
            <p:cNvGrpSpPr/>
            <p:nvPr/>
          </p:nvGrpSpPr>
          <p:grpSpPr>
            <a:xfrm>
              <a:off x="6881168" y="1581678"/>
              <a:ext cx="43939" cy="413455"/>
              <a:chOff x="6609217" y="-980360"/>
              <a:chExt cx="43939" cy="413455"/>
            </a:xfrm>
          </p:grpSpPr>
          <p:sp>
            <p:nvSpPr>
              <p:cNvPr id="142" name="Oval 141"/>
              <p:cNvSpPr/>
              <p:nvPr/>
            </p:nvSpPr>
            <p:spPr>
              <a:xfrm>
                <a:off x="6609217" y="-980360"/>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3" name="Straight Connector 142"/>
              <p:cNvCxnSpPr/>
              <p:nvPr/>
            </p:nvCxnSpPr>
            <p:spPr>
              <a:xfrm flipV="1">
                <a:off x="6629057" y="-930544"/>
                <a:ext cx="0" cy="363639"/>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9" name="Group 138"/>
            <p:cNvGrpSpPr/>
            <p:nvPr/>
          </p:nvGrpSpPr>
          <p:grpSpPr>
            <a:xfrm>
              <a:off x="6512320" y="1987366"/>
              <a:ext cx="850115" cy="388117"/>
              <a:chOff x="6240369" y="-540543"/>
              <a:chExt cx="850115" cy="388117"/>
            </a:xfrm>
          </p:grpSpPr>
          <p:sp>
            <p:nvSpPr>
              <p:cNvPr id="140" name="Rounded Rectangle 139"/>
              <p:cNvSpPr/>
              <p:nvPr/>
            </p:nvSpPr>
            <p:spPr>
              <a:xfrm>
                <a:off x="6274357" y="-540543"/>
                <a:ext cx="749717" cy="388117"/>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1" name="Rectangle 140"/>
              <p:cNvSpPr/>
              <p:nvPr/>
            </p:nvSpPr>
            <p:spPr>
              <a:xfrm>
                <a:off x="6240369" y="-504480"/>
                <a:ext cx="850115" cy="307777"/>
              </a:xfrm>
              <a:prstGeom prst="rect">
                <a:avLst/>
              </a:prstGeom>
              <a:noFill/>
              <a:ln>
                <a:noFill/>
              </a:ln>
            </p:spPr>
            <p:txBody>
              <a:bodyPr wrap="square" anchor="ctr">
                <a:spAutoFit/>
              </a:bodyPr>
              <a:lstStyle/>
              <a:p>
                <a:pPr algn="ctr"/>
                <a:r>
                  <a:rPr lang="en-US" sz="1400" b="1" dirty="0" err="1" smtClean="0">
                    <a:solidFill>
                      <a:schemeClr val="bg1"/>
                    </a:solidFill>
                  </a:rPr>
                  <a:t>HCl</a:t>
                </a:r>
                <a:r>
                  <a:rPr lang="en-US" sz="1400" b="1" dirty="0" smtClean="0">
                    <a:solidFill>
                      <a:schemeClr val="bg1"/>
                    </a:solidFill>
                  </a:rPr>
                  <a:t> gas</a:t>
                </a:r>
                <a:endParaRPr lang="en-US" sz="1400" b="1" baseline="-25000" dirty="0">
                  <a:solidFill>
                    <a:schemeClr val="bg1"/>
                  </a:solidFill>
                </a:endParaRPr>
              </a:p>
            </p:txBody>
          </p:sp>
        </p:grpSp>
      </p:grpSp>
      <p:grpSp>
        <p:nvGrpSpPr>
          <p:cNvPr id="12" name="Group 11"/>
          <p:cNvGrpSpPr/>
          <p:nvPr/>
        </p:nvGrpSpPr>
        <p:grpSpPr>
          <a:xfrm>
            <a:off x="126648" y="2328720"/>
            <a:ext cx="1745604" cy="1646403"/>
            <a:chOff x="126648" y="2328720"/>
            <a:chExt cx="1745604" cy="1646403"/>
          </a:xfrm>
        </p:grpSpPr>
        <p:grpSp>
          <p:nvGrpSpPr>
            <p:cNvPr id="9" name="Group 8"/>
            <p:cNvGrpSpPr/>
            <p:nvPr/>
          </p:nvGrpSpPr>
          <p:grpSpPr>
            <a:xfrm rot="12212062">
              <a:off x="428159" y="2950059"/>
              <a:ext cx="1444093" cy="1025064"/>
              <a:chOff x="-739119" y="2106727"/>
              <a:chExt cx="1444093" cy="1025064"/>
            </a:xfrm>
          </p:grpSpPr>
          <p:pic>
            <p:nvPicPr>
              <p:cNvPr id="149" name="Picture 15" descr="C:\Users\201084\Desktop\2222222222222.png"/>
              <p:cNvPicPr>
                <a:picLocks noChangeAspect="1" noChangeArrowheads="1"/>
              </p:cNvPicPr>
              <p:nvPr/>
            </p:nvPicPr>
            <p:blipFill rotWithShape="1">
              <a:blip r:embed="rId6">
                <a:extLst>
                  <a:ext uri="{28A0092B-C50C-407E-A947-70E740481C1C}">
                    <a14:useLocalDpi xmlns:a14="http://schemas.microsoft.com/office/drawing/2010/main" val="0"/>
                  </a:ext>
                </a:extLst>
              </a:blip>
              <a:srcRect l="2145" r="21947" b="39959"/>
              <a:stretch/>
            </p:blipFill>
            <p:spPr bwMode="auto">
              <a:xfrm rot="21224973">
                <a:off x="-739119" y="2106727"/>
                <a:ext cx="1444093" cy="965084"/>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3" descr="C:\Users\201084\Desktop\2222222222222222222222222.png"/>
              <p:cNvPicPr>
                <a:picLocks noChangeAspect="1" noChangeArrowheads="1"/>
              </p:cNvPicPr>
              <p:nvPr/>
            </p:nvPicPr>
            <p:blipFill rotWithShape="1">
              <a:blip r:embed="rId7">
                <a:extLst>
                  <a:ext uri="{28A0092B-C50C-407E-A947-70E740481C1C}">
                    <a14:useLocalDpi xmlns:a14="http://schemas.microsoft.com/office/drawing/2010/main" val="0"/>
                  </a:ext>
                </a:extLst>
              </a:blip>
              <a:srcRect l="31848" t="23323" r="28548" b="35272"/>
              <a:stretch/>
            </p:blipFill>
            <p:spPr bwMode="auto">
              <a:xfrm rot="21155757">
                <a:off x="-133279" y="2466253"/>
                <a:ext cx="753440" cy="665538"/>
              </a:xfrm>
              <a:prstGeom prst="rect">
                <a:avLst/>
              </a:prstGeom>
              <a:noFill/>
              <a:extLst>
                <a:ext uri="{909E8E84-426E-40DD-AFC4-6F175D3DCCD1}">
                  <a14:hiddenFill xmlns:a14="http://schemas.microsoft.com/office/drawing/2010/main">
                    <a:solidFill>
                      <a:srgbClr val="FFFFFF"/>
                    </a:solidFill>
                  </a14:hiddenFill>
                </a:ext>
              </a:extLst>
            </p:spPr>
          </p:pic>
        </p:grpSp>
        <p:sp>
          <p:nvSpPr>
            <p:cNvPr id="151" name="Rectangle 4"/>
            <p:cNvSpPr/>
            <p:nvPr/>
          </p:nvSpPr>
          <p:spPr>
            <a:xfrm rot="2699960" flipH="1">
              <a:off x="126648" y="2328720"/>
              <a:ext cx="1042431" cy="555894"/>
            </a:xfrm>
            <a:custGeom>
              <a:avLst/>
              <a:gdLst>
                <a:gd name="connsiteX0" fmla="*/ 0 w 2971800"/>
                <a:gd name="connsiteY0" fmla="*/ 0 h 1200150"/>
                <a:gd name="connsiteX1" fmla="*/ 2971800 w 2971800"/>
                <a:gd name="connsiteY1" fmla="*/ 0 h 1200150"/>
                <a:gd name="connsiteX2" fmla="*/ 2971800 w 2971800"/>
                <a:gd name="connsiteY2" fmla="*/ 1200150 h 1200150"/>
                <a:gd name="connsiteX3" fmla="*/ 0 w 2971800"/>
                <a:gd name="connsiteY3" fmla="*/ 1200150 h 1200150"/>
                <a:gd name="connsiteX4" fmla="*/ 0 w 2971800"/>
                <a:gd name="connsiteY4" fmla="*/ 0 h 1200150"/>
                <a:gd name="connsiteX0" fmla="*/ 0 w 2971800"/>
                <a:gd name="connsiteY0" fmla="*/ 561975 h 1762125"/>
                <a:gd name="connsiteX1" fmla="*/ 2571750 w 2971800"/>
                <a:gd name="connsiteY1" fmla="*/ 0 h 1762125"/>
                <a:gd name="connsiteX2" fmla="*/ 2971800 w 2971800"/>
                <a:gd name="connsiteY2" fmla="*/ 1762125 h 1762125"/>
                <a:gd name="connsiteX3" fmla="*/ 0 w 2971800"/>
                <a:gd name="connsiteY3" fmla="*/ 1762125 h 1762125"/>
                <a:gd name="connsiteX4" fmla="*/ 0 w 2971800"/>
                <a:gd name="connsiteY4" fmla="*/ 561975 h 1762125"/>
                <a:gd name="connsiteX0" fmla="*/ 47625 w 2971800"/>
                <a:gd name="connsiteY0" fmla="*/ 638175 h 1762125"/>
                <a:gd name="connsiteX1" fmla="*/ 2571750 w 2971800"/>
                <a:gd name="connsiteY1" fmla="*/ 0 h 1762125"/>
                <a:gd name="connsiteX2" fmla="*/ 2971800 w 2971800"/>
                <a:gd name="connsiteY2" fmla="*/ 1762125 h 1762125"/>
                <a:gd name="connsiteX3" fmla="*/ 0 w 2971800"/>
                <a:gd name="connsiteY3" fmla="*/ 1762125 h 1762125"/>
                <a:gd name="connsiteX4" fmla="*/ 47625 w 2971800"/>
                <a:gd name="connsiteY4" fmla="*/ 638175 h 1762125"/>
                <a:gd name="connsiteX0" fmla="*/ 0 w 2924175"/>
                <a:gd name="connsiteY0" fmla="*/ 638175 h 2047875"/>
                <a:gd name="connsiteX1" fmla="*/ 2524125 w 2924175"/>
                <a:gd name="connsiteY1" fmla="*/ 0 h 2047875"/>
                <a:gd name="connsiteX2" fmla="*/ 2924175 w 2924175"/>
                <a:gd name="connsiteY2" fmla="*/ 1762125 h 2047875"/>
                <a:gd name="connsiteX3" fmla="*/ 400050 w 2924175"/>
                <a:gd name="connsiteY3" fmla="*/ 2047875 h 2047875"/>
                <a:gd name="connsiteX4" fmla="*/ 0 w 2924175"/>
                <a:gd name="connsiteY4"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0 w 2924175"/>
                <a:gd name="connsiteY4"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227806 w 2924175"/>
                <a:gd name="connsiteY4" fmla="*/ 1447801 h 2047875"/>
                <a:gd name="connsiteX5" fmla="*/ 0 w 2924175"/>
                <a:gd name="connsiteY5"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932656 w 2924175"/>
                <a:gd name="connsiteY4" fmla="*/ 1428751 h 2047875"/>
                <a:gd name="connsiteX5" fmla="*/ 0 w 2924175"/>
                <a:gd name="connsiteY5"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932656 w 2924175"/>
                <a:gd name="connsiteY4" fmla="*/ 1428751 h 2047875"/>
                <a:gd name="connsiteX5" fmla="*/ 532606 w 2924175"/>
                <a:gd name="connsiteY5" fmla="*/ 1114426 h 2047875"/>
                <a:gd name="connsiteX6" fmla="*/ 0 w 2924175"/>
                <a:gd name="connsiteY6"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932656 w 2924175"/>
                <a:gd name="connsiteY4" fmla="*/ 1428751 h 2047875"/>
                <a:gd name="connsiteX5" fmla="*/ 189706 w 2924175"/>
                <a:gd name="connsiteY5" fmla="*/ 1323976 h 2047875"/>
                <a:gd name="connsiteX6" fmla="*/ 0 w 2924175"/>
                <a:gd name="connsiteY6"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932656 w 2924175"/>
                <a:gd name="connsiteY4" fmla="*/ 1428751 h 2047875"/>
                <a:gd name="connsiteX5" fmla="*/ 189706 w 2924175"/>
                <a:gd name="connsiteY5" fmla="*/ 1323976 h 2047875"/>
                <a:gd name="connsiteX6" fmla="*/ 0 w 2924175"/>
                <a:gd name="connsiteY6"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932656 w 2924175"/>
                <a:gd name="connsiteY4" fmla="*/ 1428751 h 2047875"/>
                <a:gd name="connsiteX5" fmla="*/ 189706 w 2924175"/>
                <a:gd name="connsiteY5" fmla="*/ 1323976 h 2047875"/>
                <a:gd name="connsiteX6" fmla="*/ 0 w 2924175"/>
                <a:gd name="connsiteY6"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932656 w 2924175"/>
                <a:gd name="connsiteY4" fmla="*/ 1428751 h 2047875"/>
                <a:gd name="connsiteX5" fmla="*/ 189706 w 2924175"/>
                <a:gd name="connsiteY5" fmla="*/ 1323976 h 2047875"/>
                <a:gd name="connsiteX6" fmla="*/ 0 w 2924175"/>
                <a:gd name="connsiteY6"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932656 w 2924175"/>
                <a:gd name="connsiteY4" fmla="*/ 1428751 h 2047875"/>
                <a:gd name="connsiteX5" fmla="*/ 189706 w 2924175"/>
                <a:gd name="connsiteY5" fmla="*/ 1323976 h 2047875"/>
                <a:gd name="connsiteX6" fmla="*/ 0 w 2924175"/>
                <a:gd name="connsiteY6"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932656 w 2924175"/>
                <a:gd name="connsiteY4" fmla="*/ 1428751 h 2047875"/>
                <a:gd name="connsiteX5" fmla="*/ 189706 w 2924175"/>
                <a:gd name="connsiteY5" fmla="*/ 1323976 h 2047875"/>
                <a:gd name="connsiteX6" fmla="*/ 0 w 2924175"/>
                <a:gd name="connsiteY6"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932656 w 2924175"/>
                <a:gd name="connsiteY4" fmla="*/ 1428751 h 2047875"/>
                <a:gd name="connsiteX5" fmla="*/ 189706 w 2924175"/>
                <a:gd name="connsiteY5" fmla="*/ 1323976 h 2047875"/>
                <a:gd name="connsiteX6" fmla="*/ 0 w 2924175"/>
                <a:gd name="connsiteY6"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932656 w 2924175"/>
                <a:gd name="connsiteY4" fmla="*/ 1428751 h 2047875"/>
                <a:gd name="connsiteX5" fmla="*/ 189706 w 2924175"/>
                <a:gd name="connsiteY5" fmla="*/ 1323976 h 2047875"/>
                <a:gd name="connsiteX6" fmla="*/ 0 w 2924175"/>
                <a:gd name="connsiteY6"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894556 w 2924175"/>
                <a:gd name="connsiteY4" fmla="*/ 1409701 h 2047875"/>
                <a:gd name="connsiteX5" fmla="*/ 189706 w 2924175"/>
                <a:gd name="connsiteY5" fmla="*/ 1323976 h 2047875"/>
                <a:gd name="connsiteX6" fmla="*/ 0 w 2924175"/>
                <a:gd name="connsiteY6"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894556 w 2924175"/>
                <a:gd name="connsiteY4" fmla="*/ 1409701 h 2047875"/>
                <a:gd name="connsiteX5" fmla="*/ 189706 w 2924175"/>
                <a:gd name="connsiteY5" fmla="*/ 1323976 h 2047875"/>
                <a:gd name="connsiteX6" fmla="*/ 0 w 2924175"/>
                <a:gd name="connsiteY6" fmla="*/ 638175 h 2047875"/>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894556 w 2924175"/>
                <a:gd name="connsiteY4" fmla="*/ 1409701 h 2047875"/>
                <a:gd name="connsiteX5" fmla="*/ 189706 w 2924175"/>
                <a:gd name="connsiteY5" fmla="*/ 1323976 h 2047875"/>
                <a:gd name="connsiteX6" fmla="*/ 0 w 2924175"/>
                <a:gd name="connsiteY6" fmla="*/ 638175 h 2047875"/>
                <a:gd name="connsiteX0" fmla="*/ 0 w 2924175"/>
                <a:gd name="connsiteY0" fmla="*/ 638175 h 2093914"/>
                <a:gd name="connsiteX1" fmla="*/ 2524125 w 2924175"/>
                <a:gd name="connsiteY1" fmla="*/ 0 h 2093914"/>
                <a:gd name="connsiteX2" fmla="*/ 2924175 w 2924175"/>
                <a:gd name="connsiteY2" fmla="*/ 1381125 h 2093914"/>
                <a:gd name="connsiteX3" fmla="*/ 400050 w 2924175"/>
                <a:gd name="connsiteY3" fmla="*/ 2047875 h 2093914"/>
                <a:gd name="connsiteX4" fmla="*/ 523081 w 2924175"/>
                <a:gd name="connsiteY4" fmla="*/ 1966914 h 2093914"/>
                <a:gd name="connsiteX5" fmla="*/ 894556 w 2924175"/>
                <a:gd name="connsiteY5" fmla="*/ 1409701 h 2093914"/>
                <a:gd name="connsiteX6" fmla="*/ 189706 w 2924175"/>
                <a:gd name="connsiteY6" fmla="*/ 1323976 h 2093914"/>
                <a:gd name="connsiteX7" fmla="*/ 0 w 2924175"/>
                <a:gd name="connsiteY7" fmla="*/ 638175 h 2093914"/>
                <a:gd name="connsiteX0" fmla="*/ 0 w 2924175"/>
                <a:gd name="connsiteY0" fmla="*/ 638175 h 2105618"/>
                <a:gd name="connsiteX1" fmla="*/ 2524125 w 2924175"/>
                <a:gd name="connsiteY1" fmla="*/ 0 h 2105618"/>
                <a:gd name="connsiteX2" fmla="*/ 2924175 w 2924175"/>
                <a:gd name="connsiteY2" fmla="*/ 1381125 h 2105618"/>
                <a:gd name="connsiteX3" fmla="*/ 400050 w 2924175"/>
                <a:gd name="connsiteY3" fmla="*/ 2047875 h 2105618"/>
                <a:gd name="connsiteX4" fmla="*/ 356394 w 2924175"/>
                <a:gd name="connsiteY4" fmla="*/ 2005014 h 2105618"/>
                <a:gd name="connsiteX5" fmla="*/ 894556 w 2924175"/>
                <a:gd name="connsiteY5" fmla="*/ 1409701 h 2105618"/>
                <a:gd name="connsiteX6" fmla="*/ 189706 w 2924175"/>
                <a:gd name="connsiteY6" fmla="*/ 1323976 h 2105618"/>
                <a:gd name="connsiteX7" fmla="*/ 0 w 2924175"/>
                <a:gd name="connsiteY7" fmla="*/ 638175 h 2105618"/>
                <a:gd name="connsiteX0" fmla="*/ 0 w 2924175"/>
                <a:gd name="connsiteY0" fmla="*/ 638175 h 2047875"/>
                <a:gd name="connsiteX1" fmla="*/ 2524125 w 2924175"/>
                <a:gd name="connsiteY1" fmla="*/ 0 h 2047875"/>
                <a:gd name="connsiteX2" fmla="*/ 2924175 w 2924175"/>
                <a:gd name="connsiteY2" fmla="*/ 1381125 h 2047875"/>
                <a:gd name="connsiteX3" fmla="*/ 400050 w 2924175"/>
                <a:gd name="connsiteY3" fmla="*/ 2047875 h 2047875"/>
                <a:gd name="connsiteX4" fmla="*/ 356394 w 2924175"/>
                <a:gd name="connsiteY4" fmla="*/ 2005014 h 2047875"/>
                <a:gd name="connsiteX5" fmla="*/ 894556 w 2924175"/>
                <a:gd name="connsiteY5" fmla="*/ 1409701 h 2047875"/>
                <a:gd name="connsiteX6" fmla="*/ 189706 w 2924175"/>
                <a:gd name="connsiteY6" fmla="*/ 1323976 h 2047875"/>
                <a:gd name="connsiteX7" fmla="*/ 0 w 2924175"/>
                <a:gd name="connsiteY7" fmla="*/ 638175 h 2047875"/>
                <a:gd name="connsiteX0" fmla="*/ 0 w 2924175"/>
                <a:gd name="connsiteY0" fmla="*/ 638175 h 2071687"/>
                <a:gd name="connsiteX1" fmla="*/ 2524125 w 2924175"/>
                <a:gd name="connsiteY1" fmla="*/ 0 h 2071687"/>
                <a:gd name="connsiteX2" fmla="*/ 2924175 w 2924175"/>
                <a:gd name="connsiteY2" fmla="*/ 1381125 h 2071687"/>
                <a:gd name="connsiteX3" fmla="*/ 381000 w 2924175"/>
                <a:gd name="connsiteY3" fmla="*/ 2071687 h 2071687"/>
                <a:gd name="connsiteX4" fmla="*/ 356394 w 2924175"/>
                <a:gd name="connsiteY4" fmla="*/ 2005014 h 2071687"/>
                <a:gd name="connsiteX5" fmla="*/ 894556 w 2924175"/>
                <a:gd name="connsiteY5" fmla="*/ 1409701 h 2071687"/>
                <a:gd name="connsiteX6" fmla="*/ 189706 w 2924175"/>
                <a:gd name="connsiteY6" fmla="*/ 1323976 h 2071687"/>
                <a:gd name="connsiteX7" fmla="*/ 0 w 2924175"/>
                <a:gd name="connsiteY7" fmla="*/ 638175 h 2071687"/>
                <a:gd name="connsiteX0" fmla="*/ 0 w 2924175"/>
                <a:gd name="connsiteY0" fmla="*/ 638175 h 2071687"/>
                <a:gd name="connsiteX1" fmla="*/ 2524125 w 2924175"/>
                <a:gd name="connsiteY1" fmla="*/ 0 h 2071687"/>
                <a:gd name="connsiteX2" fmla="*/ 2924175 w 2924175"/>
                <a:gd name="connsiteY2" fmla="*/ 1381125 h 2071687"/>
                <a:gd name="connsiteX3" fmla="*/ 381000 w 2924175"/>
                <a:gd name="connsiteY3" fmla="*/ 2071687 h 2071687"/>
                <a:gd name="connsiteX4" fmla="*/ 356394 w 2924175"/>
                <a:gd name="connsiteY4" fmla="*/ 2005014 h 2071687"/>
                <a:gd name="connsiteX5" fmla="*/ 894556 w 2924175"/>
                <a:gd name="connsiteY5" fmla="*/ 1409701 h 2071687"/>
                <a:gd name="connsiteX6" fmla="*/ 189706 w 2924175"/>
                <a:gd name="connsiteY6" fmla="*/ 1323976 h 2071687"/>
                <a:gd name="connsiteX7" fmla="*/ 0 w 2924175"/>
                <a:gd name="connsiteY7" fmla="*/ 638175 h 2071687"/>
                <a:gd name="connsiteX0" fmla="*/ 0 w 4062639"/>
                <a:gd name="connsiteY0" fmla="*/ 1160689 h 2594201"/>
                <a:gd name="connsiteX1" fmla="*/ 4062639 w 4062639"/>
                <a:gd name="connsiteY1" fmla="*/ 0 h 2594201"/>
                <a:gd name="connsiteX2" fmla="*/ 2924175 w 4062639"/>
                <a:gd name="connsiteY2" fmla="*/ 1903639 h 2594201"/>
                <a:gd name="connsiteX3" fmla="*/ 381000 w 4062639"/>
                <a:gd name="connsiteY3" fmla="*/ 2594201 h 2594201"/>
                <a:gd name="connsiteX4" fmla="*/ 356394 w 4062639"/>
                <a:gd name="connsiteY4" fmla="*/ 2527528 h 2594201"/>
                <a:gd name="connsiteX5" fmla="*/ 894556 w 4062639"/>
                <a:gd name="connsiteY5" fmla="*/ 1932215 h 2594201"/>
                <a:gd name="connsiteX6" fmla="*/ 189706 w 4062639"/>
                <a:gd name="connsiteY6" fmla="*/ 1846490 h 2594201"/>
                <a:gd name="connsiteX7" fmla="*/ 0 w 4062639"/>
                <a:gd name="connsiteY7" fmla="*/ 1160689 h 2594201"/>
                <a:gd name="connsiteX0" fmla="*/ 0 w 4607832"/>
                <a:gd name="connsiteY0" fmla="*/ 1160689 h 2594201"/>
                <a:gd name="connsiteX1" fmla="*/ 4062639 w 4607832"/>
                <a:gd name="connsiteY1" fmla="*/ 0 h 2594201"/>
                <a:gd name="connsiteX2" fmla="*/ 4607832 w 4607832"/>
                <a:gd name="connsiteY2" fmla="*/ 1526268 h 2594201"/>
                <a:gd name="connsiteX3" fmla="*/ 381000 w 4607832"/>
                <a:gd name="connsiteY3" fmla="*/ 2594201 h 2594201"/>
                <a:gd name="connsiteX4" fmla="*/ 356394 w 4607832"/>
                <a:gd name="connsiteY4" fmla="*/ 2527528 h 2594201"/>
                <a:gd name="connsiteX5" fmla="*/ 894556 w 4607832"/>
                <a:gd name="connsiteY5" fmla="*/ 1932215 h 2594201"/>
                <a:gd name="connsiteX6" fmla="*/ 189706 w 4607832"/>
                <a:gd name="connsiteY6" fmla="*/ 1846490 h 2594201"/>
                <a:gd name="connsiteX7" fmla="*/ 0 w 4607832"/>
                <a:gd name="connsiteY7" fmla="*/ 1160689 h 2594201"/>
                <a:gd name="connsiteX0" fmla="*/ 0 w 4491718"/>
                <a:gd name="connsiteY0" fmla="*/ 1160689 h 2594201"/>
                <a:gd name="connsiteX1" fmla="*/ 4062639 w 4491718"/>
                <a:gd name="connsiteY1" fmla="*/ 0 h 2594201"/>
                <a:gd name="connsiteX2" fmla="*/ 4491718 w 4491718"/>
                <a:gd name="connsiteY2" fmla="*/ 1439182 h 2594201"/>
                <a:gd name="connsiteX3" fmla="*/ 381000 w 4491718"/>
                <a:gd name="connsiteY3" fmla="*/ 2594201 h 2594201"/>
                <a:gd name="connsiteX4" fmla="*/ 356394 w 4491718"/>
                <a:gd name="connsiteY4" fmla="*/ 2527528 h 2594201"/>
                <a:gd name="connsiteX5" fmla="*/ 894556 w 4491718"/>
                <a:gd name="connsiteY5" fmla="*/ 1932215 h 2594201"/>
                <a:gd name="connsiteX6" fmla="*/ 189706 w 4491718"/>
                <a:gd name="connsiteY6" fmla="*/ 1846490 h 2594201"/>
                <a:gd name="connsiteX7" fmla="*/ 0 w 4491718"/>
                <a:gd name="connsiteY7" fmla="*/ 1160689 h 2594201"/>
                <a:gd name="connsiteX0" fmla="*/ 0 w 4462690"/>
                <a:gd name="connsiteY0" fmla="*/ 1160689 h 2594201"/>
                <a:gd name="connsiteX1" fmla="*/ 4062639 w 4462690"/>
                <a:gd name="connsiteY1" fmla="*/ 0 h 2594201"/>
                <a:gd name="connsiteX2" fmla="*/ 4462690 w 4462690"/>
                <a:gd name="connsiteY2" fmla="*/ 1526267 h 2594201"/>
                <a:gd name="connsiteX3" fmla="*/ 381000 w 4462690"/>
                <a:gd name="connsiteY3" fmla="*/ 2594201 h 2594201"/>
                <a:gd name="connsiteX4" fmla="*/ 356394 w 4462690"/>
                <a:gd name="connsiteY4" fmla="*/ 2527528 h 2594201"/>
                <a:gd name="connsiteX5" fmla="*/ 894556 w 4462690"/>
                <a:gd name="connsiteY5" fmla="*/ 1932215 h 2594201"/>
                <a:gd name="connsiteX6" fmla="*/ 189706 w 4462690"/>
                <a:gd name="connsiteY6" fmla="*/ 1846490 h 2594201"/>
                <a:gd name="connsiteX7" fmla="*/ 0 w 4462690"/>
                <a:gd name="connsiteY7" fmla="*/ 1160689 h 2594201"/>
                <a:gd name="connsiteX0" fmla="*/ 0 w 4462690"/>
                <a:gd name="connsiteY0" fmla="*/ 1078317 h 2511829"/>
                <a:gd name="connsiteX1" fmla="*/ 4145011 w 4462690"/>
                <a:gd name="connsiteY1" fmla="*/ 0 h 2511829"/>
                <a:gd name="connsiteX2" fmla="*/ 4462690 w 4462690"/>
                <a:gd name="connsiteY2" fmla="*/ 1443895 h 2511829"/>
                <a:gd name="connsiteX3" fmla="*/ 381000 w 4462690"/>
                <a:gd name="connsiteY3" fmla="*/ 2511829 h 2511829"/>
                <a:gd name="connsiteX4" fmla="*/ 356394 w 4462690"/>
                <a:gd name="connsiteY4" fmla="*/ 2445156 h 2511829"/>
                <a:gd name="connsiteX5" fmla="*/ 894556 w 4462690"/>
                <a:gd name="connsiteY5" fmla="*/ 1849843 h 2511829"/>
                <a:gd name="connsiteX6" fmla="*/ 189706 w 4462690"/>
                <a:gd name="connsiteY6" fmla="*/ 1764118 h 2511829"/>
                <a:gd name="connsiteX7" fmla="*/ 0 w 4462690"/>
                <a:gd name="connsiteY7" fmla="*/ 1078317 h 251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2690" h="2511829">
                  <a:moveTo>
                    <a:pt x="0" y="1078317"/>
                  </a:moveTo>
                  <a:lnTo>
                    <a:pt x="4145011" y="0"/>
                  </a:lnTo>
                  <a:lnTo>
                    <a:pt x="4462690" y="1443895"/>
                  </a:lnTo>
                  <a:lnTo>
                    <a:pt x="381000" y="2511829"/>
                  </a:lnTo>
                  <a:lnTo>
                    <a:pt x="356394" y="2445156"/>
                  </a:lnTo>
                  <a:cubicBezTo>
                    <a:pt x="953162" y="2248306"/>
                    <a:pt x="950119" y="1956999"/>
                    <a:pt x="894556" y="1849843"/>
                  </a:cubicBezTo>
                  <a:cubicBezTo>
                    <a:pt x="775493" y="1643468"/>
                    <a:pt x="732631" y="1599018"/>
                    <a:pt x="189706" y="1764118"/>
                  </a:cubicBezTo>
                  <a:lnTo>
                    <a:pt x="0" y="1078317"/>
                  </a:lnTo>
                  <a:close/>
                </a:path>
              </a:pathLst>
            </a:cu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Bookman Old Style" pitchFamily="18" charset="0"/>
              </a:endParaRPr>
            </a:p>
          </p:txBody>
        </p:sp>
      </p:grpSp>
      <p:grpSp>
        <p:nvGrpSpPr>
          <p:cNvPr id="11" name="Group 10"/>
          <p:cNvGrpSpPr/>
          <p:nvPr/>
        </p:nvGrpSpPr>
        <p:grpSpPr>
          <a:xfrm>
            <a:off x="342900" y="1603801"/>
            <a:ext cx="2721766" cy="568359"/>
            <a:chOff x="342900" y="1603801"/>
            <a:chExt cx="2721766" cy="568359"/>
          </a:xfrm>
        </p:grpSpPr>
        <p:grpSp>
          <p:nvGrpSpPr>
            <p:cNvPr id="152" name="Group 151"/>
            <p:cNvGrpSpPr/>
            <p:nvPr/>
          </p:nvGrpSpPr>
          <p:grpSpPr>
            <a:xfrm>
              <a:off x="342900" y="1603801"/>
              <a:ext cx="2721766" cy="568359"/>
              <a:chOff x="5235874" y="2061529"/>
              <a:chExt cx="2395152" cy="568359"/>
            </a:xfrm>
          </p:grpSpPr>
          <p:grpSp>
            <p:nvGrpSpPr>
              <p:cNvPr id="153" name="Group 152"/>
              <p:cNvGrpSpPr/>
              <p:nvPr/>
            </p:nvGrpSpPr>
            <p:grpSpPr>
              <a:xfrm>
                <a:off x="5235874" y="2217938"/>
                <a:ext cx="900956" cy="411950"/>
                <a:chOff x="4963923" y="-344100"/>
                <a:chExt cx="900956" cy="411950"/>
              </a:xfrm>
            </p:grpSpPr>
            <p:sp>
              <p:nvSpPr>
                <p:cNvPr id="157" name="Oval 156"/>
                <p:cNvSpPr/>
                <p:nvPr/>
              </p:nvSpPr>
              <p:spPr>
                <a:xfrm>
                  <a:off x="4963923" y="21670"/>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58" name="Straight Connector 157"/>
                <p:cNvCxnSpPr/>
                <p:nvPr/>
              </p:nvCxnSpPr>
              <p:spPr>
                <a:xfrm>
                  <a:off x="4989828" y="-344100"/>
                  <a:ext cx="875051"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4" name="Group 153"/>
              <p:cNvGrpSpPr/>
              <p:nvPr/>
            </p:nvGrpSpPr>
            <p:grpSpPr>
              <a:xfrm>
                <a:off x="5995751" y="2061529"/>
                <a:ext cx="1635275" cy="307777"/>
                <a:chOff x="5723800" y="-466380"/>
                <a:chExt cx="1635275" cy="307777"/>
              </a:xfrm>
            </p:grpSpPr>
            <p:sp>
              <p:nvSpPr>
                <p:cNvPr id="155" name="Rounded Rectangle 154"/>
                <p:cNvSpPr/>
                <p:nvPr/>
              </p:nvSpPr>
              <p:spPr>
                <a:xfrm>
                  <a:off x="5854128" y="-446743"/>
                  <a:ext cx="1321957" cy="276717"/>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6" name="Rectangle 155"/>
                <p:cNvSpPr/>
                <p:nvPr/>
              </p:nvSpPr>
              <p:spPr>
                <a:xfrm>
                  <a:off x="5723800" y="-466380"/>
                  <a:ext cx="1635275" cy="307777"/>
                </a:xfrm>
                <a:prstGeom prst="rect">
                  <a:avLst/>
                </a:prstGeom>
                <a:noFill/>
                <a:ln>
                  <a:noFill/>
                </a:ln>
              </p:spPr>
              <p:txBody>
                <a:bodyPr wrap="square" anchor="ctr">
                  <a:spAutoFit/>
                </a:bodyPr>
                <a:lstStyle/>
                <a:p>
                  <a:pPr algn="ctr"/>
                  <a:r>
                    <a:rPr lang="en-US" sz="1400" b="1" dirty="0" smtClean="0">
                      <a:solidFill>
                        <a:schemeClr val="bg1"/>
                      </a:solidFill>
                    </a:rPr>
                    <a:t>Dry litmus paper</a:t>
                  </a:r>
                  <a:endParaRPr lang="en-US" sz="1400" b="1" baseline="-25000" dirty="0">
                    <a:solidFill>
                      <a:schemeClr val="bg1"/>
                    </a:solidFill>
                  </a:endParaRPr>
                </a:p>
              </p:txBody>
            </p:sp>
          </p:grpSp>
        </p:grpSp>
        <p:cxnSp>
          <p:nvCxnSpPr>
            <p:cNvPr id="159" name="Straight Connector 158"/>
            <p:cNvCxnSpPr/>
            <p:nvPr/>
          </p:nvCxnSpPr>
          <p:spPr>
            <a:xfrm rot="5400000">
              <a:off x="189854" y="1944861"/>
              <a:ext cx="363242"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0" name="Group 159"/>
          <p:cNvGrpSpPr/>
          <p:nvPr/>
        </p:nvGrpSpPr>
        <p:grpSpPr>
          <a:xfrm>
            <a:off x="680079" y="2322195"/>
            <a:ext cx="1445920" cy="509960"/>
            <a:chOff x="6158782" y="1865523"/>
            <a:chExt cx="1272409" cy="509960"/>
          </a:xfrm>
        </p:grpSpPr>
        <p:grpSp>
          <p:nvGrpSpPr>
            <p:cNvPr id="161" name="Group 160"/>
            <p:cNvGrpSpPr/>
            <p:nvPr/>
          </p:nvGrpSpPr>
          <p:grpSpPr>
            <a:xfrm>
              <a:off x="6158782" y="1865523"/>
              <a:ext cx="728816" cy="129611"/>
              <a:chOff x="5886831" y="-696515"/>
              <a:chExt cx="728816" cy="129611"/>
            </a:xfrm>
          </p:grpSpPr>
          <p:sp>
            <p:nvSpPr>
              <p:cNvPr id="165" name="Oval 164"/>
              <p:cNvSpPr/>
              <p:nvPr/>
            </p:nvSpPr>
            <p:spPr>
              <a:xfrm>
                <a:off x="5886831" y="-696515"/>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66" name="Straight Connector 165"/>
              <p:cNvCxnSpPr/>
              <p:nvPr/>
            </p:nvCxnSpPr>
            <p:spPr>
              <a:xfrm flipH="1" flipV="1">
                <a:off x="5937126" y="-663207"/>
                <a:ext cx="678521" cy="96303"/>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Group 161"/>
            <p:cNvGrpSpPr/>
            <p:nvPr/>
          </p:nvGrpSpPr>
          <p:grpSpPr>
            <a:xfrm>
              <a:off x="6512320" y="1987366"/>
              <a:ext cx="918871" cy="388117"/>
              <a:chOff x="6240369" y="-540543"/>
              <a:chExt cx="918871" cy="388117"/>
            </a:xfrm>
          </p:grpSpPr>
          <p:sp>
            <p:nvSpPr>
              <p:cNvPr id="163" name="Rounded Rectangle 162"/>
              <p:cNvSpPr/>
              <p:nvPr/>
            </p:nvSpPr>
            <p:spPr>
              <a:xfrm>
                <a:off x="6251853" y="-540543"/>
                <a:ext cx="861781" cy="388117"/>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4" name="Rectangle 163"/>
              <p:cNvSpPr/>
              <p:nvPr/>
            </p:nvSpPr>
            <p:spPr>
              <a:xfrm>
                <a:off x="6240369" y="-504480"/>
                <a:ext cx="918871" cy="307777"/>
              </a:xfrm>
              <a:prstGeom prst="rect">
                <a:avLst/>
              </a:prstGeom>
              <a:noFill/>
              <a:ln>
                <a:noFill/>
              </a:ln>
            </p:spPr>
            <p:txBody>
              <a:bodyPr wrap="square" anchor="ctr">
                <a:spAutoFit/>
              </a:bodyPr>
              <a:lstStyle/>
              <a:p>
                <a:pPr algn="ctr"/>
                <a:r>
                  <a:rPr lang="en-US" sz="1400" b="1" dirty="0" smtClean="0">
                    <a:solidFill>
                      <a:schemeClr val="bg1"/>
                    </a:solidFill>
                  </a:rPr>
                  <a:t>No Change</a:t>
                </a:r>
                <a:endParaRPr lang="en-US" sz="1400" b="1" baseline="-25000" dirty="0">
                  <a:solidFill>
                    <a:schemeClr val="bg1"/>
                  </a:solidFill>
                </a:endParaRPr>
              </a:p>
            </p:txBody>
          </p:sp>
        </p:grpSp>
      </p:grpSp>
      <p:grpSp>
        <p:nvGrpSpPr>
          <p:cNvPr id="120" name="Group 119"/>
          <p:cNvGrpSpPr/>
          <p:nvPr/>
        </p:nvGrpSpPr>
        <p:grpSpPr>
          <a:xfrm>
            <a:off x="3333750" y="3987636"/>
            <a:ext cx="1677128" cy="561900"/>
            <a:chOff x="5884086" y="1689636"/>
            <a:chExt cx="1677128" cy="561900"/>
          </a:xfrm>
        </p:grpSpPr>
        <p:grpSp>
          <p:nvGrpSpPr>
            <p:cNvPr id="121" name="Group 120"/>
            <p:cNvGrpSpPr/>
            <p:nvPr/>
          </p:nvGrpSpPr>
          <p:grpSpPr>
            <a:xfrm>
              <a:off x="5884086" y="1959709"/>
              <a:ext cx="543177" cy="291827"/>
              <a:chOff x="5612135" y="-602329"/>
              <a:chExt cx="543177" cy="291827"/>
            </a:xfrm>
          </p:grpSpPr>
          <p:sp>
            <p:nvSpPr>
              <p:cNvPr id="125" name="Oval 124"/>
              <p:cNvSpPr/>
              <p:nvPr/>
            </p:nvSpPr>
            <p:spPr>
              <a:xfrm>
                <a:off x="5612135" y="-361008"/>
                <a:ext cx="43939" cy="5050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6" name="Straight Connector 125"/>
              <p:cNvCxnSpPr>
                <a:endCxn id="123" idx="1"/>
              </p:cNvCxnSpPr>
              <p:nvPr/>
            </p:nvCxnSpPr>
            <p:spPr>
              <a:xfrm flipV="1">
                <a:off x="5657631" y="-602329"/>
                <a:ext cx="497681" cy="267754"/>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2" name="Group 121"/>
            <p:cNvGrpSpPr/>
            <p:nvPr/>
          </p:nvGrpSpPr>
          <p:grpSpPr>
            <a:xfrm>
              <a:off x="6314305" y="1689636"/>
              <a:ext cx="1246909" cy="523220"/>
              <a:chOff x="6042354" y="-838273"/>
              <a:chExt cx="1246909" cy="523220"/>
            </a:xfrm>
          </p:grpSpPr>
          <p:sp>
            <p:nvSpPr>
              <p:cNvPr id="123" name="Rounded Rectangle 122"/>
              <p:cNvSpPr/>
              <p:nvPr/>
            </p:nvSpPr>
            <p:spPr>
              <a:xfrm>
                <a:off x="6155312" y="-804023"/>
                <a:ext cx="1020214" cy="471646"/>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4" name="Rectangle 123"/>
              <p:cNvSpPr/>
              <p:nvPr/>
            </p:nvSpPr>
            <p:spPr>
              <a:xfrm>
                <a:off x="6042354" y="-838273"/>
                <a:ext cx="1246909" cy="523220"/>
              </a:xfrm>
              <a:prstGeom prst="rect">
                <a:avLst/>
              </a:prstGeom>
              <a:noFill/>
              <a:ln>
                <a:noFill/>
              </a:ln>
            </p:spPr>
            <p:txBody>
              <a:bodyPr wrap="square" anchor="ctr">
                <a:spAutoFit/>
              </a:bodyPr>
              <a:lstStyle/>
              <a:p>
                <a:pPr algn="ctr"/>
                <a:r>
                  <a:rPr lang="en-US" sz="1400" b="1" dirty="0">
                    <a:solidFill>
                      <a:schemeClr val="bg1"/>
                    </a:solidFill>
                  </a:rPr>
                  <a:t>Copper chloride</a:t>
                </a:r>
              </a:p>
            </p:txBody>
          </p:sp>
        </p:grpSp>
      </p:grpSp>
      <p:grpSp>
        <p:nvGrpSpPr>
          <p:cNvPr id="167" name="Group 166"/>
          <p:cNvGrpSpPr/>
          <p:nvPr/>
        </p:nvGrpSpPr>
        <p:grpSpPr>
          <a:xfrm>
            <a:off x="333375" y="1600200"/>
            <a:ext cx="2721766" cy="568359"/>
            <a:chOff x="342900" y="1603801"/>
            <a:chExt cx="2721766" cy="568359"/>
          </a:xfrm>
        </p:grpSpPr>
        <p:grpSp>
          <p:nvGrpSpPr>
            <p:cNvPr id="168" name="Group 167"/>
            <p:cNvGrpSpPr/>
            <p:nvPr/>
          </p:nvGrpSpPr>
          <p:grpSpPr>
            <a:xfrm>
              <a:off x="342900" y="1603801"/>
              <a:ext cx="2721766" cy="568359"/>
              <a:chOff x="5235874" y="2061529"/>
              <a:chExt cx="2395152" cy="568359"/>
            </a:xfrm>
          </p:grpSpPr>
          <p:grpSp>
            <p:nvGrpSpPr>
              <p:cNvPr id="170" name="Group 169"/>
              <p:cNvGrpSpPr/>
              <p:nvPr/>
            </p:nvGrpSpPr>
            <p:grpSpPr>
              <a:xfrm>
                <a:off x="5235874" y="2217938"/>
                <a:ext cx="900956" cy="411950"/>
                <a:chOff x="4963923" y="-344100"/>
                <a:chExt cx="900956" cy="411950"/>
              </a:xfrm>
            </p:grpSpPr>
            <p:sp>
              <p:nvSpPr>
                <p:cNvPr id="174" name="Oval 173"/>
                <p:cNvSpPr/>
                <p:nvPr/>
              </p:nvSpPr>
              <p:spPr>
                <a:xfrm>
                  <a:off x="4963923" y="21670"/>
                  <a:ext cx="43939"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75" name="Straight Connector 174"/>
                <p:cNvCxnSpPr/>
                <p:nvPr/>
              </p:nvCxnSpPr>
              <p:spPr>
                <a:xfrm>
                  <a:off x="4989828" y="-344100"/>
                  <a:ext cx="875051"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1" name="Group 170"/>
              <p:cNvGrpSpPr/>
              <p:nvPr/>
            </p:nvGrpSpPr>
            <p:grpSpPr>
              <a:xfrm>
                <a:off x="5995751" y="2061529"/>
                <a:ext cx="1635275" cy="307777"/>
                <a:chOff x="5723800" y="-466380"/>
                <a:chExt cx="1635275" cy="307777"/>
              </a:xfrm>
            </p:grpSpPr>
            <p:sp>
              <p:nvSpPr>
                <p:cNvPr id="172" name="Rounded Rectangle 171"/>
                <p:cNvSpPr/>
                <p:nvPr/>
              </p:nvSpPr>
              <p:spPr>
                <a:xfrm>
                  <a:off x="5854128" y="-446743"/>
                  <a:ext cx="1321957" cy="276717"/>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3" name="Rectangle 172"/>
                <p:cNvSpPr/>
                <p:nvPr/>
              </p:nvSpPr>
              <p:spPr>
                <a:xfrm>
                  <a:off x="5723800" y="-466380"/>
                  <a:ext cx="1635275" cy="307777"/>
                </a:xfrm>
                <a:prstGeom prst="rect">
                  <a:avLst/>
                </a:prstGeom>
                <a:noFill/>
                <a:ln>
                  <a:noFill/>
                </a:ln>
              </p:spPr>
              <p:txBody>
                <a:bodyPr wrap="square" anchor="ctr">
                  <a:spAutoFit/>
                </a:bodyPr>
                <a:lstStyle/>
                <a:p>
                  <a:pPr algn="ctr"/>
                  <a:r>
                    <a:rPr lang="en-US" sz="1400" b="1" dirty="0" smtClean="0">
                      <a:solidFill>
                        <a:schemeClr val="bg1"/>
                      </a:solidFill>
                    </a:rPr>
                    <a:t>Moist </a:t>
                  </a:r>
                  <a:r>
                    <a:rPr lang="en-US" sz="1400" b="1" dirty="0" err="1" smtClean="0">
                      <a:solidFill>
                        <a:schemeClr val="bg1"/>
                      </a:solidFill>
                    </a:rPr>
                    <a:t>itmus</a:t>
                  </a:r>
                  <a:r>
                    <a:rPr lang="en-US" sz="1400" b="1" dirty="0" smtClean="0">
                      <a:solidFill>
                        <a:schemeClr val="bg1"/>
                      </a:solidFill>
                    </a:rPr>
                    <a:t> paper</a:t>
                  </a:r>
                  <a:endParaRPr lang="en-US" sz="1400" b="1" baseline="-25000" dirty="0">
                    <a:solidFill>
                      <a:schemeClr val="bg1"/>
                    </a:solidFill>
                  </a:endParaRPr>
                </a:p>
              </p:txBody>
            </p:sp>
          </p:grpSp>
        </p:grpSp>
        <p:cxnSp>
          <p:nvCxnSpPr>
            <p:cNvPr id="169" name="Straight Connector 168"/>
            <p:cNvCxnSpPr/>
            <p:nvPr/>
          </p:nvCxnSpPr>
          <p:spPr>
            <a:xfrm rot="5400000">
              <a:off x="189854" y="1944861"/>
              <a:ext cx="363242"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6" name="TextBox 175"/>
          <p:cNvSpPr txBox="1"/>
          <p:nvPr/>
        </p:nvSpPr>
        <p:spPr>
          <a:xfrm>
            <a:off x="5528375" y="3333571"/>
            <a:ext cx="3158425" cy="1200329"/>
          </a:xfrm>
          <a:prstGeom prst="round2DiagRect">
            <a:avLst>
              <a:gd name="adj1" fmla="val 0"/>
              <a:gd name="adj2" fmla="val 0"/>
            </a:avLst>
          </a:prstGeom>
          <a:solidFill>
            <a:srgbClr val="FF0000">
              <a:alpha val="58000"/>
            </a:srgb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Separation of </a:t>
            </a:r>
            <a:r>
              <a:rPr lang="en-US" dirty="0" err="1"/>
              <a:t>HCl</a:t>
            </a:r>
            <a:r>
              <a:rPr lang="en-US" dirty="0"/>
              <a:t> into H+ and </a:t>
            </a:r>
            <a:r>
              <a:rPr lang="en-US" dirty="0" err="1"/>
              <a:t>Cl</a:t>
            </a:r>
            <a:r>
              <a:rPr lang="en-US" dirty="0"/>
              <a:t>– ions will be possible in presence of water. The process is termed as ionization.</a:t>
            </a:r>
          </a:p>
        </p:txBody>
      </p:sp>
      <p:pic>
        <p:nvPicPr>
          <p:cNvPr id="178"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b="58517"/>
          <a:stretch/>
        </p:blipFill>
        <p:spPr bwMode="auto">
          <a:xfrm rot="19801293">
            <a:off x="308486" y="2134711"/>
            <a:ext cx="365125"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 name="TextBox 178"/>
          <p:cNvSpPr txBox="1"/>
          <p:nvPr/>
        </p:nvSpPr>
        <p:spPr>
          <a:xfrm>
            <a:off x="5419198" y="3181350"/>
            <a:ext cx="3416372" cy="1477328"/>
          </a:xfrm>
          <a:prstGeom prst="round2DiagRect">
            <a:avLst>
              <a:gd name="adj1" fmla="val 0"/>
              <a:gd name="adj2" fmla="val 0"/>
            </a:avLst>
          </a:prstGeom>
          <a:solidFill>
            <a:srgbClr val="FF0000">
              <a:alpha val="58000"/>
            </a:srgb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t>Hydrogen ions cannot exist alone. They will always combine with water and form hydronium </a:t>
            </a:r>
            <a:endParaRPr lang="en-US" dirty="0" smtClean="0"/>
          </a:p>
          <a:p>
            <a:pPr algn="l"/>
            <a:r>
              <a:rPr lang="en-US" dirty="0" smtClean="0"/>
              <a:t>ion </a:t>
            </a:r>
            <a:r>
              <a:rPr lang="en-US" dirty="0"/>
              <a:t>H</a:t>
            </a:r>
            <a:r>
              <a:rPr lang="en-US" baseline="-25000" dirty="0"/>
              <a:t>3</a:t>
            </a:r>
            <a:r>
              <a:rPr lang="en-US" dirty="0"/>
              <a:t>O</a:t>
            </a:r>
            <a:r>
              <a:rPr lang="en-US" baseline="30000" dirty="0"/>
              <a:t>+</a:t>
            </a:r>
            <a:r>
              <a:rPr lang="en-US" dirty="0"/>
              <a:t>  </a:t>
            </a:r>
            <a:endParaRPr lang="en-US" dirty="0" smtClean="0"/>
          </a:p>
          <a:p>
            <a:pPr algn="l"/>
            <a:r>
              <a:rPr lang="en-US" dirty="0" smtClean="0"/>
              <a:t>H</a:t>
            </a:r>
            <a:r>
              <a:rPr lang="en-US" baseline="30000" dirty="0"/>
              <a:t>+</a:t>
            </a:r>
            <a:r>
              <a:rPr lang="en-US" dirty="0"/>
              <a:t> </a:t>
            </a:r>
            <a:r>
              <a:rPr lang="en-US" dirty="0" smtClean="0"/>
              <a:t>+ </a:t>
            </a:r>
            <a:r>
              <a:rPr lang="en-US" dirty="0"/>
              <a:t>H</a:t>
            </a:r>
            <a:r>
              <a:rPr lang="en-US" baseline="-25000" dirty="0"/>
              <a:t>2</a:t>
            </a:r>
            <a:r>
              <a:rPr lang="en-US" dirty="0"/>
              <a:t>O → H</a:t>
            </a:r>
            <a:r>
              <a:rPr lang="en-US" baseline="-25000" dirty="0"/>
              <a:t>3</a:t>
            </a:r>
            <a:r>
              <a:rPr lang="en-US" dirty="0"/>
              <a:t>O</a:t>
            </a:r>
            <a:r>
              <a:rPr lang="en-US" baseline="-25000" dirty="0"/>
              <a:t>+</a:t>
            </a:r>
          </a:p>
        </p:txBody>
      </p:sp>
    </p:spTree>
    <p:extLst>
      <p:ext uri="{BB962C8B-B14F-4D97-AF65-F5344CB8AC3E}">
        <p14:creationId xmlns:p14="http://schemas.microsoft.com/office/powerpoint/2010/main" val="135181519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400"/>
                                            <p:tgtEl>
                                              <p:spTgt spid="47"/>
                                            </p:tgtEl>
                                          </p:cBhvr>
                                        </p:animEffect>
                                      </p:childTnLst>
                                    </p:cTn>
                                  </p:par>
                                  <p:par>
                                    <p:cTn id="33" presetID="0" presetClass="path" presetSubtype="0" fill="hold" nodeType="withEffect" p14:presetBounceEnd="52000">
                                      <p:stCondLst>
                                        <p:cond delay="0"/>
                                      </p:stCondLst>
                                      <p:childTnLst>
                                        <p:animMotion origin="layout" path="M -3.33333E-6 1.50355E-6 L 0.0323 -0.00155 " pathEditMode="relative" rAng="0" ptsTypes="AA" p14:bounceEnd="52000">
                                          <p:cBhvr>
                                            <p:cTn id="34" dur="500" spd="-100000" fill="hold"/>
                                            <p:tgtEl>
                                              <p:spTgt spid="47"/>
                                            </p:tgtEl>
                                            <p:attrNameLst>
                                              <p:attrName>ppt_x</p:attrName>
                                              <p:attrName>ppt_y</p:attrName>
                                            </p:attrNameLst>
                                          </p:cBhvr>
                                          <p:rCtr x="1615" y="-93"/>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400"/>
                                            <p:tgtEl>
                                              <p:spTgt spid="54"/>
                                            </p:tgtEl>
                                          </p:cBhvr>
                                        </p:animEffect>
                                      </p:childTnLst>
                                    </p:cTn>
                                  </p:par>
                                  <p:par>
                                    <p:cTn id="40" presetID="0" presetClass="path" presetSubtype="0" fill="hold" nodeType="withEffect" p14:presetBounceEnd="52000">
                                      <p:stCondLst>
                                        <p:cond delay="0"/>
                                      </p:stCondLst>
                                      <p:childTnLst>
                                        <p:animMotion origin="layout" path="M -3.33333E-6 1.50355E-6 L 0.0323 -0.00155 " pathEditMode="relative" rAng="0" ptsTypes="AA" p14:bounceEnd="52000">
                                          <p:cBhvr>
                                            <p:cTn id="41" dur="500" spd="-100000" fill="hold"/>
                                            <p:tgtEl>
                                              <p:spTgt spid="54"/>
                                            </p:tgtEl>
                                            <p:attrNameLst>
                                              <p:attrName>ppt_x</p:attrName>
                                              <p:attrName>ppt_y</p:attrName>
                                            </p:attrNameLst>
                                          </p:cBhvr>
                                          <p:rCtr x="1615" y="-93"/>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400"/>
                                            <p:tgtEl>
                                              <p:spTgt spid="92"/>
                                            </p:tgtEl>
                                          </p:cBhvr>
                                        </p:animEffect>
                                      </p:childTnLst>
                                    </p:cTn>
                                  </p:par>
                                  <p:par>
                                    <p:cTn id="51" presetID="0" presetClass="path" presetSubtype="0" fill="hold" nodeType="withEffect" p14:presetBounceEnd="52000">
                                      <p:stCondLst>
                                        <p:cond delay="0"/>
                                      </p:stCondLst>
                                      <p:childTnLst>
                                        <p:animMotion origin="layout" path="M -3.33333E-6 1.50355E-6 L 0.0323 -0.00155 " pathEditMode="relative" rAng="0" ptsTypes="AA" p14:bounceEnd="52000">
                                          <p:cBhvr>
                                            <p:cTn id="52" dur="500" spd="-100000" fill="hold"/>
                                            <p:tgtEl>
                                              <p:spTgt spid="92"/>
                                            </p:tgtEl>
                                            <p:attrNameLst>
                                              <p:attrName>ppt_x</p:attrName>
                                              <p:attrName>ppt_y</p:attrName>
                                            </p:attrNameLst>
                                          </p:cBhvr>
                                          <p:rCtr x="1615" y="-93"/>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400"/>
                                            <p:tgtEl>
                                              <p:spTgt spid="61"/>
                                            </p:tgtEl>
                                          </p:cBhvr>
                                        </p:animEffect>
                                      </p:childTnLst>
                                    </p:cTn>
                                  </p:par>
                                  <p:par>
                                    <p:cTn id="58" presetID="0" presetClass="path" presetSubtype="0" fill="hold" nodeType="withEffect" p14:presetBounceEnd="52000">
                                      <p:stCondLst>
                                        <p:cond delay="0"/>
                                      </p:stCondLst>
                                      <p:childTnLst>
                                        <p:animMotion origin="layout" path="M -3.33333E-6 1.50355E-6 L 0.0323 -0.00155 " pathEditMode="relative" rAng="0" ptsTypes="AA" p14:bounceEnd="52000">
                                          <p:cBhvr>
                                            <p:cTn id="59" dur="500" spd="-100000" fill="hold"/>
                                            <p:tgtEl>
                                              <p:spTgt spid="61"/>
                                            </p:tgtEl>
                                            <p:attrNameLst>
                                              <p:attrName>ppt_x</p:attrName>
                                              <p:attrName>ppt_y</p:attrName>
                                            </p:attrNameLst>
                                          </p:cBhvr>
                                          <p:rCtr x="1615" y="-93"/>
                                        </p:animMotion>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92"/>
                                            </p:tgtEl>
                                          </p:cBhvr>
                                        </p:animEffect>
                                        <p:set>
                                          <p:cBhvr>
                                            <p:cTn id="64" dur="1" fill="hold">
                                              <p:stCondLst>
                                                <p:cond delay="499"/>
                                              </p:stCondLst>
                                            </p:cTn>
                                            <p:tgtEl>
                                              <p:spTgt spid="9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61"/>
                                            </p:tgtEl>
                                          </p:cBhvr>
                                        </p:animEffect>
                                        <p:set>
                                          <p:cBhvr>
                                            <p:cTn id="67" dur="1" fill="hold">
                                              <p:stCondLst>
                                                <p:cond delay="499"/>
                                              </p:stCondLst>
                                            </p:cTn>
                                            <p:tgtEl>
                                              <p:spTgt spid="6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nodeType="click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1000"/>
                                            <p:tgtEl>
                                              <p:spTgt spid="82"/>
                                            </p:tgtEl>
                                          </p:cBhvr>
                                        </p:animEffect>
                                        <p:anim calcmode="lin" valueType="num">
                                          <p:cBhvr>
                                            <p:cTn id="73" dur="1000" fill="hold"/>
                                            <p:tgtEl>
                                              <p:spTgt spid="82"/>
                                            </p:tgtEl>
                                            <p:attrNameLst>
                                              <p:attrName>ppt_x</p:attrName>
                                            </p:attrNameLst>
                                          </p:cBhvr>
                                          <p:tavLst>
                                            <p:tav tm="0">
                                              <p:val>
                                                <p:strVal val="#ppt_x"/>
                                              </p:val>
                                            </p:tav>
                                            <p:tav tm="100000">
                                              <p:val>
                                                <p:strVal val="#ppt_x"/>
                                              </p:val>
                                            </p:tav>
                                          </p:tavLst>
                                        </p:anim>
                                        <p:anim calcmode="lin" valueType="num">
                                          <p:cBhvr>
                                            <p:cTn id="74"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20"/>
                                            </p:tgtEl>
                                            <p:attrNameLst>
                                              <p:attrName>style.visibility</p:attrName>
                                            </p:attrNameLst>
                                          </p:cBhvr>
                                          <p:to>
                                            <p:strVal val="visible"/>
                                          </p:to>
                                        </p:set>
                                        <p:animEffect transition="in" filter="fade">
                                          <p:cBhvr>
                                            <p:cTn id="79" dur="400"/>
                                            <p:tgtEl>
                                              <p:spTgt spid="120"/>
                                            </p:tgtEl>
                                          </p:cBhvr>
                                        </p:animEffect>
                                      </p:childTnLst>
                                    </p:cTn>
                                  </p:par>
                                  <p:par>
                                    <p:cTn id="80" presetID="0" presetClass="path" presetSubtype="0" fill="hold" nodeType="withEffect" p14:presetBounceEnd="52000">
                                      <p:stCondLst>
                                        <p:cond delay="0"/>
                                      </p:stCondLst>
                                      <p:childTnLst>
                                        <p:animMotion origin="layout" path="M -3.33333E-6 1.50355E-6 L 0.0323 -0.00155 " pathEditMode="relative" rAng="0" ptsTypes="AA" p14:bounceEnd="52000">
                                          <p:cBhvr>
                                            <p:cTn id="81" dur="500" spd="-100000" fill="hold"/>
                                            <p:tgtEl>
                                              <p:spTgt spid="120"/>
                                            </p:tgtEl>
                                            <p:attrNameLst>
                                              <p:attrName>ppt_x</p:attrName>
                                              <p:attrName>ppt_y</p:attrName>
                                            </p:attrNameLst>
                                          </p:cBhvr>
                                          <p:rCtr x="1615" y="-93"/>
                                        </p:animMotion>
                                      </p:childTnLst>
                                    </p:cTn>
                                  </p:par>
                                </p:childTnLst>
                              </p:cTn>
                            </p:par>
                            <p:par>
                              <p:cTn id="82" fill="hold">
                                <p:stCondLst>
                                  <p:cond delay="500"/>
                                </p:stCondLst>
                                <p:childTnLst>
                                  <p:par>
                                    <p:cTn id="83" presetID="42" presetClass="path" presetSubtype="0" accel="50000" decel="50000" fill="hold" nodeType="afterEffect">
                                      <p:stCondLst>
                                        <p:cond delay="0"/>
                                      </p:stCondLst>
                                      <p:childTnLst>
                                        <p:animMotion origin="layout" path="M 2.77778E-6 1.85185E-6 L 2.77778E-6 0.11666 " pathEditMode="relative" rAng="0" ptsTypes="AA">
                                          <p:cBhvr>
                                            <p:cTn id="84" dur="2000" fill="hold"/>
                                            <p:tgtEl>
                                              <p:spTgt spid="3"/>
                                            </p:tgtEl>
                                            <p:attrNameLst>
                                              <p:attrName>ppt_x</p:attrName>
                                              <p:attrName>ppt_y</p:attrName>
                                            </p:attrNameLst>
                                          </p:cBhvr>
                                          <p:rCtr x="0" y="5833"/>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2" presetClass="entr" presetSubtype="8" fill="hold" grpId="0" nodeType="clickEffect">
                                      <p:stCondLst>
                                        <p:cond delay="0"/>
                                      </p:stCondLst>
                                      <p:childTnLst>
                                        <p:set>
                                          <p:cBhvr>
                                            <p:cTn id="92" dur="1" fill="hold">
                                              <p:stCondLst>
                                                <p:cond delay="0"/>
                                              </p:stCondLst>
                                            </p:cTn>
                                            <p:tgtEl>
                                              <p:spTgt spid="130"/>
                                            </p:tgtEl>
                                            <p:attrNameLst>
                                              <p:attrName>style.visibility</p:attrName>
                                            </p:attrNameLst>
                                          </p:cBhvr>
                                          <p:to>
                                            <p:strVal val="visible"/>
                                          </p:to>
                                        </p:set>
                                        <p:anim calcmode="lin" valueType="num">
                                          <p:cBhvr additive="base">
                                            <p:cTn id="93" dur="500"/>
                                            <p:tgtEl>
                                              <p:spTgt spid="130"/>
                                            </p:tgtEl>
                                            <p:attrNameLst>
                                              <p:attrName>ppt_x</p:attrName>
                                            </p:attrNameLst>
                                          </p:cBhvr>
                                          <p:tavLst>
                                            <p:tav tm="0">
                                              <p:val>
                                                <p:strVal val="#ppt_x-#ppt_w*1.125000"/>
                                              </p:val>
                                            </p:tav>
                                            <p:tav tm="100000">
                                              <p:val>
                                                <p:strVal val="#ppt_x"/>
                                              </p:val>
                                            </p:tav>
                                          </p:tavLst>
                                        </p:anim>
                                        <p:animEffect transition="in" filter="wipe(right)">
                                          <p:cBhvr>
                                            <p:cTn id="94" dur="500"/>
                                            <p:tgtEl>
                                              <p:spTgt spid="130"/>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8" fill="hold" nodeType="clickEffect">
                                      <p:stCondLst>
                                        <p:cond delay="0"/>
                                      </p:stCondLst>
                                      <p:childTnLst>
                                        <p:set>
                                          <p:cBhvr>
                                            <p:cTn id="98" dur="1" fill="hold">
                                              <p:stCondLst>
                                                <p:cond delay="0"/>
                                              </p:stCondLst>
                                            </p:cTn>
                                            <p:tgtEl>
                                              <p:spTgt spid="134"/>
                                            </p:tgtEl>
                                            <p:attrNameLst>
                                              <p:attrName>style.visibility</p:attrName>
                                            </p:attrNameLst>
                                          </p:cBhvr>
                                          <p:to>
                                            <p:strVal val="visible"/>
                                          </p:to>
                                        </p:set>
                                        <p:anim calcmode="lin" valueType="num">
                                          <p:cBhvr additive="base">
                                            <p:cTn id="99" dur="500"/>
                                            <p:tgtEl>
                                              <p:spTgt spid="134"/>
                                            </p:tgtEl>
                                            <p:attrNameLst>
                                              <p:attrName>ppt_x</p:attrName>
                                            </p:attrNameLst>
                                          </p:cBhvr>
                                          <p:tavLst>
                                            <p:tav tm="0">
                                              <p:val>
                                                <p:strVal val="#ppt_x-#ppt_w*1.125000"/>
                                              </p:val>
                                            </p:tav>
                                            <p:tav tm="100000">
                                              <p:val>
                                                <p:strVal val="#ppt_x"/>
                                              </p:val>
                                            </p:tav>
                                          </p:tavLst>
                                        </p:anim>
                                        <p:animEffect transition="in" filter="wipe(right)">
                                          <p:cBhvr>
                                            <p:cTn id="100" dur="500"/>
                                            <p:tgtEl>
                                              <p:spTgt spid="134"/>
                                            </p:tgtEl>
                                          </p:cBhvr>
                                        </p:animEffect>
                                      </p:childTnLst>
                                    </p:cTn>
                                  </p:par>
                                </p:childTnLst>
                              </p:cTn>
                            </p:par>
                          </p:childTnLst>
                        </p:cTn>
                      </p:par>
                      <p:par>
                        <p:cTn id="101" fill="hold">
                          <p:stCondLst>
                            <p:cond delay="indefinite"/>
                          </p:stCondLst>
                          <p:childTnLst>
                            <p:par>
                              <p:cTn id="102" fill="hold">
                                <p:stCondLst>
                                  <p:cond delay="0"/>
                                </p:stCondLst>
                                <p:childTnLst>
                                  <p:par>
                                    <p:cTn id="103" presetID="12" presetClass="entr" presetSubtype="8" fill="hold" grpId="0" nodeType="clickEffect">
                                      <p:stCondLst>
                                        <p:cond delay="0"/>
                                      </p:stCondLst>
                                      <p:childTnLst>
                                        <p:set>
                                          <p:cBhvr>
                                            <p:cTn id="104" dur="1" fill="hold">
                                              <p:stCondLst>
                                                <p:cond delay="0"/>
                                              </p:stCondLst>
                                            </p:cTn>
                                            <p:tgtEl>
                                              <p:spTgt spid="131"/>
                                            </p:tgtEl>
                                            <p:attrNameLst>
                                              <p:attrName>style.visibility</p:attrName>
                                            </p:attrNameLst>
                                          </p:cBhvr>
                                          <p:to>
                                            <p:strVal val="visible"/>
                                          </p:to>
                                        </p:set>
                                        <p:anim calcmode="lin" valueType="num">
                                          <p:cBhvr additive="base">
                                            <p:cTn id="105" dur="500"/>
                                            <p:tgtEl>
                                              <p:spTgt spid="131"/>
                                            </p:tgtEl>
                                            <p:attrNameLst>
                                              <p:attrName>ppt_x</p:attrName>
                                            </p:attrNameLst>
                                          </p:cBhvr>
                                          <p:tavLst>
                                            <p:tav tm="0">
                                              <p:val>
                                                <p:strVal val="#ppt_x-#ppt_w*1.125000"/>
                                              </p:val>
                                            </p:tav>
                                            <p:tav tm="100000">
                                              <p:val>
                                                <p:strVal val="#ppt_x"/>
                                              </p:val>
                                            </p:tav>
                                          </p:tavLst>
                                        </p:anim>
                                        <p:animEffect transition="in" filter="wipe(right)">
                                          <p:cBhvr>
                                            <p:cTn id="106" dur="500"/>
                                            <p:tgtEl>
                                              <p:spTgt spid="131"/>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8" fill="hold" grpId="0" nodeType="clickEffect">
                                      <p:stCondLst>
                                        <p:cond delay="0"/>
                                      </p:stCondLst>
                                      <p:childTnLst>
                                        <p:set>
                                          <p:cBhvr>
                                            <p:cTn id="110" dur="1" fill="hold">
                                              <p:stCondLst>
                                                <p:cond delay="0"/>
                                              </p:stCondLst>
                                            </p:cTn>
                                            <p:tgtEl>
                                              <p:spTgt spid="132"/>
                                            </p:tgtEl>
                                            <p:attrNameLst>
                                              <p:attrName>style.visibility</p:attrName>
                                            </p:attrNameLst>
                                          </p:cBhvr>
                                          <p:to>
                                            <p:strVal val="visible"/>
                                          </p:to>
                                        </p:set>
                                        <p:anim calcmode="lin" valueType="num">
                                          <p:cBhvr additive="base">
                                            <p:cTn id="111" dur="500"/>
                                            <p:tgtEl>
                                              <p:spTgt spid="132"/>
                                            </p:tgtEl>
                                            <p:attrNameLst>
                                              <p:attrName>ppt_x</p:attrName>
                                            </p:attrNameLst>
                                          </p:cBhvr>
                                          <p:tavLst>
                                            <p:tav tm="0">
                                              <p:val>
                                                <p:strVal val="#ppt_x-#ppt_w*1.125000"/>
                                              </p:val>
                                            </p:tav>
                                            <p:tav tm="100000">
                                              <p:val>
                                                <p:strVal val="#ppt_x"/>
                                              </p:val>
                                            </p:tav>
                                          </p:tavLst>
                                        </p:anim>
                                        <p:animEffect transition="in" filter="wipe(right)">
                                          <p:cBhvr>
                                            <p:cTn id="112" dur="500"/>
                                            <p:tgtEl>
                                              <p:spTgt spid="132"/>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childTnLst>
                                        <p:set>
                                          <p:cBhvr>
                                            <p:cTn id="116" dur="1" fill="hold">
                                              <p:stCondLst>
                                                <p:cond delay="0"/>
                                              </p:stCondLst>
                                            </p:cTn>
                                            <p:tgtEl>
                                              <p:spTgt spid="133"/>
                                            </p:tgtEl>
                                            <p:attrNameLst>
                                              <p:attrName>style.visibility</p:attrName>
                                            </p:attrNameLst>
                                          </p:cBhvr>
                                          <p:to>
                                            <p:strVal val="visible"/>
                                          </p:to>
                                        </p:set>
                                        <p:anim calcmode="lin" valueType="num">
                                          <p:cBhvr>
                                            <p:cTn id="117" dur="500" fill="hold"/>
                                            <p:tgtEl>
                                              <p:spTgt spid="133"/>
                                            </p:tgtEl>
                                            <p:attrNameLst>
                                              <p:attrName>ppt_w</p:attrName>
                                            </p:attrNameLst>
                                          </p:cBhvr>
                                          <p:tavLst>
                                            <p:tav tm="0">
                                              <p:val>
                                                <p:fltVal val="0"/>
                                              </p:val>
                                            </p:tav>
                                            <p:tav tm="100000">
                                              <p:val>
                                                <p:strVal val="#ppt_w"/>
                                              </p:val>
                                            </p:tav>
                                          </p:tavLst>
                                        </p:anim>
                                        <p:anim calcmode="lin" valueType="num">
                                          <p:cBhvr>
                                            <p:cTn id="118" dur="500" fill="hold"/>
                                            <p:tgtEl>
                                              <p:spTgt spid="133"/>
                                            </p:tgtEl>
                                            <p:attrNameLst>
                                              <p:attrName>ppt_h</p:attrName>
                                            </p:attrNameLst>
                                          </p:cBhvr>
                                          <p:tavLst>
                                            <p:tav tm="0">
                                              <p:val>
                                                <p:fltVal val="0"/>
                                              </p:val>
                                            </p:tav>
                                            <p:tav tm="100000">
                                              <p:val>
                                                <p:strVal val="#ppt_h"/>
                                              </p:val>
                                            </p:tav>
                                          </p:tavLst>
                                        </p:anim>
                                        <p:animEffect transition="in" filter="fade">
                                          <p:cBhvr>
                                            <p:cTn id="119" dur="500"/>
                                            <p:tgtEl>
                                              <p:spTgt spid="133"/>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135"/>
                                            </p:tgtEl>
                                            <p:attrNameLst>
                                              <p:attrName>style.visibility</p:attrName>
                                            </p:attrNameLst>
                                          </p:cBhvr>
                                          <p:to>
                                            <p:strVal val="visible"/>
                                          </p:to>
                                        </p:set>
                                        <p:animEffect transition="in" filter="wipe(down)">
                                          <p:cBhvr>
                                            <p:cTn id="124" dur="500"/>
                                            <p:tgtEl>
                                              <p:spTgt spid="135"/>
                                            </p:tgtEl>
                                          </p:cBhvr>
                                        </p:animEffect>
                                      </p:childTnLst>
                                    </p:cTn>
                                  </p:par>
                                  <p:par>
                                    <p:cTn id="125" presetID="22" presetClass="entr" presetSubtype="2" fill="hold" nodeType="with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right)">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137"/>
                                            </p:tgtEl>
                                            <p:attrNameLst>
                                              <p:attrName>style.visibility</p:attrName>
                                            </p:attrNameLst>
                                          </p:cBhvr>
                                          <p:to>
                                            <p:strVal val="visible"/>
                                          </p:to>
                                        </p:set>
                                        <p:animEffect transition="in" filter="wipe(up)">
                                          <p:cBhvr>
                                            <p:cTn id="132" dur="500"/>
                                            <p:tgtEl>
                                              <p:spTgt spid="137"/>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137"/>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7"/>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12"/>
                                            </p:tgtEl>
                                            <p:attrNameLst>
                                              <p:attrName>style.visibility</p:attrName>
                                            </p:attrNameLst>
                                          </p:cBhvr>
                                          <p:to>
                                            <p:strVal val="visible"/>
                                          </p:to>
                                        </p:set>
                                        <p:animEffect transition="in" filter="fade">
                                          <p:cBhvr>
                                            <p:cTn id="145" dur="500"/>
                                            <p:tgtEl>
                                              <p:spTgt spid="12"/>
                                            </p:tgtEl>
                                          </p:cBhvr>
                                        </p:animEffect>
                                      </p:childTnLst>
                                    </p:cTn>
                                  </p:par>
                                  <p:par>
                                    <p:cTn id="146" presetID="22" presetClass="entr" presetSubtype="2" fill="hold" nodeType="withEffect">
                                      <p:stCondLst>
                                        <p:cond delay="0"/>
                                      </p:stCondLst>
                                      <p:childTnLst>
                                        <p:set>
                                          <p:cBhvr>
                                            <p:cTn id="147" dur="1" fill="hold">
                                              <p:stCondLst>
                                                <p:cond delay="0"/>
                                              </p:stCondLst>
                                            </p:cTn>
                                            <p:tgtEl>
                                              <p:spTgt spid="11"/>
                                            </p:tgtEl>
                                            <p:attrNameLst>
                                              <p:attrName>style.visibility</p:attrName>
                                            </p:attrNameLst>
                                          </p:cBhvr>
                                          <p:to>
                                            <p:strVal val="visible"/>
                                          </p:to>
                                        </p:set>
                                        <p:animEffect transition="in" filter="wipe(right)">
                                          <p:cBhvr>
                                            <p:cTn id="148" dur="500"/>
                                            <p:tgtEl>
                                              <p:spTgt spid="11"/>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1" fill="hold" nodeType="clickEffect">
                                      <p:stCondLst>
                                        <p:cond delay="0"/>
                                      </p:stCondLst>
                                      <p:childTnLst>
                                        <p:set>
                                          <p:cBhvr>
                                            <p:cTn id="152" dur="1" fill="hold">
                                              <p:stCondLst>
                                                <p:cond delay="0"/>
                                              </p:stCondLst>
                                            </p:cTn>
                                            <p:tgtEl>
                                              <p:spTgt spid="160"/>
                                            </p:tgtEl>
                                            <p:attrNameLst>
                                              <p:attrName>style.visibility</p:attrName>
                                            </p:attrNameLst>
                                          </p:cBhvr>
                                          <p:to>
                                            <p:strVal val="visible"/>
                                          </p:to>
                                        </p:set>
                                        <p:animEffect transition="in" filter="wipe(up)">
                                          <p:cBhvr>
                                            <p:cTn id="153" dur="500"/>
                                            <p:tgtEl>
                                              <p:spTgt spid="160"/>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nodeType="clickEffect">
                                      <p:stCondLst>
                                        <p:cond delay="0"/>
                                      </p:stCondLst>
                                      <p:childTnLst>
                                        <p:set>
                                          <p:cBhvr>
                                            <p:cTn id="157" dur="1" fill="hold">
                                              <p:stCondLst>
                                                <p:cond delay="0"/>
                                              </p:stCondLst>
                                            </p:cTn>
                                            <p:tgtEl>
                                              <p:spTgt spid="160"/>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nodeType="clickEffect">
                                      <p:stCondLst>
                                        <p:cond delay="0"/>
                                      </p:stCondLst>
                                      <p:childTnLst>
                                        <p:set>
                                          <p:cBhvr>
                                            <p:cTn id="161" dur="1" fill="hold">
                                              <p:stCondLst>
                                                <p:cond delay="0"/>
                                              </p:stCondLst>
                                            </p:cTn>
                                            <p:tgtEl>
                                              <p:spTgt spid="11"/>
                                            </p:tgtEl>
                                            <p:attrNameLst>
                                              <p:attrName>style.visibility</p:attrName>
                                            </p:attrNameLst>
                                          </p:cBhvr>
                                          <p:to>
                                            <p:strVal val="hidden"/>
                                          </p:to>
                                        </p:set>
                                      </p:childTnLst>
                                    </p:cTn>
                                  </p:par>
                                  <p:par>
                                    <p:cTn id="162" presetID="22" presetClass="entr" presetSubtype="2" fill="hold" nodeType="withEffect">
                                      <p:stCondLst>
                                        <p:cond delay="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500"/>
                                            <p:tgtEl>
                                              <p:spTgt spid="16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76"/>
                                            </p:tgtEl>
                                            <p:attrNameLst>
                                              <p:attrName>style.visibility</p:attrName>
                                            </p:attrNameLst>
                                          </p:cBhvr>
                                          <p:to>
                                            <p:strVal val="visible"/>
                                          </p:to>
                                        </p:set>
                                        <p:animEffect transition="in" filter="fade">
                                          <p:cBhvr>
                                            <p:cTn id="167" dur="500"/>
                                            <p:tgtEl>
                                              <p:spTgt spid="176"/>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xit" presetSubtype="0" fill="hold" grpId="1" nodeType="clickEffect">
                                      <p:stCondLst>
                                        <p:cond delay="0"/>
                                      </p:stCondLst>
                                      <p:childTnLst>
                                        <p:animEffect transition="out" filter="fade">
                                          <p:cBhvr>
                                            <p:cTn id="171" dur="500"/>
                                            <p:tgtEl>
                                              <p:spTgt spid="176"/>
                                            </p:tgtEl>
                                          </p:cBhvr>
                                        </p:animEffect>
                                        <p:set>
                                          <p:cBhvr>
                                            <p:cTn id="172" dur="1" fill="hold">
                                              <p:stCondLst>
                                                <p:cond delay="499"/>
                                              </p:stCondLst>
                                            </p:cTn>
                                            <p:tgtEl>
                                              <p:spTgt spid="176"/>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178"/>
                                            </p:tgtEl>
                                            <p:attrNameLst>
                                              <p:attrName>style.visibility</p:attrName>
                                            </p:attrNameLst>
                                          </p:cBhvr>
                                          <p:to>
                                            <p:strVal val="visible"/>
                                          </p:to>
                                        </p:set>
                                        <p:animEffect transition="in" filter="fade">
                                          <p:cBhvr>
                                            <p:cTn id="177" dur="500"/>
                                            <p:tgtEl>
                                              <p:spTgt spid="178"/>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79"/>
                                            </p:tgtEl>
                                            <p:attrNameLst>
                                              <p:attrName>style.visibility</p:attrName>
                                            </p:attrNameLst>
                                          </p:cBhvr>
                                          <p:to>
                                            <p:strVal val="visible"/>
                                          </p:to>
                                        </p:set>
                                        <p:animEffect transition="in" filter="fade">
                                          <p:cBhvr>
                                            <p:cTn id="180"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7" grpId="1" animBg="1"/>
          <p:bldP spid="127" grpId="0" animBg="1"/>
          <p:bldP spid="129" grpId="0" animBg="1"/>
          <p:bldP spid="130" grpId="0"/>
          <p:bldP spid="131" grpId="0"/>
          <p:bldP spid="132" grpId="0"/>
          <p:bldP spid="133" grpId="0"/>
          <p:bldP spid="176" grpId="0" animBg="1"/>
          <p:bldP spid="176" grpId="1" animBg="1"/>
          <p:bldP spid="17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400"/>
                                            <p:tgtEl>
                                              <p:spTgt spid="47"/>
                                            </p:tgtEl>
                                          </p:cBhvr>
                                        </p:animEffect>
                                      </p:childTnLst>
                                    </p:cTn>
                                  </p:par>
                                  <p:par>
                                    <p:cTn id="33" presetID="0" presetClass="path" presetSubtype="0" fill="hold" nodeType="withEffect">
                                      <p:stCondLst>
                                        <p:cond delay="0"/>
                                      </p:stCondLst>
                                      <p:childTnLst>
                                        <p:animMotion origin="layout" path="M -3.33333E-6 1.50355E-6 L 0.0323 -0.00155 " pathEditMode="relative" rAng="0" ptsTypes="AA">
                                          <p:cBhvr>
                                            <p:cTn id="34" dur="500" spd="-100000" fill="hold"/>
                                            <p:tgtEl>
                                              <p:spTgt spid="47"/>
                                            </p:tgtEl>
                                            <p:attrNameLst>
                                              <p:attrName>ppt_x</p:attrName>
                                              <p:attrName>ppt_y</p:attrName>
                                            </p:attrNameLst>
                                          </p:cBhvr>
                                          <p:rCtr x="1615" y="-93"/>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400"/>
                                            <p:tgtEl>
                                              <p:spTgt spid="54"/>
                                            </p:tgtEl>
                                          </p:cBhvr>
                                        </p:animEffect>
                                      </p:childTnLst>
                                    </p:cTn>
                                  </p:par>
                                  <p:par>
                                    <p:cTn id="40" presetID="0" presetClass="path" presetSubtype="0" fill="hold" nodeType="withEffect">
                                      <p:stCondLst>
                                        <p:cond delay="0"/>
                                      </p:stCondLst>
                                      <p:childTnLst>
                                        <p:animMotion origin="layout" path="M -3.33333E-6 1.50355E-6 L 0.0323 -0.00155 " pathEditMode="relative" rAng="0" ptsTypes="AA">
                                          <p:cBhvr>
                                            <p:cTn id="41" dur="500" spd="-100000" fill="hold"/>
                                            <p:tgtEl>
                                              <p:spTgt spid="54"/>
                                            </p:tgtEl>
                                            <p:attrNameLst>
                                              <p:attrName>ppt_x</p:attrName>
                                              <p:attrName>ppt_y</p:attrName>
                                            </p:attrNameLst>
                                          </p:cBhvr>
                                          <p:rCtr x="1615" y="-93"/>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400"/>
                                            <p:tgtEl>
                                              <p:spTgt spid="92"/>
                                            </p:tgtEl>
                                          </p:cBhvr>
                                        </p:animEffect>
                                      </p:childTnLst>
                                    </p:cTn>
                                  </p:par>
                                  <p:par>
                                    <p:cTn id="51" presetID="0" presetClass="path" presetSubtype="0" fill="hold" nodeType="withEffect">
                                      <p:stCondLst>
                                        <p:cond delay="0"/>
                                      </p:stCondLst>
                                      <p:childTnLst>
                                        <p:animMotion origin="layout" path="M -3.33333E-6 1.50355E-6 L 0.0323 -0.00155 " pathEditMode="relative" rAng="0" ptsTypes="AA">
                                          <p:cBhvr>
                                            <p:cTn id="52" dur="500" spd="-100000" fill="hold"/>
                                            <p:tgtEl>
                                              <p:spTgt spid="92"/>
                                            </p:tgtEl>
                                            <p:attrNameLst>
                                              <p:attrName>ppt_x</p:attrName>
                                              <p:attrName>ppt_y</p:attrName>
                                            </p:attrNameLst>
                                          </p:cBhvr>
                                          <p:rCtr x="1615" y="-93"/>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400"/>
                                            <p:tgtEl>
                                              <p:spTgt spid="61"/>
                                            </p:tgtEl>
                                          </p:cBhvr>
                                        </p:animEffect>
                                      </p:childTnLst>
                                    </p:cTn>
                                  </p:par>
                                  <p:par>
                                    <p:cTn id="58" presetID="0" presetClass="path" presetSubtype="0" fill="hold" nodeType="withEffect">
                                      <p:stCondLst>
                                        <p:cond delay="0"/>
                                      </p:stCondLst>
                                      <p:childTnLst>
                                        <p:animMotion origin="layout" path="M -3.33333E-6 1.50355E-6 L 0.0323 -0.00155 " pathEditMode="relative" rAng="0" ptsTypes="AA">
                                          <p:cBhvr>
                                            <p:cTn id="59" dur="500" spd="-100000" fill="hold"/>
                                            <p:tgtEl>
                                              <p:spTgt spid="61"/>
                                            </p:tgtEl>
                                            <p:attrNameLst>
                                              <p:attrName>ppt_x</p:attrName>
                                              <p:attrName>ppt_y</p:attrName>
                                            </p:attrNameLst>
                                          </p:cBhvr>
                                          <p:rCtr x="1615" y="-93"/>
                                        </p:animMotion>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92"/>
                                            </p:tgtEl>
                                          </p:cBhvr>
                                        </p:animEffect>
                                        <p:set>
                                          <p:cBhvr>
                                            <p:cTn id="64" dur="1" fill="hold">
                                              <p:stCondLst>
                                                <p:cond delay="499"/>
                                              </p:stCondLst>
                                            </p:cTn>
                                            <p:tgtEl>
                                              <p:spTgt spid="9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61"/>
                                            </p:tgtEl>
                                          </p:cBhvr>
                                        </p:animEffect>
                                        <p:set>
                                          <p:cBhvr>
                                            <p:cTn id="67" dur="1" fill="hold">
                                              <p:stCondLst>
                                                <p:cond delay="499"/>
                                              </p:stCondLst>
                                            </p:cTn>
                                            <p:tgtEl>
                                              <p:spTgt spid="6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7" presetClass="entr" presetSubtype="0" fill="hold" nodeType="click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1000"/>
                                            <p:tgtEl>
                                              <p:spTgt spid="82"/>
                                            </p:tgtEl>
                                          </p:cBhvr>
                                        </p:animEffect>
                                        <p:anim calcmode="lin" valueType="num">
                                          <p:cBhvr>
                                            <p:cTn id="73" dur="1000" fill="hold"/>
                                            <p:tgtEl>
                                              <p:spTgt spid="82"/>
                                            </p:tgtEl>
                                            <p:attrNameLst>
                                              <p:attrName>ppt_x</p:attrName>
                                            </p:attrNameLst>
                                          </p:cBhvr>
                                          <p:tavLst>
                                            <p:tav tm="0">
                                              <p:val>
                                                <p:strVal val="#ppt_x"/>
                                              </p:val>
                                            </p:tav>
                                            <p:tav tm="100000">
                                              <p:val>
                                                <p:strVal val="#ppt_x"/>
                                              </p:val>
                                            </p:tav>
                                          </p:tavLst>
                                        </p:anim>
                                        <p:anim calcmode="lin" valueType="num">
                                          <p:cBhvr>
                                            <p:cTn id="74" dur="10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20"/>
                                            </p:tgtEl>
                                            <p:attrNameLst>
                                              <p:attrName>style.visibility</p:attrName>
                                            </p:attrNameLst>
                                          </p:cBhvr>
                                          <p:to>
                                            <p:strVal val="visible"/>
                                          </p:to>
                                        </p:set>
                                        <p:animEffect transition="in" filter="fade">
                                          <p:cBhvr>
                                            <p:cTn id="79" dur="400"/>
                                            <p:tgtEl>
                                              <p:spTgt spid="120"/>
                                            </p:tgtEl>
                                          </p:cBhvr>
                                        </p:animEffect>
                                      </p:childTnLst>
                                    </p:cTn>
                                  </p:par>
                                  <p:par>
                                    <p:cTn id="80" presetID="0" presetClass="path" presetSubtype="0" fill="hold" nodeType="withEffect">
                                      <p:stCondLst>
                                        <p:cond delay="0"/>
                                      </p:stCondLst>
                                      <p:childTnLst>
                                        <p:animMotion origin="layout" path="M -3.33333E-6 1.50355E-6 L 0.0323 -0.00155 " pathEditMode="relative" rAng="0" ptsTypes="AA">
                                          <p:cBhvr>
                                            <p:cTn id="81" dur="500" spd="-100000" fill="hold"/>
                                            <p:tgtEl>
                                              <p:spTgt spid="120"/>
                                            </p:tgtEl>
                                            <p:attrNameLst>
                                              <p:attrName>ppt_x</p:attrName>
                                              <p:attrName>ppt_y</p:attrName>
                                            </p:attrNameLst>
                                          </p:cBhvr>
                                          <p:rCtr x="1615" y="-93"/>
                                        </p:animMotion>
                                      </p:childTnLst>
                                    </p:cTn>
                                  </p:par>
                                </p:childTnLst>
                              </p:cTn>
                            </p:par>
                            <p:par>
                              <p:cTn id="82" fill="hold">
                                <p:stCondLst>
                                  <p:cond delay="500"/>
                                </p:stCondLst>
                                <p:childTnLst>
                                  <p:par>
                                    <p:cTn id="83" presetID="42" presetClass="path" presetSubtype="0" accel="50000" decel="50000" fill="hold" nodeType="afterEffect">
                                      <p:stCondLst>
                                        <p:cond delay="0"/>
                                      </p:stCondLst>
                                      <p:childTnLst>
                                        <p:animMotion origin="layout" path="M 2.77778E-6 1.85185E-6 L 2.77778E-6 0.11666 " pathEditMode="relative" rAng="0" ptsTypes="AA">
                                          <p:cBhvr>
                                            <p:cTn id="84" dur="2000" fill="hold"/>
                                            <p:tgtEl>
                                              <p:spTgt spid="3"/>
                                            </p:tgtEl>
                                            <p:attrNameLst>
                                              <p:attrName>ppt_x</p:attrName>
                                              <p:attrName>ppt_y</p:attrName>
                                            </p:attrNameLst>
                                          </p:cBhvr>
                                          <p:rCtr x="0" y="5833"/>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2" presetClass="entr" presetSubtype="8" fill="hold" grpId="0" nodeType="clickEffect">
                                      <p:stCondLst>
                                        <p:cond delay="0"/>
                                      </p:stCondLst>
                                      <p:childTnLst>
                                        <p:set>
                                          <p:cBhvr>
                                            <p:cTn id="92" dur="1" fill="hold">
                                              <p:stCondLst>
                                                <p:cond delay="0"/>
                                              </p:stCondLst>
                                            </p:cTn>
                                            <p:tgtEl>
                                              <p:spTgt spid="130"/>
                                            </p:tgtEl>
                                            <p:attrNameLst>
                                              <p:attrName>style.visibility</p:attrName>
                                            </p:attrNameLst>
                                          </p:cBhvr>
                                          <p:to>
                                            <p:strVal val="visible"/>
                                          </p:to>
                                        </p:set>
                                        <p:anim calcmode="lin" valueType="num">
                                          <p:cBhvr additive="base">
                                            <p:cTn id="93" dur="500"/>
                                            <p:tgtEl>
                                              <p:spTgt spid="130"/>
                                            </p:tgtEl>
                                            <p:attrNameLst>
                                              <p:attrName>ppt_x</p:attrName>
                                            </p:attrNameLst>
                                          </p:cBhvr>
                                          <p:tavLst>
                                            <p:tav tm="0">
                                              <p:val>
                                                <p:strVal val="#ppt_x-#ppt_w*1.125000"/>
                                              </p:val>
                                            </p:tav>
                                            <p:tav tm="100000">
                                              <p:val>
                                                <p:strVal val="#ppt_x"/>
                                              </p:val>
                                            </p:tav>
                                          </p:tavLst>
                                        </p:anim>
                                        <p:animEffect transition="in" filter="wipe(right)">
                                          <p:cBhvr>
                                            <p:cTn id="94" dur="500"/>
                                            <p:tgtEl>
                                              <p:spTgt spid="130"/>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8" fill="hold" nodeType="clickEffect">
                                      <p:stCondLst>
                                        <p:cond delay="0"/>
                                      </p:stCondLst>
                                      <p:childTnLst>
                                        <p:set>
                                          <p:cBhvr>
                                            <p:cTn id="98" dur="1" fill="hold">
                                              <p:stCondLst>
                                                <p:cond delay="0"/>
                                              </p:stCondLst>
                                            </p:cTn>
                                            <p:tgtEl>
                                              <p:spTgt spid="134"/>
                                            </p:tgtEl>
                                            <p:attrNameLst>
                                              <p:attrName>style.visibility</p:attrName>
                                            </p:attrNameLst>
                                          </p:cBhvr>
                                          <p:to>
                                            <p:strVal val="visible"/>
                                          </p:to>
                                        </p:set>
                                        <p:anim calcmode="lin" valueType="num">
                                          <p:cBhvr additive="base">
                                            <p:cTn id="99" dur="500"/>
                                            <p:tgtEl>
                                              <p:spTgt spid="134"/>
                                            </p:tgtEl>
                                            <p:attrNameLst>
                                              <p:attrName>ppt_x</p:attrName>
                                            </p:attrNameLst>
                                          </p:cBhvr>
                                          <p:tavLst>
                                            <p:tav tm="0">
                                              <p:val>
                                                <p:strVal val="#ppt_x-#ppt_w*1.125000"/>
                                              </p:val>
                                            </p:tav>
                                            <p:tav tm="100000">
                                              <p:val>
                                                <p:strVal val="#ppt_x"/>
                                              </p:val>
                                            </p:tav>
                                          </p:tavLst>
                                        </p:anim>
                                        <p:animEffect transition="in" filter="wipe(right)">
                                          <p:cBhvr>
                                            <p:cTn id="100" dur="500"/>
                                            <p:tgtEl>
                                              <p:spTgt spid="134"/>
                                            </p:tgtEl>
                                          </p:cBhvr>
                                        </p:animEffect>
                                      </p:childTnLst>
                                    </p:cTn>
                                  </p:par>
                                </p:childTnLst>
                              </p:cTn>
                            </p:par>
                          </p:childTnLst>
                        </p:cTn>
                      </p:par>
                      <p:par>
                        <p:cTn id="101" fill="hold">
                          <p:stCondLst>
                            <p:cond delay="indefinite"/>
                          </p:stCondLst>
                          <p:childTnLst>
                            <p:par>
                              <p:cTn id="102" fill="hold">
                                <p:stCondLst>
                                  <p:cond delay="0"/>
                                </p:stCondLst>
                                <p:childTnLst>
                                  <p:par>
                                    <p:cTn id="103" presetID="12" presetClass="entr" presetSubtype="8" fill="hold" grpId="0" nodeType="clickEffect">
                                      <p:stCondLst>
                                        <p:cond delay="0"/>
                                      </p:stCondLst>
                                      <p:childTnLst>
                                        <p:set>
                                          <p:cBhvr>
                                            <p:cTn id="104" dur="1" fill="hold">
                                              <p:stCondLst>
                                                <p:cond delay="0"/>
                                              </p:stCondLst>
                                            </p:cTn>
                                            <p:tgtEl>
                                              <p:spTgt spid="131"/>
                                            </p:tgtEl>
                                            <p:attrNameLst>
                                              <p:attrName>style.visibility</p:attrName>
                                            </p:attrNameLst>
                                          </p:cBhvr>
                                          <p:to>
                                            <p:strVal val="visible"/>
                                          </p:to>
                                        </p:set>
                                        <p:anim calcmode="lin" valueType="num">
                                          <p:cBhvr additive="base">
                                            <p:cTn id="105" dur="500"/>
                                            <p:tgtEl>
                                              <p:spTgt spid="131"/>
                                            </p:tgtEl>
                                            <p:attrNameLst>
                                              <p:attrName>ppt_x</p:attrName>
                                            </p:attrNameLst>
                                          </p:cBhvr>
                                          <p:tavLst>
                                            <p:tav tm="0">
                                              <p:val>
                                                <p:strVal val="#ppt_x-#ppt_w*1.125000"/>
                                              </p:val>
                                            </p:tav>
                                            <p:tav tm="100000">
                                              <p:val>
                                                <p:strVal val="#ppt_x"/>
                                              </p:val>
                                            </p:tav>
                                          </p:tavLst>
                                        </p:anim>
                                        <p:animEffect transition="in" filter="wipe(right)">
                                          <p:cBhvr>
                                            <p:cTn id="106" dur="500"/>
                                            <p:tgtEl>
                                              <p:spTgt spid="131"/>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8" fill="hold" grpId="0" nodeType="clickEffect">
                                      <p:stCondLst>
                                        <p:cond delay="0"/>
                                      </p:stCondLst>
                                      <p:childTnLst>
                                        <p:set>
                                          <p:cBhvr>
                                            <p:cTn id="110" dur="1" fill="hold">
                                              <p:stCondLst>
                                                <p:cond delay="0"/>
                                              </p:stCondLst>
                                            </p:cTn>
                                            <p:tgtEl>
                                              <p:spTgt spid="132"/>
                                            </p:tgtEl>
                                            <p:attrNameLst>
                                              <p:attrName>style.visibility</p:attrName>
                                            </p:attrNameLst>
                                          </p:cBhvr>
                                          <p:to>
                                            <p:strVal val="visible"/>
                                          </p:to>
                                        </p:set>
                                        <p:anim calcmode="lin" valueType="num">
                                          <p:cBhvr additive="base">
                                            <p:cTn id="111" dur="500"/>
                                            <p:tgtEl>
                                              <p:spTgt spid="132"/>
                                            </p:tgtEl>
                                            <p:attrNameLst>
                                              <p:attrName>ppt_x</p:attrName>
                                            </p:attrNameLst>
                                          </p:cBhvr>
                                          <p:tavLst>
                                            <p:tav tm="0">
                                              <p:val>
                                                <p:strVal val="#ppt_x-#ppt_w*1.125000"/>
                                              </p:val>
                                            </p:tav>
                                            <p:tav tm="100000">
                                              <p:val>
                                                <p:strVal val="#ppt_x"/>
                                              </p:val>
                                            </p:tav>
                                          </p:tavLst>
                                        </p:anim>
                                        <p:animEffect transition="in" filter="wipe(right)">
                                          <p:cBhvr>
                                            <p:cTn id="112" dur="500"/>
                                            <p:tgtEl>
                                              <p:spTgt spid="132"/>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childTnLst>
                                        <p:set>
                                          <p:cBhvr>
                                            <p:cTn id="116" dur="1" fill="hold">
                                              <p:stCondLst>
                                                <p:cond delay="0"/>
                                              </p:stCondLst>
                                            </p:cTn>
                                            <p:tgtEl>
                                              <p:spTgt spid="133"/>
                                            </p:tgtEl>
                                            <p:attrNameLst>
                                              <p:attrName>style.visibility</p:attrName>
                                            </p:attrNameLst>
                                          </p:cBhvr>
                                          <p:to>
                                            <p:strVal val="visible"/>
                                          </p:to>
                                        </p:set>
                                        <p:anim calcmode="lin" valueType="num">
                                          <p:cBhvr>
                                            <p:cTn id="117" dur="500" fill="hold"/>
                                            <p:tgtEl>
                                              <p:spTgt spid="133"/>
                                            </p:tgtEl>
                                            <p:attrNameLst>
                                              <p:attrName>ppt_w</p:attrName>
                                            </p:attrNameLst>
                                          </p:cBhvr>
                                          <p:tavLst>
                                            <p:tav tm="0">
                                              <p:val>
                                                <p:fltVal val="0"/>
                                              </p:val>
                                            </p:tav>
                                            <p:tav tm="100000">
                                              <p:val>
                                                <p:strVal val="#ppt_w"/>
                                              </p:val>
                                            </p:tav>
                                          </p:tavLst>
                                        </p:anim>
                                        <p:anim calcmode="lin" valueType="num">
                                          <p:cBhvr>
                                            <p:cTn id="118" dur="500" fill="hold"/>
                                            <p:tgtEl>
                                              <p:spTgt spid="133"/>
                                            </p:tgtEl>
                                            <p:attrNameLst>
                                              <p:attrName>ppt_h</p:attrName>
                                            </p:attrNameLst>
                                          </p:cBhvr>
                                          <p:tavLst>
                                            <p:tav tm="0">
                                              <p:val>
                                                <p:fltVal val="0"/>
                                              </p:val>
                                            </p:tav>
                                            <p:tav tm="100000">
                                              <p:val>
                                                <p:strVal val="#ppt_h"/>
                                              </p:val>
                                            </p:tav>
                                          </p:tavLst>
                                        </p:anim>
                                        <p:animEffect transition="in" filter="fade">
                                          <p:cBhvr>
                                            <p:cTn id="119" dur="500"/>
                                            <p:tgtEl>
                                              <p:spTgt spid="133"/>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135"/>
                                            </p:tgtEl>
                                            <p:attrNameLst>
                                              <p:attrName>style.visibility</p:attrName>
                                            </p:attrNameLst>
                                          </p:cBhvr>
                                          <p:to>
                                            <p:strVal val="visible"/>
                                          </p:to>
                                        </p:set>
                                        <p:animEffect transition="in" filter="wipe(down)">
                                          <p:cBhvr>
                                            <p:cTn id="124" dur="500"/>
                                            <p:tgtEl>
                                              <p:spTgt spid="135"/>
                                            </p:tgtEl>
                                          </p:cBhvr>
                                        </p:animEffect>
                                      </p:childTnLst>
                                    </p:cTn>
                                  </p:par>
                                  <p:par>
                                    <p:cTn id="125" presetID="22" presetClass="entr" presetSubtype="2" fill="hold" nodeType="with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right)">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137"/>
                                            </p:tgtEl>
                                            <p:attrNameLst>
                                              <p:attrName>style.visibility</p:attrName>
                                            </p:attrNameLst>
                                          </p:cBhvr>
                                          <p:to>
                                            <p:strVal val="visible"/>
                                          </p:to>
                                        </p:set>
                                        <p:animEffect transition="in" filter="wipe(up)">
                                          <p:cBhvr>
                                            <p:cTn id="132" dur="500"/>
                                            <p:tgtEl>
                                              <p:spTgt spid="137"/>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137"/>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7"/>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12"/>
                                            </p:tgtEl>
                                            <p:attrNameLst>
                                              <p:attrName>style.visibility</p:attrName>
                                            </p:attrNameLst>
                                          </p:cBhvr>
                                          <p:to>
                                            <p:strVal val="visible"/>
                                          </p:to>
                                        </p:set>
                                        <p:animEffect transition="in" filter="fade">
                                          <p:cBhvr>
                                            <p:cTn id="145" dur="500"/>
                                            <p:tgtEl>
                                              <p:spTgt spid="12"/>
                                            </p:tgtEl>
                                          </p:cBhvr>
                                        </p:animEffect>
                                      </p:childTnLst>
                                    </p:cTn>
                                  </p:par>
                                  <p:par>
                                    <p:cTn id="146" presetID="22" presetClass="entr" presetSubtype="2" fill="hold" nodeType="withEffect">
                                      <p:stCondLst>
                                        <p:cond delay="0"/>
                                      </p:stCondLst>
                                      <p:childTnLst>
                                        <p:set>
                                          <p:cBhvr>
                                            <p:cTn id="147" dur="1" fill="hold">
                                              <p:stCondLst>
                                                <p:cond delay="0"/>
                                              </p:stCondLst>
                                            </p:cTn>
                                            <p:tgtEl>
                                              <p:spTgt spid="11"/>
                                            </p:tgtEl>
                                            <p:attrNameLst>
                                              <p:attrName>style.visibility</p:attrName>
                                            </p:attrNameLst>
                                          </p:cBhvr>
                                          <p:to>
                                            <p:strVal val="visible"/>
                                          </p:to>
                                        </p:set>
                                        <p:animEffect transition="in" filter="wipe(right)">
                                          <p:cBhvr>
                                            <p:cTn id="148" dur="500"/>
                                            <p:tgtEl>
                                              <p:spTgt spid="11"/>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1" fill="hold" nodeType="clickEffect">
                                      <p:stCondLst>
                                        <p:cond delay="0"/>
                                      </p:stCondLst>
                                      <p:childTnLst>
                                        <p:set>
                                          <p:cBhvr>
                                            <p:cTn id="152" dur="1" fill="hold">
                                              <p:stCondLst>
                                                <p:cond delay="0"/>
                                              </p:stCondLst>
                                            </p:cTn>
                                            <p:tgtEl>
                                              <p:spTgt spid="160"/>
                                            </p:tgtEl>
                                            <p:attrNameLst>
                                              <p:attrName>style.visibility</p:attrName>
                                            </p:attrNameLst>
                                          </p:cBhvr>
                                          <p:to>
                                            <p:strVal val="visible"/>
                                          </p:to>
                                        </p:set>
                                        <p:animEffect transition="in" filter="wipe(up)">
                                          <p:cBhvr>
                                            <p:cTn id="153" dur="500"/>
                                            <p:tgtEl>
                                              <p:spTgt spid="160"/>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nodeType="clickEffect">
                                      <p:stCondLst>
                                        <p:cond delay="0"/>
                                      </p:stCondLst>
                                      <p:childTnLst>
                                        <p:set>
                                          <p:cBhvr>
                                            <p:cTn id="157" dur="1" fill="hold">
                                              <p:stCondLst>
                                                <p:cond delay="0"/>
                                              </p:stCondLst>
                                            </p:cTn>
                                            <p:tgtEl>
                                              <p:spTgt spid="160"/>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nodeType="clickEffect">
                                      <p:stCondLst>
                                        <p:cond delay="0"/>
                                      </p:stCondLst>
                                      <p:childTnLst>
                                        <p:set>
                                          <p:cBhvr>
                                            <p:cTn id="161" dur="1" fill="hold">
                                              <p:stCondLst>
                                                <p:cond delay="0"/>
                                              </p:stCondLst>
                                            </p:cTn>
                                            <p:tgtEl>
                                              <p:spTgt spid="11"/>
                                            </p:tgtEl>
                                            <p:attrNameLst>
                                              <p:attrName>style.visibility</p:attrName>
                                            </p:attrNameLst>
                                          </p:cBhvr>
                                          <p:to>
                                            <p:strVal val="hidden"/>
                                          </p:to>
                                        </p:set>
                                      </p:childTnLst>
                                    </p:cTn>
                                  </p:par>
                                  <p:par>
                                    <p:cTn id="162" presetID="22" presetClass="entr" presetSubtype="2" fill="hold" nodeType="withEffect">
                                      <p:stCondLst>
                                        <p:cond delay="0"/>
                                      </p:stCondLst>
                                      <p:childTnLst>
                                        <p:set>
                                          <p:cBhvr>
                                            <p:cTn id="163" dur="1" fill="hold">
                                              <p:stCondLst>
                                                <p:cond delay="0"/>
                                              </p:stCondLst>
                                            </p:cTn>
                                            <p:tgtEl>
                                              <p:spTgt spid="167"/>
                                            </p:tgtEl>
                                            <p:attrNameLst>
                                              <p:attrName>style.visibility</p:attrName>
                                            </p:attrNameLst>
                                          </p:cBhvr>
                                          <p:to>
                                            <p:strVal val="visible"/>
                                          </p:to>
                                        </p:set>
                                        <p:animEffect transition="in" filter="wipe(right)">
                                          <p:cBhvr>
                                            <p:cTn id="164" dur="500"/>
                                            <p:tgtEl>
                                              <p:spTgt spid="16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76"/>
                                            </p:tgtEl>
                                            <p:attrNameLst>
                                              <p:attrName>style.visibility</p:attrName>
                                            </p:attrNameLst>
                                          </p:cBhvr>
                                          <p:to>
                                            <p:strVal val="visible"/>
                                          </p:to>
                                        </p:set>
                                        <p:animEffect transition="in" filter="fade">
                                          <p:cBhvr>
                                            <p:cTn id="167" dur="500"/>
                                            <p:tgtEl>
                                              <p:spTgt spid="176"/>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xit" presetSubtype="0" fill="hold" grpId="1" nodeType="clickEffect">
                                      <p:stCondLst>
                                        <p:cond delay="0"/>
                                      </p:stCondLst>
                                      <p:childTnLst>
                                        <p:animEffect transition="out" filter="fade">
                                          <p:cBhvr>
                                            <p:cTn id="171" dur="500"/>
                                            <p:tgtEl>
                                              <p:spTgt spid="176"/>
                                            </p:tgtEl>
                                          </p:cBhvr>
                                        </p:animEffect>
                                        <p:set>
                                          <p:cBhvr>
                                            <p:cTn id="172" dur="1" fill="hold">
                                              <p:stCondLst>
                                                <p:cond delay="499"/>
                                              </p:stCondLst>
                                            </p:cTn>
                                            <p:tgtEl>
                                              <p:spTgt spid="176"/>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178"/>
                                            </p:tgtEl>
                                            <p:attrNameLst>
                                              <p:attrName>style.visibility</p:attrName>
                                            </p:attrNameLst>
                                          </p:cBhvr>
                                          <p:to>
                                            <p:strVal val="visible"/>
                                          </p:to>
                                        </p:set>
                                        <p:animEffect transition="in" filter="fade">
                                          <p:cBhvr>
                                            <p:cTn id="177" dur="500"/>
                                            <p:tgtEl>
                                              <p:spTgt spid="178"/>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179"/>
                                            </p:tgtEl>
                                            <p:attrNameLst>
                                              <p:attrName>style.visibility</p:attrName>
                                            </p:attrNameLst>
                                          </p:cBhvr>
                                          <p:to>
                                            <p:strVal val="visible"/>
                                          </p:to>
                                        </p:set>
                                        <p:animEffect transition="in" filter="fade">
                                          <p:cBhvr>
                                            <p:cTn id="180"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7" grpId="1" animBg="1"/>
          <p:bldP spid="127" grpId="0" animBg="1"/>
          <p:bldP spid="129" grpId="0" animBg="1"/>
          <p:bldP spid="130" grpId="0"/>
          <p:bldP spid="131" grpId="0"/>
          <p:bldP spid="132" grpId="0"/>
          <p:bldP spid="133" grpId="0"/>
          <p:bldP spid="176" grpId="0" animBg="1"/>
          <p:bldP spid="176" grpId="1" animBg="1"/>
          <p:bldP spid="179" grpId="0" animBg="1"/>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55900"/>
            <a:ext cx="478984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000" dirty="0">
                <a:solidFill>
                  <a:srgbClr val="FF6600"/>
                </a:solidFill>
                <a:latin typeface="Bookman Old Style" pitchFamily="18" charset="0"/>
              </a:rPr>
              <a:t>Bases and properties of bases</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1587956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Straight Connector 26"/>
          <p:cNvCxnSpPr/>
          <p:nvPr/>
        </p:nvCxnSpPr>
        <p:spPr>
          <a:xfrm>
            <a:off x="8763000" y="6610350"/>
            <a:ext cx="7620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32" name="Content Placeholder 2"/>
          <p:cNvSpPr txBox="1">
            <a:spLocks/>
          </p:cNvSpPr>
          <p:nvPr/>
        </p:nvSpPr>
        <p:spPr>
          <a:xfrm>
            <a:off x="3855485" y="259366"/>
            <a:ext cx="1433030" cy="52322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800" dirty="0" smtClean="0">
                <a:solidFill>
                  <a:srgbClr val="FFFF00"/>
                </a:solidFill>
                <a:latin typeface="HandelGotDBol"/>
              </a:rPr>
              <a:t>BASES</a:t>
            </a:r>
            <a:endParaRPr lang="en-US" sz="2800" dirty="0">
              <a:solidFill>
                <a:srgbClr val="FFFF00"/>
              </a:solidFill>
              <a:latin typeface="HandelGotDBol"/>
            </a:endParaRPr>
          </a:p>
        </p:txBody>
      </p:sp>
      <p:pic>
        <p:nvPicPr>
          <p:cNvPr id="33" name="Picture 17" descr="C:\Users\com\Desktop\chap 3 abc\Methi Leaf 007 (2).jpg"/>
          <p:cNvPicPr>
            <a:picLocks noChangeAspect="1" noChangeArrowheads="1"/>
          </p:cNvPicPr>
          <p:nvPr/>
        </p:nvPicPr>
        <p:blipFill>
          <a:blip r:embed="rId4" cstate="print">
            <a:clrChange>
              <a:clrFrom>
                <a:srgbClr val="EFF8F7"/>
              </a:clrFrom>
              <a:clrTo>
                <a:srgbClr val="EFF8F7">
                  <a:alpha val="0"/>
                </a:srgbClr>
              </a:clrTo>
            </a:clrChange>
            <a:lum contrast="20000"/>
            <a:extLst>
              <a:ext uri="{28A0092B-C50C-407E-A947-70E740481C1C}">
                <a14:useLocalDpi xmlns:a14="http://schemas.microsoft.com/office/drawing/2010/main" val="0"/>
              </a:ext>
            </a:extLst>
          </a:blip>
          <a:srcRect/>
          <a:stretch>
            <a:fillRect/>
          </a:stretch>
        </p:blipFill>
        <p:spPr bwMode="auto">
          <a:xfrm>
            <a:off x="3666592" y="2080851"/>
            <a:ext cx="1866381" cy="1721613"/>
          </a:xfrm>
          <a:prstGeom prst="rect">
            <a:avLst/>
          </a:prstGeom>
          <a:ln>
            <a:noFill/>
          </a:ln>
          <a:effectLst>
            <a:softEdge rad="112500"/>
          </a:effectLst>
          <a:extLst/>
        </p:spPr>
      </p:pic>
      <p:pic>
        <p:nvPicPr>
          <p:cNvPr id="34" name="Picture 2" descr="http://www.animated-gifs.eu/vegetables/0041.gif"/>
          <p:cNvPicPr>
            <a:picLocks noChangeAspect="1" noChangeArrowheads="1" noCrop="1"/>
          </p:cNvPicPr>
          <p:nvPr/>
        </p:nvPicPr>
        <p:blipFill>
          <a:blip r:embed="rId5">
            <a:clrChange>
              <a:clrFrom>
                <a:srgbClr val="FFFFFF"/>
              </a:clrFrom>
              <a:clrTo>
                <a:srgbClr val="FFFFFF">
                  <a:alpha val="0"/>
                </a:srgbClr>
              </a:clrTo>
            </a:clrChange>
            <a:lum contrast="20000"/>
            <a:extLst>
              <a:ext uri="{28A0092B-C50C-407E-A947-70E740481C1C}">
                <a14:useLocalDpi xmlns:a14="http://schemas.microsoft.com/office/drawing/2010/main" val="0"/>
              </a:ext>
            </a:extLst>
          </a:blip>
          <a:srcRect/>
          <a:stretch>
            <a:fillRect/>
          </a:stretch>
        </p:blipFill>
        <p:spPr bwMode="auto">
          <a:xfrm>
            <a:off x="614163" y="2021230"/>
            <a:ext cx="951108" cy="18408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642090" y="3938508"/>
            <a:ext cx="1070937" cy="442674"/>
          </a:xfrm>
          <a:prstGeom prst="roundRect">
            <a:avLst/>
          </a:prstGeom>
          <a:solidFill>
            <a:schemeClr val="bg1">
              <a:alpha val="62000"/>
            </a:schemeClr>
          </a:solidFill>
        </p:spPr>
        <p:txBody>
          <a:bodyPr wrap="none" rtlCol="0">
            <a:spAutoFit/>
          </a:bodyPr>
          <a:lstStyle>
            <a:defPPr>
              <a:defRPr lang="en-US"/>
            </a:defPPr>
            <a:lvl1pPr algn="ctr">
              <a:defRPr sz="2000" b="1">
                <a:solidFill>
                  <a:sysClr val="windowText" lastClr="000000"/>
                </a:solidFill>
              </a:defRPr>
            </a:lvl1pPr>
          </a:lstStyle>
          <a:p>
            <a:r>
              <a:rPr lang="en-US" dirty="0" smtClean="0">
                <a:solidFill>
                  <a:schemeClr val="tx1"/>
                </a:solidFill>
              </a:rPr>
              <a:t>Gherkin</a:t>
            </a:r>
            <a:endParaRPr lang="en-US" dirty="0">
              <a:solidFill>
                <a:schemeClr val="tx1"/>
              </a:solidFill>
            </a:endParaRPr>
          </a:p>
        </p:txBody>
      </p:sp>
      <p:sp>
        <p:nvSpPr>
          <p:cNvPr id="36" name="TextBox 35"/>
          <p:cNvSpPr txBox="1"/>
          <p:nvPr/>
        </p:nvSpPr>
        <p:spPr>
          <a:xfrm>
            <a:off x="2222212" y="3938508"/>
            <a:ext cx="1534988" cy="442674"/>
          </a:xfrm>
          <a:prstGeom prst="roundRect">
            <a:avLst/>
          </a:prstGeom>
          <a:solidFill>
            <a:schemeClr val="bg1">
              <a:alpha val="62000"/>
            </a:schemeClr>
          </a:solidFill>
        </p:spPr>
        <p:txBody>
          <a:bodyPr wrap="none" rtlCol="0">
            <a:spAutoFit/>
          </a:bodyPr>
          <a:lstStyle>
            <a:defPPr>
              <a:defRPr lang="en-US"/>
            </a:defPPr>
            <a:lvl1pPr algn="ctr">
              <a:defRPr sz="2000" b="1"/>
            </a:lvl1pPr>
          </a:lstStyle>
          <a:p>
            <a:r>
              <a:rPr lang="en-US" dirty="0"/>
              <a:t>Bitter Gourd</a:t>
            </a:r>
          </a:p>
        </p:txBody>
      </p:sp>
      <p:sp>
        <p:nvSpPr>
          <p:cNvPr id="37" name="TextBox 36"/>
          <p:cNvSpPr txBox="1"/>
          <p:nvPr/>
        </p:nvSpPr>
        <p:spPr>
          <a:xfrm>
            <a:off x="4089588" y="3938508"/>
            <a:ext cx="1334521" cy="442674"/>
          </a:xfrm>
          <a:prstGeom prst="roundRect">
            <a:avLst/>
          </a:prstGeom>
          <a:solidFill>
            <a:schemeClr val="bg1">
              <a:alpha val="62000"/>
            </a:schemeClr>
          </a:solidFill>
        </p:spPr>
        <p:txBody>
          <a:bodyPr wrap="none" rtlCol="0">
            <a:spAutoFit/>
          </a:bodyPr>
          <a:lstStyle>
            <a:defPPr>
              <a:defRPr lang="en-US"/>
            </a:defPPr>
            <a:lvl1pPr algn="ctr">
              <a:defRPr sz="2000" b="1"/>
            </a:lvl1pPr>
          </a:lstStyle>
          <a:p>
            <a:r>
              <a:rPr lang="en-US" dirty="0"/>
              <a:t>Fenugreek</a:t>
            </a:r>
          </a:p>
        </p:txBody>
      </p:sp>
      <p:grpSp>
        <p:nvGrpSpPr>
          <p:cNvPr id="38" name="Group 37"/>
          <p:cNvGrpSpPr/>
          <p:nvPr/>
        </p:nvGrpSpPr>
        <p:grpSpPr>
          <a:xfrm>
            <a:off x="2535875" y="1791780"/>
            <a:ext cx="571652" cy="2033054"/>
            <a:chOff x="824634" y="3258041"/>
            <a:chExt cx="976967" cy="3386015"/>
          </a:xfrm>
        </p:grpSpPr>
        <p:pic>
          <p:nvPicPr>
            <p:cNvPr id="39" name="Picture 6" descr="http://ww3.omgtoptens.com/wp-content/uploads/2013/06/Karela-Bitter-Gourd.jpg"/>
            <p:cNvPicPr>
              <a:picLocks noChangeAspect="1" noChangeArrowheads="1"/>
            </p:cNvPicPr>
            <p:nvPr/>
          </p:nvPicPr>
          <p:blipFill>
            <a:blip r:embed="rId6">
              <a:lum contrast="20000"/>
            </a:blip>
            <a:stretch>
              <a:fillRect/>
            </a:stretch>
          </p:blipFill>
          <p:spPr bwMode="auto">
            <a:xfrm>
              <a:off x="824634" y="3258041"/>
              <a:ext cx="976967" cy="338601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40" name="Group 20"/>
            <p:cNvGrpSpPr/>
            <p:nvPr/>
          </p:nvGrpSpPr>
          <p:grpSpPr>
            <a:xfrm>
              <a:off x="966790" y="4049800"/>
              <a:ext cx="714376" cy="518103"/>
              <a:chOff x="152400" y="3347797"/>
              <a:chExt cx="952500" cy="690803"/>
            </a:xfrm>
          </p:grpSpPr>
          <p:sp>
            <p:nvSpPr>
              <p:cNvPr id="41" name="Oval 40"/>
              <p:cNvSpPr/>
              <p:nvPr/>
            </p:nvSpPr>
            <p:spPr>
              <a:xfrm rot="787796" flipH="1">
                <a:off x="685587" y="3347797"/>
                <a:ext cx="398406" cy="6869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sp>
            <p:nvSpPr>
              <p:cNvPr id="42" name="Oval 41"/>
              <p:cNvSpPr/>
              <p:nvPr/>
            </p:nvSpPr>
            <p:spPr>
              <a:xfrm rot="20812204">
                <a:off x="179656" y="3348756"/>
                <a:ext cx="398406" cy="68692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pic>
            <p:nvPicPr>
              <p:cNvPr id="43" name="Picture 4" descr="http://static3.echalk.net/images/www/echalk/clipart/Cartoons/blinking_eyes.gif"/>
              <p:cNvPicPr>
                <a:picLocks noChangeAspect="1" noChangeArrowheads="1" noCrop="1"/>
              </p:cNvPicPr>
              <p:nvPr/>
            </p:nvPicPr>
            <p:blipFill>
              <a:blip r:embed="rId7" cstate="print">
                <a:clrChange>
                  <a:clrFrom>
                    <a:srgbClr val="FFFFFF"/>
                  </a:clrFrom>
                  <a:clrTo>
                    <a:srgbClr val="FFFFFF">
                      <a:alpha val="0"/>
                    </a:srgbClr>
                  </a:clrTo>
                </a:clrChange>
                <a:lum contrast="20000"/>
                <a:extLst>
                  <a:ext uri="{28A0092B-C50C-407E-A947-70E740481C1C}">
                    <a14:useLocalDpi xmlns:a14="http://schemas.microsoft.com/office/drawing/2010/main" val="0"/>
                  </a:ext>
                </a:extLst>
              </a:blip>
              <a:srcRect/>
              <a:stretch>
                <a:fillRect/>
              </a:stretch>
            </p:blipFill>
            <p:spPr bwMode="auto">
              <a:xfrm>
                <a:off x="152400" y="3352800"/>
                <a:ext cx="952500" cy="6858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4" name="Rectangle 43"/>
          <p:cNvSpPr/>
          <p:nvPr/>
        </p:nvSpPr>
        <p:spPr>
          <a:xfrm>
            <a:off x="457200" y="1201445"/>
            <a:ext cx="5285721" cy="395301"/>
          </a:xfrm>
          <a:prstGeom prst="rect">
            <a:avLst/>
          </a:prstGeom>
          <a:gradFill>
            <a:gsLst>
              <a:gs pos="0">
                <a:schemeClr val="bg1">
                  <a:alpha val="97000"/>
                </a:schemeClr>
              </a:gs>
              <a:gs pos="100000">
                <a:schemeClr val="bg1">
                  <a:alpha val="79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00150" y="1197114"/>
            <a:ext cx="5233246" cy="400110"/>
          </a:xfrm>
          <a:prstGeom prst="rect">
            <a:avLst/>
          </a:prstGeom>
        </p:spPr>
        <p:txBody>
          <a:bodyPr wrap="square">
            <a:spAutoFit/>
          </a:bodyPr>
          <a:lstStyle/>
          <a:p>
            <a:pPr eaLnBrk="0" hangingPunct="0">
              <a:spcBef>
                <a:spcPct val="20000"/>
              </a:spcBef>
              <a:buFont typeface="Arial" pitchFamily="34" charset="0"/>
              <a:buNone/>
              <a:defRPr/>
            </a:pPr>
            <a:r>
              <a:rPr lang="en-US" sz="2000" b="1" i="1" dirty="0">
                <a:latin typeface="Myriad Pro Light" pitchFamily="34" charset="0"/>
              </a:rPr>
              <a:t>Substances which are bitter to taste are </a:t>
            </a:r>
            <a:r>
              <a:rPr lang="en-US" sz="2000" b="1" i="1" dirty="0" smtClean="0">
                <a:latin typeface="Myriad Pro Light" pitchFamily="34" charset="0"/>
              </a:rPr>
              <a:t>bases.</a:t>
            </a:r>
          </a:p>
        </p:txBody>
      </p:sp>
    </p:spTree>
    <p:extLst>
      <p:ext uri="{BB962C8B-B14F-4D97-AF65-F5344CB8AC3E}">
        <p14:creationId xmlns:p14="http://schemas.microsoft.com/office/powerpoint/2010/main" val="187655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500" fill="hold"/>
                                        <p:tgtEl>
                                          <p:spTgt spid="44"/>
                                        </p:tgtEl>
                                        <p:attrNameLst>
                                          <p:attrName>ppt_x</p:attrName>
                                        </p:attrNameLst>
                                      </p:cBhvr>
                                      <p:tavLst>
                                        <p:tav tm="0">
                                          <p:val>
                                            <p:strVal val="0-#ppt_w/2"/>
                                          </p:val>
                                        </p:tav>
                                        <p:tav tm="100000">
                                          <p:val>
                                            <p:strVal val="#ppt_x"/>
                                          </p:val>
                                        </p:tav>
                                      </p:tavLst>
                                    </p:anim>
                                    <p:anim calcmode="lin" valueType="num">
                                      <p:cBhvr additive="base">
                                        <p:cTn id="15" dur="500" fill="hold"/>
                                        <p:tgtEl>
                                          <p:spTgt spid="44"/>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fill="hold"/>
                                        <p:tgtEl>
                                          <p:spTgt spid="45"/>
                                        </p:tgtEl>
                                        <p:attrNameLst>
                                          <p:attrName>ppt_x</p:attrName>
                                        </p:attrNameLst>
                                      </p:cBhvr>
                                      <p:tavLst>
                                        <p:tav tm="0">
                                          <p:val>
                                            <p:strVal val="0-#ppt_w/2"/>
                                          </p:val>
                                        </p:tav>
                                        <p:tav tm="100000">
                                          <p:val>
                                            <p:strVal val="#ppt_x"/>
                                          </p:val>
                                        </p:tav>
                                      </p:tavLst>
                                    </p:anim>
                                    <p:anim calcmode="lin" valueType="num">
                                      <p:cBhvr additive="base">
                                        <p:cTn id="19"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childTnLst>
                                </p:cTn>
                              </p:par>
                              <p:par>
                                <p:cTn id="30" presetID="26" presetClass="emph" presetSubtype="0" fill="hold" nodeType="withEffect">
                                  <p:stCondLst>
                                    <p:cond delay="0"/>
                                  </p:stCondLst>
                                  <p:childTnLst>
                                    <p:animEffect transition="out" filter="fade">
                                      <p:cBhvr>
                                        <p:cTn id="31" dur="500" tmFilter="0, 0; .2, .5; .8, .5; 1, 0"/>
                                        <p:tgtEl>
                                          <p:spTgt spid="38"/>
                                        </p:tgtEl>
                                      </p:cBhvr>
                                    </p:animEffect>
                                    <p:animScale>
                                      <p:cBhvr>
                                        <p:cTn id="32" dur="250" autoRev="1" fill="hold"/>
                                        <p:tgtEl>
                                          <p:spTgt spid="38"/>
                                        </p:tgtEl>
                                      </p:cBhvr>
                                      <p:by x="105000" y="105000"/>
                                    </p:animScale>
                                  </p:childTnLst>
                                </p:cTn>
                              </p:par>
                              <p:par>
                                <p:cTn id="33" presetID="1" presetClass="entr" presetSubtype="0" fill="hold" grpId="0" nodeType="withEffect">
                                  <p:stCondLst>
                                    <p:cond delay="50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26" presetClass="emph" presetSubtype="0" fill="hold" nodeType="withEffect">
                                  <p:stCondLst>
                                    <p:cond delay="0"/>
                                  </p:stCondLst>
                                  <p:childTnLst>
                                    <p:animEffect transition="out" filter="fade">
                                      <p:cBhvr>
                                        <p:cTn id="40" dur="500" tmFilter="0, 0; .2, .5; .8, .5; 1, 0"/>
                                        <p:tgtEl>
                                          <p:spTgt spid="33"/>
                                        </p:tgtEl>
                                      </p:cBhvr>
                                    </p:animEffect>
                                    <p:animScale>
                                      <p:cBhvr>
                                        <p:cTn id="41" dur="250" autoRev="1" fill="hold"/>
                                        <p:tgtEl>
                                          <p:spTgt spid="33"/>
                                        </p:tgtEl>
                                      </p:cBhvr>
                                      <p:by x="105000" y="105000"/>
                                    </p:animScale>
                                  </p:childTnLst>
                                </p:cTn>
                              </p:par>
                              <p:par>
                                <p:cTn id="42" presetID="1" presetClass="entr" presetSubtype="0" fill="hold" grpId="0" nodeType="withEffect">
                                  <p:stCondLst>
                                    <p:cond delay="600"/>
                                  </p:stCondLst>
                                  <p:childTnLst>
                                    <p:set>
                                      <p:cBhvr>
                                        <p:cTn id="4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P spid="36" grpId="0" animBg="1"/>
      <p:bldP spid="37" grpId="0" animBg="1"/>
      <p:bldP spid="44" grpId="0" animBg="1"/>
      <p:bldP spid="4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2286"/>
            <a:ext cx="9144000" cy="51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 Diagonal Corner Rectangle 8"/>
          <p:cNvSpPr/>
          <p:nvPr/>
        </p:nvSpPr>
        <p:spPr>
          <a:xfrm>
            <a:off x="575930" y="2269845"/>
            <a:ext cx="3493008" cy="428533"/>
          </a:xfrm>
          <a:prstGeom prst="round2DiagRect">
            <a:avLst/>
          </a:prstGeom>
          <a:solidFill>
            <a:schemeClr val="bg1">
              <a:alpha val="71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2"/>
          </a:lnRef>
          <a:fillRef idx="2">
            <a:schemeClr val="accent2"/>
          </a:fillRef>
          <a:effectRef idx="1">
            <a:schemeClr val="accent2"/>
          </a:effectRef>
          <a:fontRef idx="minor">
            <a:schemeClr val="dk1"/>
          </a:fontRef>
        </p:style>
        <p:txBody>
          <a:bodyPr rtlCol="0" anchor="ctr"/>
          <a:lstStyle/>
          <a:p>
            <a:r>
              <a:rPr lang="en-US" b="1" dirty="0" smtClean="0">
                <a:solidFill>
                  <a:schemeClr val="bg1"/>
                </a:solidFill>
              </a:rPr>
              <a:t>Sodium hydroxide (</a:t>
            </a:r>
            <a:r>
              <a:rPr lang="en-US" b="1" dirty="0" err="1" smtClean="0">
                <a:solidFill>
                  <a:schemeClr val="bg1"/>
                </a:solidFill>
              </a:rPr>
              <a:t>NaOH</a:t>
            </a:r>
            <a:r>
              <a:rPr lang="en-US" b="1" dirty="0" smtClean="0">
                <a:solidFill>
                  <a:schemeClr val="bg1"/>
                </a:solidFill>
              </a:rPr>
              <a:t>)</a:t>
            </a:r>
            <a:endParaRPr lang="en-US" b="1" dirty="0">
              <a:solidFill>
                <a:schemeClr val="bg1"/>
              </a:solidFill>
            </a:endParaRPr>
          </a:p>
        </p:txBody>
      </p:sp>
      <p:sp>
        <p:nvSpPr>
          <p:cNvPr id="10" name="Round Diagonal Corner Rectangle 9"/>
          <p:cNvSpPr/>
          <p:nvPr/>
        </p:nvSpPr>
        <p:spPr>
          <a:xfrm>
            <a:off x="575930" y="3235572"/>
            <a:ext cx="3493008" cy="432818"/>
          </a:xfrm>
          <a:prstGeom prst="round2DiagRect">
            <a:avLst/>
          </a:prstGeom>
          <a:solidFill>
            <a:schemeClr val="bg1">
              <a:alpha val="71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2"/>
          </a:lnRef>
          <a:fillRef idx="2">
            <a:schemeClr val="accent2"/>
          </a:fillRef>
          <a:effectRef idx="1">
            <a:schemeClr val="accent2"/>
          </a:effectRef>
          <a:fontRef idx="minor">
            <a:schemeClr val="dk1"/>
          </a:fontRef>
        </p:style>
        <p:txBody>
          <a:bodyPr rtlCol="0" anchor="ctr"/>
          <a:lstStyle/>
          <a:p>
            <a:r>
              <a:rPr lang="en-US" b="1" dirty="0">
                <a:solidFill>
                  <a:schemeClr val="bg1"/>
                </a:solidFill>
              </a:rPr>
              <a:t>Potassium hydroxide (KOH)</a:t>
            </a:r>
          </a:p>
        </p:txBody>
      </p:sp>
      <p:sp>
        <p:nvSpPr>
          <p:cNvPr id="11" name="Round Diagonal Corner Rectangle 10"/>
          <p:cNvSpPr/>
          <p:nvPr/>
        </p:nvSpPr>
        <p:spPr>
          <a:xfrm>
            <a:off x="575930" y="2773740"/>
            <a:ext cx="3493008" cy="407735"/>
          </a:xfrm>
          <a:prstGeom prst="round2DiagRect">
            <a:avLst/>
          </a:prstGeom>
          <a:solidFill>
            <a:schemeClr val="bg1">
              <a:alpha val="71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2"/>
          </a:lnRef>
          <a:fillRef idx="2">
            <a:schemeClr val="accent2"/>
          </a:fillRef>
          <a:effectRef idx="1">
            <a:schemeClr val="accent2"/>
          </a:effectRef>
          <a:fontRef idx="minor">
            <a:schemeClr val="dk1"/>
          </a:fontRef>
        </p:style>
        <p:txBody>
          <a:bodyPr rtlCol="0" anchor="ctr"/>
          <a:lstStyle/>
          <a:p>
            <a:r>
              <a:rPr lang="en-US" b="1" dirty="0" err="1">
                <a:solidFill>
                  <a:schemeClr val="bg1"/>
                </a:solidFill>
              </a:rPr>
              <a:t>Calcuim</a:t>
            </a:r>
            <a:r>
              <a:rPr lang="en-US" b="1" dirty="0">
                <a:solidFill>
                  <a:schemeClr val="bg1"/>
                </a:solidFill>
              </a:rPr>
              <a:t> hydroxide [</a:t>
            </a:r>
            <a:r>
              <a:rPr lang="en-US" b="1" dirty="0" err="1">
                <a:solidFill>
                  <a:schemeClr val="bg1"/>
                </a:solidFill>
              </a:rPr>
              <a:t>Ca</a:t>
            </a:r>
            <a:r>
              <a:rPr lang="en-US" b="1" dirty="0">
                <a:solidFill>
                  <a:schemeClr val="bg1"/>
                </a:solidFill>
              </a:rPr>
              <a:t>(OH)</a:t>
            </a:r>
            <a:r>
              <a:rPr lang="en-US" b="1" baseline="-25000" dirty="0">
                <a:solidFill>
                  <a:schemeClr val="bg1"/>
                </a:solidFill>
              </a:rPr>
              <a:t>2</a:t>
            </a:r>
            <a:r>
              <a:rPr lang="en-US" b="1" dirty="0">
                <a:solidFill>
                  <a:schemeClr val="bg1"/>
                </a:solidFill>
              </a:rPr>
              <a:t>]</a:t>
            </a:r>
          </a:p>
        </p:txBody>
      </p:sp>
      <p:sp>
        <p:nvSpPr>
          <p:cNvPr id="12" name="Round Diagonal Corner Rectangle 11"/>
          <p:cNvSpPr/>
          <p:nvPr/>
        </p:nvSpPr>
        <p:spPr>
          <a:xfrm>
            <a:off x="575930" y="3743752"/>
            <a:ext cx="3493008" cy="384106"/>
          </a:xfrm>
          <a:prstGeom prst="round2DiagRect">
            <a:avLst/>
          </a:prstGeom>
          <a:solidFill>
            <a:schemeClr val="bg1">
              <a:alpha val="71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2"/>
          </a:lnRef>
          <a:fillRef idx="2">
            <a:schemeClr val="accent2"/>
          </a:fillRef>
          <a:effectRef idx="1">
            <a:schemeClr val="accent2"/>
          </a:effectRef>
          <a:fontRef idx="minor">
            <a:schemeClr val="dk1"/>
          </a:fontRef>
        </p:style>
        <p:txBody>
          <a:bodyPr rtlCol="0" anchor="ctr"/>
          <a:lstStyle/>
          <a:p>
            <a:r>
              <a:rPr lang="en-US" b="1" dirty="0">
                <a:solidFill>
                  <a:schemeClr val="bg1"/>
                </a:solidFill>
              </a:rPr>
              <a:t>Ammonium hydroxide (NH</a:t>
            </a:r>
            <a:r>
              <a:rPr lang="en-US" b="1" baseline="-25000" dirty="0">
                <a:solidFill>
                  <a:schemeClr val="bg1"/>
                </a:solidFill>
              </a:rPr>
              <a:t>4</a:t>
            </a:r>
            <a:r>
              <a:rPr lang="en-US" b="1" dirty="0">
                <a:solidFill>
                  <a:schemeClr val="bg1"/>
                </a:solidFill>
              </a:rPr>
              <a:t>OH)</a:t>
            </a:r>
          </a:p>
        </p:txBody>
      </p:sp>
      <p:sp>
        <p:nvSpPr>
          <p:cNvPr id="14" name="Round Diagonal Corner Rectangle 13"/>
          <p:cNvSpPr/>
          <p:nvPr/>
        </p:nvSpPr>
        <p:spPr>
          <a:xfrm>
            <a:off x="575930" y="4207354"/>
            <a:ext cx="3494853" cy="403698"/>
          </a:xfrm>
          <a:prstGeom prst="round2DiagRect">
            <a:avLst/>
          </a:prstGeom>
          <a:solidFill>
            <a:schemeClr val="bg1">
              <a:alpha val="71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2"/>
          </a:lnRef>
          <a:fillRef idx="2">
            <a:schemeClr val="accent2"/>
          </a:fillRef>
          <a:effectRef idx="1">
            <a:schemeClr val="accent2"/>
          </a:effectRef>
          <a:fontRef idx="minor">
            <a:schemeClr val="dk1"/>
          </a:fontRef>
        </p:style>
        <p:txBody>
          <a:bodyPr rtlCol="0" anchor="ctr"/>
          <a:lstStyle/>
          <a:p>
            <a:r>
              <a:rPr lang="en-US" b="1" dirty="0">
                <a:solidFill>
                  <a:schemeClr val="bg1"/>
                </a:solidFill>
              </a:rPr>
              <a:t>Magnesium hydroxide [Mg(OH)</a:t>
            </a:r>
            <a:r>
              <a:rPr lang="en-US" b="1" baseline="-25000" dirty="0">
                <a:solidFill>
                  <a:schemeClr val="bg1"/>
                </a:solidFill>
              </a:rPr>
              <a:t>2</a:t>
            </a:r>
            <a:r>
              <a:rPr lang="en-US" b="1" dirty="0">
                <a:solidFill>
                  <a:schemeClr val="bg1"/>
                </a:solidFill>
              </a:rPr>
              <a:t>]</a:t>
            </a:r>
          </a:p>
        </p:txBody>
      </p:sp>
      <p:grpSp>
        <p:nvGrpSpPr>
          <p:cNvPr id="16" name="Group 15"/>
          <p:cNvGrpSpPr/>
          <p:nvPr/>
        </p:nvGrpSpPr>
        <p:grpSpPr>
          <a:xfrm>
            <a:off x="598996" y="1506319"/>
            <a:ext cx="4779364" cy="646331"/>
            <a:chOff x="611696" y="1353919"/>
            <a:chExt cx="4779364" cy="646331"/>
          </a:xfrm>
        </p:grpSpPr>
        <p:sp>
          <p:nvSpPr>
            <p:cNvPr id="6" name="Rectangle 5"/>
            <p:cNvSpPr/>
            <p:nvPr/>
          </p:nvSpPr>
          <p:spPr>
            <a:xfrm>
              <a:off x="685800" y="1353919"/>
              <a:ext cx="4705259" cy="646331"/>
            </a:xfrm>
            <a:prstGeom prst="rect">
              <a:avLst/>
            </a:prstGeom>
          </p:spPr>
          <p:txBody>
            <a:bodyPr wrap="square">
              <a:spAutoFit/>
            </a:bodyPr>
            <a:lstStyle/>
            <a:p>
              <a:r>
                <a:rPr lang="en-US" b="1" dirty="0">
                  <a:solidFill>
                    <a:schemeClr val="bg1"/>
                  </a:solidFill>
                  <a:latin typeface="Bookman Old Style" pitchFamily="18" charset="0"/>
                </a:rPr>
                <a:t>Base which is soluble in water is also </a:t>
              </a:r>
              <a:r>
                <a:rPr lang="en-US" b="1" dirty="0" smtClean="0">
                  <a:solidFill>
                    <a:schemeClr val="bg1"/>
                  </a:solidFill>
                  <a:latin typeface="Bookman Old Style" pitchFamily="18" charset="0"/>
                </a:rPr>
                <a:t>called an </a:t>
              </a:r>
              <a:r>
                <a:rPr lang="en-US" b="1" dirty="0">
                  <a:solidFill>
                    <a:srgbClr val="FFFF00"/>
                  </a:solidFill>
                  <a:latin typeface="Bookman Old Style" pitchFamily="18" charset="0"/>
                </a:rPr>
                <a:t>alkali</a:t>
              </a:r>
              <a:r>
                <a:rPr lang="en-US" b="1" dirty="0">
                  <a:solidFill>
                    <a:schemeClr val="bg1"/>
                  </a:solidFill>
                  <a:latin typeface="Bookman Old Style" pitchFamily="18" charset="0"/>
                </a:rPr>
                <a:t>.</a:t>
              </a:r>
            </a:p>
          </p:txBody>
        </p:sp>
        <p:sp>
          <p:nvSpPr>
            <p:cNvPr id="15" name="Rectangle 14"/>
            <p:cNvSpPr/>
            <p:nvPr/>
          </p:nvSpPr>
          <p:spPr>
            <a:xfrm>
              <a:off x="611696" y="1362053"/>
              <a:ext cx="4779364" cy="619261"/>
            </a:xfrm>
            <a:prstGeom prst="rect">
              <a:avLst/>
            </a:prstGeom>
            <a:solidFill>
              <a:schemeClr val="bg1">
                <a:alpha val="71000"/>
              </a:schemeClr>
            </a:solidFill>
            <a:ln>
              <a:noFill/>
            </a:ln>
            <a:effectLst/>
            <a:scene3d>
              <a:camera prst="orthographicFront">
                <a:rot lat="0" lon="0" rev="0"/>
              </a:camera>
              <a:lightRig rig="chilly" dir="t">
                <a:rot lat="0" lon="0" rev="18480000"/>
              </a:lightRig>
            </a:scene3d>
            <a:sp3d prstMaterial="clear">
              <a:bevelT h="63500"/>
            </a:sp3d>
          </p:spPr>
          <p:style>
            <a:lnRef idx="1">
              <a:schemeClr val="accent2"/>
            </a:lnRef>
            <a:fillRef idx="2">
              <a:schemeClr val="accent2"/>
            </a:fillRef>
            <a:effectRef idx="1">
              <a:schemeClr val="accent2"/>
            </a:effectRef>
            <a:fontRef idx="minor">
              <a:schemeClr val="dk1"/>
            </a:fontRef>
          </p:style>
          <p:txBody>
            <a:bodyPr rtlCol="0" anchor="ctr"/>
            <a:lstStyle/>
            <a:p>
              <a:endParaRPr lang="en-US" b="1" dirty="0">
                <a:solidFill>
                  <a:schemeClr val="bg1"/>
                </a:solidFill>
              </a:endParaRPr>
            </a:p>
          </p:txBody>
        </p:sp>
      </p:grpSp>
      <p:pic>
        <p:nvPicPr>
          <p:cNvPr id="18" name="Picture 17" descr="D:\riddhi\acid base\images\caustic-soda-pear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672108"/>
            <a:ext cx="2209800" cy="1657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1" name="Picture 6"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522" y="2668667"/>
            <a:ext cx="2209798" cy="1657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 name="Picture 4" descr="Image result for potassium hydroxi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8006" y="2683181"/>
            <a:ext cx="2209799" cy="16608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 name="Picture 10" descr="Image result for ammonium hydroxid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55655" y="2672108"/>
            <a:ext cx="1840150" cy="166940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3" name="Picture 8"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9771" y="2662120"/>
            <a:ext cx="2209800" cy="16694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2" name="Content Placeholder 2"/>
          <p:cNvSpPr txBox="1">
            <a:spLocks/>
          </p:cNvSpPr>
          <p:nvPr/>
        </p:nvSpPr>
        <p:spPr>
          <a:xfrm>
            <a:off x="3635836" y="228600"/>
            <a:ext cx="1872328" cy="58477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3200" dirty="0" smtClean="0">
                <a:solidFill>
                  <a:srgbClr val="FFFF00"/>
                </a:solidFill>
                <a:latin typeface="HandelGotDBol"/>
              </a:rPr>
              <a:t>BASES </a:t>
            </a:r>
            <a:endParaRPr lang="en-US" sz="3200" dirty="0">
              <a:solidFill>
                <a:srgbClr val="FFFF00"/>
              </a:solidFill>
              <a:latin typeface="HandelGotDBol"/>
            </a:endParaRPr>
          </a:p>
        </p:txBody>
      </p:sp>
    </p:spTree>
    <p:extLst>
      <p:ext uri="{BB962C8B-B14F-4D97-AF65-F5344CB8AC3E}">
        <p14:creationId xmlns:p14="http://schemas.microsoft.com/office/powerpoint/2010/main" val="227358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8"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p:tgtEl>
                                          <p:spTgt spid="16"/>
                                        </p:tgtEl>
                                        <p:attrNameLst>
                                          <p:attrName>ppt_x</p:attrName>
                                        </p:attrNameLst>
                                      </p:cBhvr>
                                      <p:tavLst>
                                        <p:tav tm="0">
                                          <p:val>
                                            <p:strVal val="#ppt_x-#ppt_w*1.125000"/>
                                          </p:val>
                                        </p:tav>
                                        <p:tav tm="100000">
                                          <p:val>
                                            <p:strVal val="#ppt_x"/>
                                          </p:val>
                                        </p:tav>
                                      </p:tavLst>
                                    </p:anim>
                                    <p:animEffect transition="in" filter="wipe(righ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18"/>
                                        </p:tgtEl>
                                        <p:attrNameLst>
                                          <p:attrName>ppt_x</p:attrName>
                                        </p:attrNameLst>
                                      </p:cBhvr>
                                      <p:tavLst>
                                        <p:tav tm="0">
                                          <p:val>
                                            <p:strVal val="ppt_x"/>
                                          </p:val>
                                        </p:tav>
                                        <p:tav tm="100000">
                                          <p:val>
                                            <p:strVal val="ppt_x"/>
                                          </p:val>
                                        </p:tav>
                                      </p:tavLst>
                                    </p:anim>
                                    <p:anim calcmode="lin" valueType="num">
                                      <p:cBhvr additive="base">
                                        <p:cTn id="32" dur="500"/>
                                        <p:tgtEl>
                                          <p:spTgt spid="18"/>
                                        </p:tgtEl>
                                        <p:attrNameLst>
                                          <p:attrName>ppt_y</p:attrName>
                                        </p:attrNameLst>
                                      </p:cBhvr>
                                      <p:tavLst>
                                        <p:tav tm="0">
                                          <p:val>
                                            <p:strVal val="ppt_y"/>
                                          </p:val>
                                        </p:tav>
                                        <p:tav tm="100000">
                                          <p:val>
                                            <p:strVal val="1+ppt_h/2"/>
                                          </p:val>
                                        </p:tav>
                                      </p:tavLst>
                                    </p:anim>
                                    <p:set>
                                      <p:cBhvr>
                                        <p:cTn id="33" dur="1" fill="hold">
                                          <p:stCondLst>
                                            <p:cond delay="499"/>
                                          </p:stCondLst>
                                        </p:cTn>
                                        <p:tgtEl>
                                          <p:spTgt spid="18"/>
                                        </p:tgtEl>
                                        <p:attrNameLst>
                                          <p:attrName>style.visibility</p:attrName>
                                        </p:attrNameLst>
                                      </p:cBhvr>
                                      <p:to>
                                        <p:strVal val="hidden"/>
                                      </p:to>
                                    </p:set>
                                  </p:childTnLst>
                                </p:cTn>
                              </p:par>
                              <p:par>
                                <p:cTn id="34" presetID="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0-#ppt_w/2"/>
                                          </p:val>
                                        </p:tav>
                                        <p:tav tm="100000">
                                          <p:val>
                                            <p:strVal val="#ppt_x"/>
                                          </p:val>
                                        </p:tav>
                                      </p:tavLst>
                                    </p:anim>
                                    <p:anim calcmode="lin" valueType="num">
                                      <p:cBhvr additive="base">
                                        <p:cTn id="37"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xit" presetSubtype="4" fill="hold" nodeType="clickEffect">
                                  <p:stCondLst>
                                    <p:cond delay="0"/>
                                  </p:stCondLst>
                                  <p:childTnLst>
                                    <p:anim calcmode="lin" valueType="num">
                                      <p:cBhvr additive="base">
                                        <p:cTn id="47" dur="500"/>
                                        <p:tgtEl>
                                          <p:spTgt spid="21"/>
                                        </p:tgtEl>
                                        <p:attrNameLst>
                                          <p:attrName>ppt_x</p:attrName>
                                        </p:attrNameLst>
                                      </p:cBhvr>
                                      <p:tavLst>
                                        <p:tav tm="0">
                                          <p:val>
                                            <p:strVal val="ppt_x"/>
                                          </p:val>
                                        </p:tav>
                                        <p:tav tm="100000">
                                          <p:val>
                                            <p:strVal val="ppt_x"/>
                                          </p:val>
                                        </p:tav>
                                      </p:tavLst>
                                    </p:anim>
                                    <p:anim calcmode="lin" valueType="num">
                                      <p:cBhvr additive="base">
                                        <p:cTn id="48" dur="500"/>
                                        <p:tgtEl>
                                          <p:spTgt spid="21"/>
                                        </p:tgtEl>
                                        <p:attrNameLst>
                                          <p:attrName>ppt_y</p:attrName>
                                        </p:attrNameLst>
                                      </p:cBhvr>
                                      <p:tavLst>
                                        <p:tav tm="0">
                                          <p:val>
                                            <p:strVal val="ppt_y"/>
                                          </p:val>
                                        </p:tav>
                                        <p:tav tm="100000">
                                          <p:val>
                                            <p:strVal val="1+ppt_h/2"/>
                                          </p:val>
                                        </p:tav>
                                      </p:tavLst>
                                    </p:anim>
                                    <p:set>
                                      <p:cBhvr>
                                        <p:cTn id="49" dur="1" fill="hold">
                                          <p:stCondLst>
                                            <p:cond delay="499"/>
                                          </p:stCondLst>
                                        </p:cTn>
                                        <p:tgtEl>
                                          <p:spTgt spid="21"/>
                                        </p:tgtEl>
                                        <p:attrNameLst>
                                          <p:attrName>style.visibility</p:attrName>
                                        </p:attrNameLst>
                                      </p:cBhvr>
                                      <p:to>
                                        <p:strVal val="hidden"/>
                                      </p:to>
                                    </p:set>
                                  </p:childTnLst>
                                </p:cTn>
                              </p:par>
                              <p:par>
                                <p:cTn id="50" presetID="2" presetClass="entr" presetSubtype="8"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0-#ppt_w/2"/>
                                          </p:val>
                                        </p:tav>
                                        <p:tav tm="100000">
                                          <p:val>
                                            <p:strVal val="#ppt_x"/>
                                          </p:val>
                                        </p:tav>
                                      </p:tavLst>
                                    </p:anim>
                                    <p:anim calcmode="lin" valueType="num">
                                      <p:cBhvr additive="base">
                                        <p:cTn id="5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fill="hold"/>
                                        <p:tgtEl>
                                          <p:spTgt spid="27"/>
                                        </p:tgtEl>
                                        <p:attrNameLst>
                                          <p:attrName>ppt_x</p:attrName>
                                        </p:attrNameLst>
                                      </p:cBhvr>
                                      <p:tavLst>
                                        <p:tav tm="0">
                                          <p:val>
                                            <p:strVal val="#ppt_x"/>
                                          </p:val>
                                        </p:tav>
                                        <p:tav tm="100000">
                                          <p:val>
                                            <p:strVal val="#ppt_x"/>
                                          </p:val>
                                        </p:tav>
                                      </p:tavLst>
                                    </p:anim>
                                    <p:anim calcmode="lin" valueType="num">
                                      <p:cBhvr additive="base">
                                        <p:cTn id="5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xit" presetSubtype="4" fill="hold" nodeType="clickEffect">
                                  <p:stCondLst>
                                    <p:cond delay="0"/>
                                  </p:stCondLst>
                                  <p:childTnLst>
                                    <p:anim calcmode="lin" valueType="num">
                                      <p:cBhvr additive="base">
                                        <p:cTn id="63" dur="500"/>
                                        <p:tgtEl>
                                          <p:spTgt spid="27"/>
                                        </p:tgtEl>
                                        <p:attrNameLst>
                                          <p:attrName>ppt_x</p:attrName>
                                        </p:attrNameLst>
                                      </p:cBhvr>
                                      <p:tavLst>
                                        <p:tav tm="0">
                                          <p:val>
                                            <p:strVal val="ppt_x"/>
                                          </p:val>
                                        </p:tav>
                                        <p:tav tm="100000">
                                          <p:val>
                                            <p:strVal val="ppt_x"/>
                                          </p:val>
                                        </p:tav>
                                      </p:tavLst>
                                    </p:anim>
                                    <p:anim calcmode="lin" valueType="num">
                                      <p:cBhvr additive="base">
                                        <p:cTn id="64" dur="500"/>
                                        <p:tgtEl>
                                          <p:spTgt spid="27"/>
                                        </p:tgtEl>
                                        <p:attrNameLst>
                                          <p:attrName>ppt_y</p:attrName>
                                        </p:attrNameLst>
                                      </p:cBhvr>
                                      <p:tavLst>
                                        <p:tav tm="0">
                                          <p:val>
                                            <p:strVal val="ppt_y"/>
                                          </p:val>
                                        </p:tav>
                                        <p:tav tm="100000">
                                          <p:val>
                                            <p:strVal val="1+ppt_h/2"/>
                                          </p:val>
                                        </p:tav>
                                      </p:tavLst>
                                    </p:anim>
                                    <p:set>
                                      <p:cBhvr>
                                        <p:cTn id="65" dur="1" fill="hold">
                                          <p:stCondLst>
                                            <p:cond delay="499"/>
                                          </p:stCondLst>
                                        </p:cTn>
                                        <p:tgtEl>
                                          <p:spTgt spid="27"/>
                                        </p:tgtEl>
                                        <p:attrNameLst>
                                          <p:attrName>style.visibility</p:attrName>
                                        </p:attrNameLst>
                                      </p:cBhvr>
                                      <p:to>
                                        <p:strVal val="hidden"/>
                                      </p:to>
                                    </p:set>
                                  </p:childTnLst>
                                </p:cTn>
                              </p:par>
                              <p:par>
                                <p:cTn id="66" presetID="2" presetClass="entr" presetSubtype="8"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additive="base">
                                        <p:cTn id="68" dur="500" fill="hold"/>
                                        <p:tgtEl>
                                          <p:spTgt spid="12"/>
                                        </p:tgtEl>
                                        <p:attrNameLst>
                                          <p:attrName>ppt_x</p:attrName>
                                        </p:attrNameLst>
                                      </p:cBhvr>
                                      <p:tavLst>
                                        <p:tav tm="0">
                                          <p:val>
                                            <p:strVal val="0-#ppt_w/2"/>
                                          </p:val>
                                        </p:tav>
                                        <p:tav tm="100000">
                                          <p:val>
                                            <p:strVal val="#ppt_x"/>
                                          </p:val>
                                        </p:tav>
                                      </p:tavLst>
                                    </p:anim>
                                    <p:anim calcmode="lin" valueType="num">
                                      <p:cBhvr additive="base">
                                        <p:cTn id="6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fill="hold"/>
                                        <p:tgtEl>
                                          <p:spTgt spid="30"/>
                                        </p:tgtEl>
                                        <p:attrNameLst>
                                          <p:attrName>ppt_x</p:attrName>
                                        </p:attrNameLst>
                                      </p:cBhvr>
                                      <p:tavLst>
                                        <p:tav tm="0">
                                          <p:val>
                                            <p:strVal val="#ppt_x"/>
                                          </p:val>
                                        </p:tav>
                                        <p:tav tm="100000">
                                          <p:val>
                                            <p:strVal val="#ppt_x"/>
                                          </p:val>
                                        </p:tav>
                                      </p:tavLst>
                                    </p:anim>
                                    <p:anim calcmode="lin" valueType="num">
                                      <p:cBhvr additive="base">
                                        <p:cTn id="7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xit" presetSubtype="4" fill="hold" nodeType="clickEffect">
                                  <p:stCondLst>
                                    <p:cond delay="0"/>
                                  </p:stCondLst>
                                  <p:childTnLst>
                                    <p:anim calcmode="lin" valueType="num">
                                      <p:cBhvr additive="base">
                                        <p:cTn id="79" dur="500"/>
                                        <p:tgtEl>
                                          <p:spTgt spid="30"/>
                                        </p:tgtEl>
                                        <p:attrNameLst>
                                          <p:attrName>ppt_x</p:attrName>
                                        </p:attrNameLst>
                                      </p:cBhvr>
                                      <p:tavLst>
                                        <p:tav tm="0">
                                          <p:val>
                                            <p:strVal val="ppt_x"/>
                                          </p:val>
                                        </p:tav>
                                        <p:tav tm="100000">
                                          <p:val>
                                            <p:strVal val="ppt_x"/>
                                          </p:val>
                                        </p:tav>
                                      </p:tavLst>
                                    </p:anim>
                                    <p:anim calcmode="lin" valueType="num">
                                      <p:cBhvr additive="base">
                                        <p:cTn id="80" dur="500"/>
                                        <p:tgtEl>
                                          <p:spTgt spid="30"/>
                                        </p:tgtEl>
                                        <p:attrNameLst>
                                          <p:attrName>ppt_y</p:attrName>
                                        </p:attrNameLst>
                                      </p:cBhvr>
                                      <p:tavLst>
                                        <p:tav tm="0">
                                          <p:val>
                                            <p:strVal val="ppt_y"/>
                                          </p:val>
                                        </p:tav>
                                        <p:tav tm="100000">
                                          <p:val>
                                            <p:strVal val="1+ppt_h/2"/>
                                          </p:val>
                                        </p:tav>
                                      </p:tavLst>
                                    </p:anim>
                                    <p:set>
                                      <p:cBhvr>
                                        <p:cTn id="81" dur="1" fill="hold">
                                          <p:stCondLst>
                                            <p:cond delay="499"/>
                                          </p:stCondLst>
                                        </p:cTn>
                                        <p:tgtEl>
                                          <p:spTgt spid="30"/>
                                        </p:tgtEl>
                                        <p:attrNameLst>
                                          <p:attrName>style.visibility</p:attrName>
                                        </p:attrNameLst>
                                      </p:cBhvr>
                                      <p:to>
                                        <p:strVal val="hidden"/>
                                      </p:to>
                                    </p:set>
                                  </p:childTnLst>
                                </p:cTn>
                              </p:par>
                              <p:par>
                                <p:cTn id="82" presetID="2" presetClass="entr" presetSubtype="8"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 calcmode="lin" valueType="num">
                                      <p:cBhvr additive="base">
                                        <p:cTn id="84" dur="500" fill="hold"/>
                                        <p:tgtEl>
                                          <p:spTgt spid="14"/>
                                        </p:tgtEl>
                                        <p:attrNameLst>
                                          <p:attrName>ppt_x</p:attrName>
                                        </p:attrNameLst>
                                      </p:cBhvr>
                                      <p:tavLst>
                                        <p:tav tm="0">
                                          <p:val>
                                            <p:strVal val="0-#ppt_w/2"/>
                                          </p:val>
                                        </p:tav>
                                        <p:tav tm="100000">
                                          <p:val>
                                            <p:strVal val="#ppt_x"/>
                                          </p:val>
                                        </p:tav>
                                      </p:tavLst>
                                    </p:anim>
                                    <p:anim calcmode="lin" valueType="num">
                                      <p:cBhvr additive="base">
                                        <p:cTn id="85"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Related imag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520700" y="1222881"/>
            <a:ext cx="4737100" cy="674031"/>
          </a:xfrm>
          <a:prstGeom prst="rect">
            <a:avLst/>
          </a:prstGeom>
          <a:noFill/>
          <a:ln w="9525">
            <a:noFill/>
            <a:miter lim="800000"/>
            <a:headEnd/>
            <a:tailEnd/>
          </a:ln>
        </p:spPr>
        <p:txBody>
          <a:bodyPr wrap="square">
            <a:spAutoFit/>
          </a:bodyPr>
          <a:lstStyle/>
          <a:p>
            <a:pPr>
              <a:lnSpc>
                <a:spcPct val="105000"/>
              </a:lnSpc>
            </a:pPr>
            <a:r>
              <a:rPr lang="en-US" b="1" dirty="0" smtClean="0">
                <a:solidFill>
                  <a:schemeClr val="bg1"/>
                </a:solidFill>
                <a:latin typeface="Agency FB" panose="020B0503020202020204" pitchFamily="34" charset="0"/>
              </a:rPr>
              <a:t>The bases which </a:t>
            </a:r>
            <a:r>
              <a:rPr lang="en-US" b="1" dirty="0">
                <a:solidFill>
                  <a:schemeClr val="bg1"/>
                </a:solidFill>
                <a:latin typeface="Agency FB" panose="020B0503020202020204" pitchFamily="34" charset="0"/>
              </a:rPr>
              <a:t>give </a:t>
            </a:r>
            <a:r>
              <a:rPr lang="en-US" b="1" u="sng" dirty="0">
                <a:solidFill>
                  <a:srgbClr val="FFFF00"/>
                </a:solidFill>
                <a:latin typeface="Agency FB" panose="020B0503020202020204" pitchFamily="34" charset="0"/>
              </a:rPr>
              <a:t>more </a:t>
            </a:r>
            <a:r>
              <a:rPr lang="en-US" b="1" u="sng" dirty="0" smtClean="0">
                <a:solidFill>
                  <a:srgbClr val="FFFF00"/>
                </a:solidFill>
                <a:latin typeface="Agency FB" panose="020B0503020202020204" pitchFamily="34" charset="0"/>
              </a:rPr>
              <a:t>number </a:t>
            </a:r>
            <a:r>
              <a:rPr lang="en-US" b="1" dirty="0" smtClean="0">
                <a:solidFill>
                  <a:schemeClr val="bg1"/>
                </a:solidFill>
                <a:latin typeface="Agency FB" panose="020B0503020202020204" pitchFamily="34" charset="0"/>
              </a:rPr>
              <a:t> of HYDROXIDE IONS in </a:t>
            </a:r>
            <a:r>
              <a:rPr lang="en-US" b="1" dirty="0">
                <a:solidFill>
                  <a:schemeClr val="bg1"/>
                </a:solidFill>
                <a:latin typeface="Agency FB" panose="020B0503020202020204" pitchFamily="34" charset="0"/>
              </a:rPr>
              <a:t>aqueous solution </a:t>
            </a:r>
            <a:r>
              <a:rPr lang="en-US" b="1" dirty="0" smtClean="0">
                <a:solidFill>
                  <a:schemeClr val="bg1"/>
                </a:solidFill>
                <a:latin typeface="Agency FB" panose="020B0503020202020204" pitchFamily="34" charset="0"/>
              </a:rPr>
              <a:t>are </a:t>
            </a:r>
            <a:r>
              <a:rPr lang="en-US" b="1" dirty="0">
                <a:solidFill>
                  <a:schemeClr val="bg1"/>
                </a:solidFill>
                <a:latin typeface="Agency FB" panose="020B0503020202020204" pitchFamily="34" charset="0"/>
              </a:rPr>
              <a:t>called </a:t>
            </a:r>
            <a:r>
              <a:rPr lang="en-US" b="1" u="sng" dirty="0">
                <a:solidFill>
                  <a:srgbClr val="FFFF00"/>
                </a:solidFill>
                <a:latin typeface="Agency FB" panose="020B0503020202020204" pitchFamily="34" charset="0"/>
              </a:rPr>
              <a:t>STRONG </a:t>
            </a:r>
            <a:r>
              <a:rPr lang="en-US" b="1" u="sng" dirty="0" smtClean="0">
                <a:solidFill>
                  <a:srgbClr val="FFFF00"/>
                </a:solidFill>
                <a:latin typeface="Agency FB" panose="020B0503020202020204" pitchFamily="34" charset="0"/>
              </a:rPr>
              <a:t>BASES</a:t>
            </a:r>
            <a:r>
              <a:rPr lang="en-US" b="1" dirty="0" smtClean="0">
                <a:solidFill>
                  <a:schemeClr val="bg1"/>
                </a:solidFill>
                <a:latin typeface="Agency FB" panose="020B0503020202020204" pitchFamily="34" charset="0"/>
              </a:rPr>
              <a:t>.                         </a:t>
            </a:r>
            <a:endParaRPr lang="en-US" sz="3600" b="1" dirty="0">
              <a:solidFill>
                <a:schemeClr val="bg1"/>
              </a:solidFill>
              <a:latin typeface="Agency FB" panose="020B0503020202020204" pitchFamily="34" charset="0"/>
            </a:endParaRPr>
          </a:p>
        </p:txBody>
      </p:sp>
      <p:sp>
        <p:nvSpPr>
          <p:cNvPr id="6" name="Rectangle 6"/>
          <p:cNvSpPr>
            <a:spLocks noChangeArrowheads="1"/>
          </p:cNvSpPr>
          <p:nvPr/>
        </p:nvSpPr>
        <p:spPr bwMode="auto">
          <a:xfrm>
            <a:off x="457202" y="716188"/>
            <a:ext cx="2488182" cy="400110"/>
          </a:xfrm>
          <a:prstGeom prst="rect">
            <a:avLst/>
          </a:prstGeom>
          <a:noFill/>
          <a:ln w="9525">
            <a:noFill/>
            <a:miter lim="800000"/>
            <a:headEnd/>
            <a:tailEnd/>
          </a:ln>
        </p:spPr>
        <p:txBody>
          <a:bodyPr wrap="none">
            <a:spAutoFit/>
          </a:bodyPr>
          <a:lstStyle/>
          <a:p>
            <a:r>
              <a:rPr lang="en-US" sz="2000" b="1" u="sng" dirty="0">
                <a:solidFill>
                  <a:srgbClr val="FFC000"/>
                </a:solidFill>
                <a:latin typeface="Bookman Old Style" pitchFamily="18" charset="0"/>
              </a:rPr>
              <a:t>STRONG </a:t>
            </a:r>
            <a:r>
              <a:rPr lang="en-US" sz="2000" b="1" u="sng" dirty="0" smtClean="0">
                <a:solidFill>
                  <a:srgbClr val="FFC000"/>
                </a:solidFill>
                <a:latin typeface="Bookman Old Style" pitchFamily="18" charset="0"/>
              </a:rPr>
              <a:t>BASES</a:t>
            </a:r>
            <a:r>
              <a:rPr lang="en-US" sz="2000" b="1" dirty="0" smtClean="0">
                <a:solidFill>
                  <a:srgbClr val="FFC000"/>
                </a:solidFill>
                <a:latin typeface="Bookman Old Style" pitchFamily="18" charset="0"/>
              </a:rPr>
              <a:t>:-</a:t>
            </a:r>
            <a:endParaRPr lang="en-US" sz="2000" b="1" dirty="0">
              <a:solidFill>
                <a:srgbClr val="FFC000"/>
              </a:solidFill>
              <a:latin typeface="Bookman Old Style" pitchFamily="18" charset="0"/>
            </a:endParaRPr>
          </a:p>
        </p:txBody>
      </p:sp>
      <p:sp>
        <p:nvSpPr>
          <p:cNvPr id="7" name="Rectangle 8"/>
          <p:cNvSpPr>
            <a:spLocks noChangeArrowheads="1"/>
          </p:cNvSpPr>
          <p:nvPr/>
        </p:nvSpPr>
        <p:spPr bwMode="auto">
          <a:xfrm>
            <a:off x="533402" y="2561190"/>
            <a:ext cx="2157963" cy="400110"/>
          </a:xfrm>
          <a:prstGeom prst="rect">
            <a:avLst/>
          </a:prstGeom>
          <a:noFill/>
          <a:ln w="9525">
            <a:noFill/>
            <a:miter lim="800000"/>
            <a:headEnd/>
            <a:tailEnd/>
          </a:ln>
        </p:spPr>
        <p:txBody>
          <a:bodyPr wrap="none">
            <a:spAutoFit/>
          </a:bodyPr>
          <a:lstStyle/>
          <a:p>
            <a:r>
              <a:rPr lang="en-US" sz="2000" b="1" u="sng" dirty="0">
                <a:solidFill>
                  <a:srgbClr val="FFC000"/>
                </a:solidFill>
                <a:latin typeface="Bookman Old Style" pitchFamily="18" charset="0"/>
              </a:rPr>
              <a:t>WEAK </a:t>
            </a:r>
            <a:r>
              <a:rPr lang="en-US" sz="2000" b="1" u="sng" dirty="0" smtClean="0">
                <a:solidFill>
                  <a:srgbClr val="FFC000"/>
                </a:solidFill>
                <a:latin typeface="Bookman Old Style" pitchFamily="18" charset="0"/>
              </a:rPr>
              <a:t>BASES:-</a:t>
            </a:r>
            <a:endParaRPr lang="en-US" sz="2000" b="1" u="sng" dirty="0">
              <a:solidFill>
                <a:srgbClr val="FFC000"/>
              </a:solidFill>
              <a:latin typeface="Bookman Old Style" pitchFamily="18" charset="0"/>
            </a:endParaRPr>
          </a:p>
        </p:txBody>
      </p:sp>
      <p:sp>
        <p:nvSpPr>
          <p:cNvPr id="8" name="Rectangle 7"/>
          <p:cNvSpPr>
            <a:spLocks noChangeArrowheads="1"/>
          </p:cNvSpPr>
          <p:nvPr/>
        </p:nvSpPr>
        <p:spPr bwMode="auto">
          <a:xfrm>
            <a:off x="520700" y="3054419"/>
            <a:ext cx="4508500" cy="646331"/>
          </a:xfrm>
          <a:prstGeom prst="rect">
            <a:avLst/>
          </a:prstGeom>
          <a:noFill/>
          <a:ln w="9525">
            <a:noFill/>
            <a:miter lim="800000"/>
            <a:headEnd/>
            <a:tailEnd/>
          </a:ln>
        </p:spPr>
        <p:txBody>
          <a:bodyPr wrap="square">
            <a:spAutoFit/>
          </a:bodyPr>
          <a:lstStyle/>
          <a:p>
            <a:r>
              <a:rPr lang="en-US" b="1" dirty="0">
                <a:solidFill>
                  <a:schemeClr val="bg1"/>
                </a:solidFill>
                <a:latin typeface="Agency FB" panose="020B0503020202020204" pitchFamily="34" charset="0"/>
              </a:rPr>
              <a:t>The </a:t>
            </a:r>
            <a:r>
              <a:rPr lang="en-US" b="1" dirty="0" err="1" smtClean="0">
                <a:solidFill>
                  <a:schemeClr val="bg1"/>
                </a:solidFill>
                <a:latin typeface="Agency FB" panose="020B0503020202020204" pitchFamily="34" charset="0"/>
              </a:rPr>
              <a:t>baseswhich</a:t>
            </a:r>
            <a:r>
              <a:rPr lang="en-US" b="1" dirty="0" smtClean="0">
                <a:solidFill>
                  <a:schemeClr val="bg1"/>
                </a:solidFill>
                <a:latin typeface="Agency FB" panose="020B0503020202020204" pitchFamily="34" charset="0"/>
              </a:rPr>
              <a:t> </a:t>
            </a:r>
            <a:r>
              <a:rPr lang="en-US" b="1" dirty="0">
                <a:solidFill>
                  <a:schemeClr val="bg1"/>
                </a:solidFill>
                <a:latin typeface="Agency FB" panose="020B0503020202020204" pitchFamily="34" charset="0"/>
              </a:rPr>
              <a:t>gives </a:t>
            </a:r>
            <a:r>
              <a:rPr lang="en-US" b="1" u="sng" dirty="0">
                <a:solidFill>
                  <a:srgbClr val="FFFF00"/>
                </a:solidFill>
                <a:latin typeface="Agency FB" panose="020B0503020202020204" pitchFamily="34" charset="0"/>
              </a:rPr>
              <a:t>less </a:t>
            </a:r>
            <a:r>
              <a:rPr lang="en-US" b="1" u="sng" dirty="0" smtClean="0">
                <a:solidFill>
                  <a:srgbClr val="FFFF00"/>
                </a:solidFill>
                <a:latin typeface="Agency FB" panose="020B0503020202020204" pitchFamily="34" charset="0"/>
              </a:rPr>
              <a:t>number </a:t>
            </a:r>
            <a:r>
              <a:rPr lang="en-US" b="1" dirty="0" smtClean="0">
                <a:solidFill>
                  <a:schemeClr val="bg1"/>
                </a:solidFill>
                <a:latin typeface="Agency FB" panose="020B0503020202020204" pitchFamily="34" charset="0"/>
              </a:rPr>
              <a:t> </a:t>
            </a:r>
            <a:r>
              <a:rPr lang="en-US" b="1" dirty="0">
                <a:solidFill>
                  <a:schemeClr val="bg1"/>
                </a:solidFill>
                <a:latin typeface="Agency FB" panose="020B0503020202020204" pitchFamily="34" charset="0"/>
              </a:rPr>
              <a:t>of </a:t>
            </a:r>
            <a:r>
              <a:rPr lang="en-US" b="1" dirty="0" smtClean="0">
                <a:solidFill>
                  <a:schemeClr val="bg1"/>
                </a:solidFill>
                <a:latin typeface="Agency FB" panose="020B0503020202020204" pitchFamily="34" charset="0"/>
              </a:rPr>
              <a:t>HYDROXIDE </a:t>
            </a:r>
            <a:r>
              <a:rPr lang="en-US" b="1" dirty="0">
                <a:solidFill>
                  <a:schemeClr val="bg1"/>
                </a:solidFill>
                <a:latin typeface="Agency FB" panose="020B0503020202020204" pitchFamily="34" charset="0"/>
              </a:rPr>
              <a:t>IONS in aqueous solution </a:t>
            </a:r>
            <a:r>
              <a:rPr lang="en-US" b="1" dirty="0" smtClean="0">
                <a:solidFill>
                  <a:schemeClr val="bg1"/>
                </a:solidFill>
                <a:latin typeface="Agency FB" panose="020B0503020202020204" pitchFamily="34" charset="0"/>
              </a:rPr>
              <a:t>are </a:t>
            </a:r>
            <a:r>
              <a:rPr lang="en-US" b="1" dirty="0">
                <a:solidFill>
                  <a:schemeClr val="bg1"/>
                </a:solidFill>
                <a:latin typeface="Agency FB" panose="020B0503020202020204" pitchFamily="34" charset="0"/>
              </a:rPr>
              <a:t>called </a:t>
            </a:r>
            <a:r>
              <a:rPr lang="en-US" b="1" u="sng" dirty="0">
                <a:solidFill>
                  <a:srgbClr val="FFFF00"/>
                </a:solidFill>
                <a:latin typeface="Agency FB" panose="020B0503020202020204" pitchFamily="34" charset="0"/>
              </a:rPr>
              <a:t>WEAK </a:t>
            </a:r>
            <a:r>
              <a:rPr lang="en-US" b="1" u="sng" dirty="0" smtClean="0">
                <a:solidFill>
                  <a:srgbClr val="FFFF00"/>
                </a:solidFill>
                <a:latin typeface="Agency FB" panose="020B0503020202020204" pitchFamily="34" charset="0"/>
              </a:rPr>
              <a:t>BASES</a:t>
            </a:r>
            <a:r>
              <a:rPr lang="en-US" b="1" dirty="0" smtClean="0">
                <a:solidFill>
                  <a:srgbClr val="FFFF00"/>
                </a:solidFill>
                <a:latin typeface="Agency FB" panose="020B0503020202020204" pitchFamily="34" charset="0"/>
              </a:rPr>
              <a:t>.</a:t>
            </a:r>
            <a:endParaRPr lang="en-US" b="1" dirty="0">
              <a:solidFill>
                <a:srgbClr val="FFFF00"/>
              </a:solidFill>
              <a:latin typeface="Agency FB" panose="020B0503020202020204" pitchFamily="34" charset="0"/>
            </a:endParaRPr>
          </a:p>
        </p:txBody>
      </p:sp>
      <p:sp>
        <p:nvSpPr>
          <p:cNvPr id="10" name="Rectangle 29"/>
          <p:cNvSpPr>
            <a:spLocks noChangeArrowheads="1"/>
          </p:cNvSpPr>
          <p:nvPr/>
        </p:nvSpPr>
        <p:spPr bwMode="auto">
          <a:xfrm>
            <a:off x="479781" y="2084770"/>
            <a:ext cx="894797" cy="400110"/>
          </a:xfrm>
          <a:prstGeom prst="rect">
            <a:avLst/>
          </a:prstGeom>
          <a:noFill/>
          <a:ln w="9525">
            <a:noFill/>
            <a:miter lim="800000"/>
            <a:headEnd/>
            <a:tailEnd/>
          </a:ln>
        </p:spPr>
        <p:txBody>
          <a:bodyPr wrap="none">
            <a:spAutoFit/>
          </a:bodyPr>
          <a:lstStyle/>
          <a:p>
            <a:r>
              <a:rPr lang="en-US" sz="2000" b="1" dirty="0" err="1" smtClean="0">
                <a:solidFill>
                  <a:schemeClr val="bg1"/>
                </a:solidFill>
                <a:latin typeface="Agency FB" panose="020B0503020202020204" pitchFamily="34" charset="0"/>
              </a:rPr>
              <a:t>NaOH</a:t>
            </a:r>
            <a:r>
              <a:rPr lang="en-US" sz="2000" b="1" baseline="-25000" dirty="0" smtClean="0">
                <a:solidFill>
                  <a:schemeClr val="bg1"/>
                </a:solidFill>
                <a:latin typeface="Agency FB" panose="020B0503020202020204" pitchFamily="34" charset="0"/>
              </a:rPr>
              <a:t>(</a:t>
            </a:r>
            <a:r>
              <a:rPr lang="en-US" sz="2000" b="1" baseline="-25000" dirty="0" err="1" smtClean="0">
                <a:solidFill>
                  <a:schemeClr val="bg1"/>
                </a:solidFill>
                <a:latin typeface="Agency FB" panose="020B0503020202020204" pitchFamily="34" charset="0"/>
              </a:rPr>
              <a:t>aq</a:t>
            </a:r>
            <a:r>
              <a:rPr lang="en-US" sz="2000" b="1" baseline="-25000" dirty="0" smtClean="0">
                <a:solidFill>
                  <a:schemeClr val="bg1"/>
                </a:solidFill>
                <a:latin typeface="Agency FB" panose="020B0503020202020204" pitchFamily="34" charset="0"/>
              </a:rPr>
              <a:t>)</a:t>
            </a:r>
            <a:endParaRPr lang="en-IN" sz="2000" b="1" baseline="-25000" dirty="0">
              <a:solidFill>
                <a:schemeClr val="bg1"/>
              </a:solidFill>
              <a:latin typeface="Agency FB" panose="020B0503020202020204" pitchFamily="34" charset="0"/>
            </a:endParaRPr>
          </a:p>
        </p:txBody>
      </p:sp>
      <p:sp>
        <p:nvSpPr>
          <p:cNvPr id="13" name="Rectangle 29"/>
          <p:cNvSpPr>
            <a:spLocks noChangeArrowheads="1"/>
          </p:cNvSpPr>
          <p:nvPr/>
        </p:nvSpPr>
        <p:spPr bwMode="auto">
          <a:xfrm>
            <a:off x="533402" y="4083050"/>
            <a:ext cx="992579" cy="400110"/>
          </a:xfrm>
          <a:prstGeom prst="rect">
            <a:avLst/>
          </a:prstGeom>
          <a:noFill/>
          <a:ln w="9525">
            <a:noFill/>
            <a:miter lim="800000"/>
            <a:headEnd/>
            <a:tailEnd/>
          </a:ln>
        </p:spPr>
        <p:txBody>
          <a:bodyPr wrap="none">
            <a:spAutoFit/>
          </a:bodyPr>
          <a:lstStyle/>
          <a:p>
            <a:r>
              <a:rPr lang="en-US" sz="2000" b="1" dirty="0" smtClean="0">
                <a:solidFill>
                  <a:schemeClr val="bg1"/>
                </a:solidFill>
                <a:latin typeface="Agency FB" panose="020B0503020202020204" pitchFamily="34" charset="0"/>
              </a:rPr>
              <a:t>NH</a:t>
            </a:r>
            <a:r>
              <a:rPr lang="en-US" sz="2000" b="1" baseline="-25000" dirty="0" smtClean="0">
                <a:solidFill>
                  <a:schemeClr val="bg1"/>
                </a:solidFill>
                <a:latin typeface="Agency FB" panose="020B0503020202020204" pitchFamily="34" charset="0"/>
              </a:rPr>
              <a:t>4</a:t>
            </a:r>
            <a:r>
              <a:rPr lang="en-US" sz="2000" b="1" dirty="0" smtClean="0">
                <a:solidFill>
                  <a:schemeClr val="bg1"/>
                </a:solidFill>
                <a:latin typeface="Agency FB" panose="020B0503020202020204" pitchFamily="34" charset="0"/>
              </a:rPr>
              <a:t>OH</a:t>
            </a:r>
            <a:r>
              <a:rPr lang="en-US" sz="2000" b="1" baseline="-25000" dirty="0" smtClean="0">
                <a:solidFill>
                  <a:schemeClr val="bg1"/>
                </a:solidFill>
                <a:latin typeface="Agency FB" panose="020B0503020202020204" pitchFamily="34" charset="0"/>
              </a:rPr>
              <a:t>(</a:t>
            </a:r>
            <a:r>
              <a:rPr lang="en-US" sz="2000" b="1" baseline="-25000" dirty="0" err="1" smtClean="0">
                <a:solidFill>
                  <a:schemeClr val="bg1"/>
                </a:solidFill>
                <a:latin typeface="Agency FB" panose="020B0503020202020204" pitchFamily="34" charset="0"/>
              </a:rPr>
              <a:t>aq</a:t>
            </a:r>
            <a:r>
              <a:rPr lang="en-US" sz="2000" b="1" baseline="-25000" dirty="0" smtClean="0">
                <a:solidFill>
                  <a:schemeClr val="bg1"/>
                </a:solidFill>
                <a:latin typeface="Agency FB" panose="020B0503020202020204" pitchFamily="34" charset="0"/>
              </a:rPr>
              <a:t>)</a:t>
            </a:r>
            <a:endParaRPr lang="en-IN" sz="2000" b="1" baseline="-25000" dirty="0">
              <a:solidFill>
                <a:schemeClr val="bg1"/>
              </a:solidFill>
              <a:latin typeface="Agency FB" panose="020B0503020202020204" pitchFamily="34" charset="0"/>
            </a:endParaRPr>
          </a:p>
        </p:txBody>
      </p:sp>
      <p:sp>
        <p:nvSpPr>
          <p:cNvPr id="17" name="TextBox 16"/>
          <p:cNvSpPr txBox="1"/>
          <p:nvPr/>
        </p:nvSpPr>
        <p:spPr>
          <a:xfrm>
            <a:off x="2895600" y="723510"/>
            <a:ext cx="1577676" cy="400110"/>
          </a:xfrm>
          <a:prstGeom prst="rect">
            <a:avLst/>
          </a:prstGeom>
          <a:noFill/>
        </p:spPr>
        <p:txBody>
          <a:bodyPr wrap="none" rtlCol="0">
            <a:spAutoFit/>
          </a:bodyPr>
          <a:lstStyle/>
          <a:p>
            <a:r>
              <a:rPr lang="en-US" sz="2000" b="1" dirty="0" err="1" smtClean="0">
                <a:solidFill>
                  <a:srgbClr val="FFFF00"/>
                </a:solidFill>
                <a:latin typeface="Agency FB" panose="020B0503020202020204" pitchFamily="34" charset="0"/>
              </a:rPr>
              <a:t>NaOH</a:t>
            </a:r>
            <a:r>
              <a:rPr lang="en-US" sz="2000" b="1" dirty="0" smtClean="0">
                <a:solidFill>
                  <a:srgbClr val="FFFF00"/>
                </a:solidFill>
                <a:latin typeface="Agency FB" panose="020B0503020202020204" pitchFamily="34" charset="0"/>
              </a:rPr>
              <a:t>, KOH, NH</a:t>
            </a:r>
            <a:r>
              <a:rPr lang="en-US" sz="2000" b="1" baseline="-25000" dirty="0" smtClean="0">
                <a:solidFill>
                  <a:srgbClr val="FFFF00"/>
                </a:solidFill>
                <a:latin typeface="Agency FB" panose="020B0503020202020204" pitchFamily="34" charset="0"/>
              </a:rPr>
              <a:t>3</a:t>
            </a:r>
            <a:r>
              <a:rPr lang="en-US" sz="2000" b="1" dirty="0" smtClean="0">
                <a:solidFill>
                  <a:srgbClr val="FFFF00"/>
                </a:solidFill>
                <a:latin typeface="Agency FB" panose="020B0503020202020204" pitchFamily="34" charset="0"/>
              </a:rPr>
              <a:t>.</a:t>
            </a:r>
            <a:endParaRPr lang="en-US" sz="2000" b="1" dirty="0">
              <a:solidFill>
                <a:srgbClr val="FFFF00"/>
              </a:solidFill>
              <a:latin typeface="Agency FB" panose="020B0503020202020204" pitchFamily="34" charset="0"/>
            </a:endParaRPr>
          </a:p>
        </p:txBody>
      </p:sp>
      <p:sp>
        <p:nvSpPr>
          <p:cNvPr id="18" name="TextBox 17"/>
          <p:cNvSpPr txBox="1"/>
          <p:nvPr/>
        </p:nvSpPr>
        <p:spPr>
          <a:xfrm>
            <a:off x="2590803" y="2606612"/>
            <a:ext cx="1093635" cy="369332"/>
          </a:xfrm>
          <a:prstGeom prst="rect">
            <a:avLst/>
          </a:prstGeom>
          <a:noFill/>
        </p:spPr>
        <p:txBody>
          <a:bodyPr wrap="square" rtlCol="0">
            <a:spAutoFit/>
          </a:bodyPr>
          <a:lstStyle/>
          <a:p>
            <a:r>
              <a:rPr lang="en-US" b="1" dirty="0" err="1" smtClean="0">
                <a:solidFill>
                  <a:srgbClr val="FFFF00"/>
                </a:solidFill>
                <a:latin typeface="Agency FB" panose="020B0503020202020204" pitchFamily="34" charset="0"/>
              </a:rPr>
              <a:t>Eg</a:t>
            </a:r>
            <a:r>
              <a:rPr lang="en-US" b="1" dirty="0" smtClean="0">
                <a:solidFill>
                  <a:srgbClr val="FFFF00"/>
                </a:solidFill>
                <a:latin typeface="Agency FB" panose="020B0503020202020204" pitchFamily="34" charset="0"/>
              </a:rPr>
              <a:t>. NH</a:t>
            </a:r>
            <a:r>
              <a:rPr lang="en-US" b="1" baseline="-25000" dirty="0" smtClean="0">
                <a:solidFill>
                  <a:srgbClr val="FFFF00"/>
                </a:solidFill>
                <a:latin typeface="Agency FB" panose="020B0503020202020204" pitchFamily="34" charset="0"/>
              </a:rPr>
              <a:t>4</a:t>
            </a:r>
            <a:r>
              <a:rPr lang="en-US" b="1" dirty="0" smtClean="0">
                <a:solidFill>
                  <a:srgbClr val="FFFF00"/>
                </a:solidFill>
                <a:latin typeface="Agency FB" panose="020B0503020202020204" pitchFamily="34" charset="0"/>
              </a:rPr>
              <a:t>OH</a:t>
            </a:r>
            <a:endParaRPr lang="en-US" b="1" dirty="0">
              <a:solidFill>
                <a:srgbClr val="FFFF00"/>
              </a:solidFill>
              <a:latin typeface="Agency FB" panose="020B0503020202020204" pitchFamily="34" charset="0"/>
            </a:endParaRPr>
          </a:p>
        </p:txBody>
      </p:sp>
      <p:sp>
        <p:nvSpPr>
          <p:cNvPr id="22" name="Rectangle 29"/>
          <p:cNvSpPr>
            <a:spLocks noChangeArrowheads="1"/>
          </p:cNvSpPr>
          <p:nvPr/>
        </p:nvSpPr>
        <p:spPr bwMode="auto">
          <a:xfrm>
            <a:off x="2718518" y="2084770"/>
            <a:ext cx="1518364" cy="400110"/>
          </a:xfrm>
          <a:prstGeom prst="rect">
            <a:avLst/>
          </a:prstGeom>
          <a:noFill/>
          <a:ln w="9525">
            <a:noFill/>
            <a:miter lim="800000"/>
            <a:headEnd/>
            <a:tailEnd/>
          </a:ln>
        </p:spPr>
        <p:txBody>
          <a:bodyPr wrap="none">
            <a:spAutoFit/>
          </a:bodyPr>
          <a:lstStyle/>
          <a:p>
            <a:r>
              <a:rPr lang="en-US" sz="2000" b="1" dirty="0" smtClean="0">
                <a:solidFill>
                  <a:schemeClr val="bg1"/>
                </a:solidFill>
                <a:latin typeface="Agency FB" panose="020B0503020202020204" pitchFamily="34" charset="0"/>
              </a:rPr>
              <a:t>Na</a:t>
            </a:r>
            <a:r>
              <a:rPr lang="en-US" sz="2000" b="1" baseline="30000" dirty="0" smtClean="0">
                <a:solidFill>
                  <a:schemeClr val="bg1"/>
                </a:solidFill>
                <a:latin typeface="Agency FB" panose="020B0503020202020204" pitchFamily="34" charset="0"/>
              </a:rPr>
              <a:t>+</a:t>
            </a:r>
            <a:r>
              <a:rPr lang="en-US" sz="2000" b="1" baseline="-25000" dirty="0" smtClean="0">
                <a:solidFill>
                  <a:schemeClr val="bg1"/>
                </a:solidFill>
                <a:latin typeface="Agency FB" panose="020B0503020202020204" pitchFamily="34" charset="0"/>
              </a:rPr>
              <a:t>(</a:t>
            </a:r>
            <a:r>
              <a:rPr lang="en-US" sz="2000" b="1" baseline="-25000" dirty="0" err="1" smtClean="0">
                <a:solidFill>
                  <a:schemeClr val="bg1"/>
                </a:solidFill>
                <a:latin typeface="Agency FB" panose="020B0503020202020204" pitchFamily="34" charset="0"/>
              </a:rPr>
              <a:t>aq</a:t>
            </a:r>
            <a:r>
              <a:rPr lang="en-US" sz="2000" b="1" baseline="-25000" dirty="0">
                <a:solidFill>
                  <a:schemeClr val="bg1"/>
                </a:solidFill>
                <a:latin typeface="Agency FB" panose="020B0503020202020204" pitchFamily="34" charset="0"/>
              </a:rPr>
              <a:t>)</a:t>
            </a:r>
            <a:r>
              <a:rPr lang="en-US" sz="2000" b="1" dirty="0">
                <a:solidFill>
                  <a:schemeClr val="bg1"/>
                </a:solidFill>
                <a:latin typeface="Agency FB" panose="020B0503020202020204" pitchFamily="34" charset="0"/>
              </a:rPr>
              <a:t> + </a:t>
            </a:r>
            <a:r>
              <a:rPr lang="en-US" sz="2000" b="1" dirty="0" smtClean="0">
                <a:solidFill>
                  <a:schemeClr val="bg1"/>
                </a:solidFill>
                <a:latin typeface="Agency FB" panose="020B0503020202020204" pitchFamily="34" charset="0"/>
              </a:rPr>
              <a:t>OH</a:t>
            </a:r>
            <a:r>
              <a:rPr lang="en-US" sz="2000" b="1" baseline="30000" dirty="0" smtClean="0">
                <a:solidFill>
                  <a:schemeClr val="bg1"/>
                </a:solidFill>
                <a:latin typeface="Agency FB" panose="020B0503020202020204" pitchFamily="34" charset="0"/>
              </a:rPr>
              <a:t>–</a:t>
            </a:r>
            <a:r>
              <a:rPr lang="en-US" sz="2000" b="1" baseline="-25000" dirty="0" smtClean="0">
                <a:solidFill>
                  <a:schemeClr val="bg1"/>
                </a:solidFill>
                <a:latin typeface="Agency FB" panose="020B0503020202020204" pitchFamily="34" charset="0"/>
              </a:rPr>
              <a:t>(</a:t>
            </a:r>
            <a:r>
              <a:rPr lang="en-US" sz="2000" b="1" baseline="-25000" dirty="0" err="1">
                <a:solidFill>
                  <a:schemeClr val="bg1"/>
                </a:solidFill>
                <a:latin typeface="Agency FB" panose="020B0503020202020204" pitchFamily="34" charset="0"/>
              </a:rPr>
              <a:t>aq</a:t>
            </a:r>
            <a:r>
              <a:rPr lang="en-US" sz="2000" b="1" baseline="-25000" dirty="0">
                <a:solidFill>
                  <a:schemeClr val="bg1"/>
                </a:solidFill>
                <a:latin typeface="Agency FB" panose="020B0503020202020204" pitchFamily="34" charset="0"/>
              </a:rPr>
              <a:t>)</a:t>
            </a:r>
            <a:endParaRPr lang="en-IN" sz="2000" b="1" baseline="-25000" dirty="0">
              <a:solidFill>
                <a:schemeClr val="bg1"/>
              </a:solidFill>
              <a:latin typeface="Agency FB" panose="020B0503020202020204" pitchFamily="34" charset="0"/>
            </a:endParaRPr>
          </a:p>
        </p:txBody>
      </p:sp>
      <p:sp>
        <p:nvSpPr>
          <p:cNvPr id="26" name="Rectangle 29"/>
          <p:cNvSpPr>
            <a:spLocks noChangeArrowheads="1"/>
          </p:cNvSpPr>
          <p:nvPr/>
        </p:nvSpPr>
        <p:spPr bwMode="auto">
          <a:xfrm>
            <a:off x="2594441" y="4083050"/>
            <a:ext cx="1598515" cy="400110"/>
          </a:xfrm>
          <a:prstGeom prst="rect">
            <a:avLst/>
          </a:prstGeom>
          <a:noFill/>
          <a:ln w="9525">
            <a:noFill/>
            <a:miter lim="800000"/>
            <a:headEnd/>
            <a:tailEnd/>
          </a:ln>
        </p:spPr>
        <p:txBody>
          <a:bodyPr wrap="none">
            <a:spAutoFit/>
          </a:bodyPr>
          <a:lstStyle/>
          <a:p>
            <a:r>
              <a:rPr lang="en-US" sz="2000" b="1" dirty="0" smtClean="0">
                <a:solidFill>
                  <a:schemeClr val="bg1"/>
                </a:solidFill>
                <a:latin typeface="Agency FB" panose="020B0503020202020204" pitchFamily="34" charset="0"/>
              </a:rPr>
              <a:t>NH</a:t>
            </a:r>
            <a:r>
              <a:rPr lang="en-US" sz="2000" b="1" baseline="-25000" dirty="0" smtClean="0">
                <a:solidFill>
                  <a:schemeClr val="bg1"/>
                </a:solidFill>
                <a:latin typeface="Agency FB" panose="020B0503020202020204" pitchFamily="34" charset="0"/>
              </a:rPr>
              <a:t>4</a:t>
            </a:r>
            <a:r>
              <a:rPr lang="en-US" sz="2000" b="1" baseline="30000" dirty="0" smtClean="0">
                <a:solidFill>
                  <a:schemeClr val="bg1"/>
                </a:solidFill>
                <a:latin typeface="Agency FB" panose="020B0503020202020204" pitchFamily="34" charset="0"/>
              </a:rPr>
              <a:t>+</a:t>
            </a:r>
            <a:r>
              <a:rPr lang="en-US" sz="2000" b="1" baseline="-25000" dirty="0" smtClean="0">
                <a:solidFill>
                  <a:schemeClr val="bg1"/>
                </a:solidFill>
                <a:latin typeface="Agency FB" panose="020B0503020202020204" pitchFamily="34" charset="0"/>
              </a:rPr>
              <a:t>(</a:t>
            </a:r>
            <a:r>
              <a:rPr lang="en-US" sz="2000" b="1" baseline="-25000" dirty="0" err="1">
                <a:solidFill>
                  <a:schemeClr val="bg1"/>
                </a:solidFill>
                <a:latin typeface="Agency FB" panose="020B0503020202020204" pitchFamily="34" charset="0"/>
              </a:rPr>
              <a:t>aq</a:t>
            </a:r>
            <a:r>
              <a:rPr lang="en-US" sz="2000" b="1" baseline="-25000" dirty="0">
                <a:solidFill>
                  <a:schemeClr val="bg1"/>
                </a:solidFill>
                <a:latin typeface="Agency FB" panose="020B0503020202020204" pitchFamily="34" charset="0"/>
              </a:rPr>
              <a:t>) </a:t>
            </a:r>
            <a:r>
              <a:rPr lang="en-US" sz="2000" b="1" dirty="0">
                <a:solidFill>
                  <a:schemeClr val="bg1"/>
                </a:solidFill>
                <a:latin typeface="Agency FB" panose="020B0503020202020204" pitchFamily="34" charset="0"/>
              </a:rPr>
              <a:t>+ </a:t>
            </a:r>
            <a:r>
              <a:rPr lang="en-US" sz="2000" b="1" dirty="0" smtClean="0">
                <a:solidFill>
                  <a:schemeClr val="bg1"/>
                </a:solidFill>
                <a:latin typeface="Agency FB" panose="020B0503020202020204" pitchFamily="34" charset="0"/>
              </a:rPr>
              <a:t>OH</a:t>
            </a:r>
            <a:r>
              <a:rPr lang="en-US" sz="2000" b="1" baseline="30000" dirty="0" smtClean="0">
                <a:solidFill>
                  <a:schemeClr val="bg1"/>
                </a:solidFill>
                <a:latin typeface="Agency FB" panose="020B0503020202020204" pitchFamily="34" charset="0"/>
              </a:rPr>
              <a:t>–</a:t>
            </a:r>
            <a:r>
              <a:rPr lang="en-US" sz="2000" b="1" baseline="-25000" dirty="0" smtClean="0">
                <a:solidFill>
                  <a:schemeClr val="bg1"/>
                </a:solidFill>
                <a:latin typeface="Agency FB" panose="020B0503020202020204" pitchFamily="34" charset="0"/>
              </a:rPr>
              <a:t>(</a:t>
            </a:r>
            <a:r>
              <a:rPr lang="en-US" sz="2000" b="1" baseline="-25000" dirty="0" err="1">
                <a:solidFill>
                  <a:schemeClr val="bg1"/>
                </a:solidFill>
                <a:latin typeface="Agency FB" panose="020B0503020202020204" pitchFamily="34" charset="0"/>
              </a:rPr>
              <a:t>aq</a:t>
            </a:r>
            <a:r>
              <a:rPr lang="en-US" sz="2000" b="1" baseline="-25000" dirty="0">
                <a:solidFill>
                  <a:schemeClr val="bg1"/>
                </a:solidFill>
                <a:latin typeface="Agency FB" panose="020B0503020202020204" pitchFamily="34" charset="0"/>
              </a:rPr>
              <a:t>)</a:t>
            </a:r>
            <a:endParaRPr lang="en-IN" sz="2000" b="1" baseline="-25000" dirty="0">
              <a:solidFill>
                <a:schemeClr val="bg1"/>
              </a:solidFill>
              <a:latin typeface="Agency FB" panose="020B0503020202020204" pitchFamily="34" charset="0"/>
            </a:endParaRPr>
          </a:p>
        </p:txBody>
      </p:sp>
      <p:sp>
        <p:nvSpPr>
          <p:cNvPr id="33" name="Rectangle 6"/>
          <p:cNvSpPr>
            <a:spLocks noChangeArrowheads="1"/>
          </p:cNvSpPr>
          <p:nvPr/>
        </p:nvSpPr>
        <p:spPr bwMode="auto">
          <a:xfrm>
            <a:off x="476252" y="334971"/>
            <a:ext cx="5540299" cy="338554"/>
          </a:xfrm>
          <a:prstGeom prst="rect">
            <a:avLst/>
          </a:prstGeom>
          <a:noFill/>
          <a:ln w="9525">
            <a:noFill/>
            <a:miter lim="800000"/>
            <a:headEnd/>
            <a:tailEnd/>
          </a:ln>
        </p:spPr>
        <p:txBody>
          <a:bodyPr wrap="none">
            <a:spAutoFit/>
          </a:bodyPr>
          <a:lstStyle/>
          <a:p>
            <a:r>
              <a:rPr lang="en-US" sz="1600" b="1" dirty="0" smtClean="0">
                <a:solidFill>
                  <a:schemeClr val="bg1"/>
                </a:solidFill>
                <a:latin typeface="Agency FB" panose="020B0503020202020204" pitchFamily="34" charset="0"/>
              </a:rPr>
              <a:t>Classification of acids and bases depending on the </a:t>
            </a:r>
            <a:r>
              <a:rPr lang="en-US" sz="1600" b="1" dirty="0" smtClean="0">
                <a:solidFill>
                  <a:srgbClr val="FFFF00"/>
                </a:solidFill>
                <a:latin typeface="Agency FB" panose="020B0503020202020204" pitchFamily="34" charset="0"/>
              </a:rPr>
              <a:t>number of H</a:t>
            </a:r>
            <a:r>
              <a:rPr lang="en-US" sz="1600" b="1" baseline="30000" dirty="0" smtClean="0">
                <a:solidFill>
                  <a:srgbClr val="FFFF00"/>
                </a:solidFill>
                <a:latin typeface="Agency FB" panose="020B0503020202020204" pitchFamily="34" charset="0"/>
              </a:rPr>
              <a:t>+</a:t>
            </a:r>
            <a:r>
              <a:rPr lang="en-US" sz="1600" b="1" dirty="0" smtClean="0">
                <a:solidFill>
                  <a:srgbClr val="FFFF00"/>
                </a:solidFill>
                <a:latin typeface="Agency FB" panose="020B0503020202020204" pitchFamily="34" charset="0"/>
              </a:rPr>
              <a:t> and OH</a:t>
            </a:r>
            <a:r>
              <a:rPr lang="en-US" sz="1600" b="1" baseline="30000" dirty="0" smtClean="0">
                <a:solidFill>
                  <a:srgbClr val="FFFF00"/>
                </a:solidFill>
                <a:latin typeface="Agency FB" panose="020B0503020202020204" pitchFamily="34" charset="0"/>
              </a:rPr>
              <a:t>–</a:t>
            </a:r>
            <a:r>
              <a:rPr lang="en-US" sz="1600" b="1" dirty="0" smtClean="0">
                <a:solidFill>
                  <a:srgbClr val="FFFF00"/>
                </a:solidFill>
                <a:latin typeface="Agency FB" panose="020B0503020202020204" pitchFamily="34" charset="0"/>
              </a:rPr>
              <a:t> ions</a:t>
            </a:r>
            <a:endParaRPr lang="en-US" sz="1600" b="1" dirty="0">
              <a:solidFill>
                <a:srgbClr val="FFFF00"/>
              </a:solidFill>
              <a:latin typeface="Agency FB" panose="020B0503020202020204" pitchFamily="34" charset="0"/>
            </a:endParaRPr>
          </a:p>
        </p:txBody>
      </p:sp>
      <p:cxnSp>
        <p:nvCxnSpPr>
          <p:cNvPr id="20" name="Straight Arrow Connector 19"/>
          <p:cNvCxnSpPr/>
          <p:nvPr/>
        </p:nvCxnSpPr>
        <p:spPr>
          <a:xfrm>
            <a:off x="1680790" y="2317750"/>
            <a:ext cx="808410" cy="0"/>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680790" y="4276755"/>
            <a:ext cx="808410" cy="0"/>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9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ppt_x</p:attrName>
                                        </p:attrNameLst>
                                      </p:cBhvr>
                                      <p:tavLst>
                                        <p:tav tm="0">
                                          <p:val>
                                            <p:strVal val="#ppt_x-#ppt_w*1.125000"/>
                                          </p:val>
                                        </p:tav>
                                        <p:tav tm="100000">
                                          <p:val>
                                            <p:strVal val="#ppt_x"/>
                                          </p:val>
                                        </p:tav>
                                      </p:tavLst>
                                    </p:anim>
                                    <p:animEffect transition="in" filter="wipe(right)">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p:tgtEl>
                                          <p:spTgt spid="17"/>
                                        </p:tgtEl>
                                        <p:attrNameLst>
                                          <p:attrName>ppt_x</p:attrName>
                                        </p:attrNameLst>
                                      </p:cBhvr>
                                      <p:tavLst>
                                        <p:tav tm="0">
                                          <p:val>
                                            <p:strVal val="#ppt_x-#ppt_w*1.125000"/>
                                          </p:val>
                                        </p:tav>
                                        <p:tav tm="100000">
                                          <p:val>
                                            <p:strVal val="#ppt_x"/>
                                          </p:val>
                                        </p:tav>
                                      </p:tavLst>
                                    </p:anim>
                                    <p:animEffect transition="in" filter="wipe(righ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p:tgtEl>
                                          <p:spTgt spid="22"/>
                                        </p:tgtEl>
                                        <p:attrNameLst>
                                          <p:attrName>ppt_x</p:attrName>
                                        </p:attrNameLst>
                                      </p:cBhvr>
                                      <p:tavLst>
                                        <p:tav tm="0">
                                          <p:val>
                                            <p:strVal val="#ppt_x-#ppt_w*1.125000"/>
                                          </p:val>
                                        </p:tav>
                                        <p:tav tm="100000">
                                          <p:val>
                                            <p:strVal val="#ppt_x"/>
                                          </p:val>
                                        </p:tav>
                                      </p:tavLst>
                                    </p:anim>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p:tgtEl>
                                          <p:spTgt spid="8"/>
                                        </p:tgtEl>
                                        <p:attrNameLst>
                                          <p:attrName>ppt_x</p:attrName>
                                        </p:attrNameLst>
                                      </p:cBhvr>
                                      <p:tavLst>
                                        <p:tav tm="0">
                                          <p:val>
                                            <p:strVal val="#ppt_x-#ppt_w*1.125000"/>
                                          </p:val>
                                        </p:tav>
                                        <p:tav tm="100000">
                                          <p:val>
                                            <p:strVal val="#ppt_x"/>
                                          </p:val>
                                        </p:tav>
                                      </p:tavLst>
                                    </p:anim>
                                    <p:animEffect transition="in" filter="wipe(right)">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slide(from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p:cTn id="68" dur="500" fill="hold"/>
                                        <p:tgtEl>
                                          <p:spTgt spid="13"/>
                                        </p:tgtEl>
                                        <p:attrNameLst>
                                          <p:attrName>ppt_w</p:attrName>
                                        </p:attrNameLst>
                                      </p:cBhvr>
                                      <p:tavLst>
                                        <p:tav tm="0">
                                          <p:val>
                                            <p:fltVal val="0"/>
                                          </p:val>
                                        </p:tav>
                                        <p:tav tm="100000">
                                          <p:val>
                                            <p:strVal val="#ppt_w"/>
                                          </p:val>
                                        </p:tav>
                                      </p:tavLst>
                                    </p:anim>
                                    <p:anim calcmode="lin" valueType="num">
                                      <p:cBhvr>
                                        <p:cTn id="69" dur="500" fill="hold"/>
                                        <p:tgtEl>
                                          <p:spTgt spid="13"/>
                                        </p:tgtEl>
                                        <p:attrNameLst>
                                          <p:attrName>ppt_h</p:attrName>
                                        </p:attrNameLst>
                                      </p:cBhvr>
                                      <p:tavLst>
                                        <p:tav tm="0">
                                          <p:val>
                                            <p:fltVal val="0"/>
                                          </p:val>
                                        </p:tav>
                                        <p:tav tm="100000">
                                          <p:val>
                                            <p:strVal val="#ppt_h"/>
                                          </p:val>
                                        </p:tav>
                                      </p:tavLst>
                                    </p:anim>
                                    <p:animEffect transition="in" filter="fade">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left)">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p:tgtEl>
                                          <p:spTgt spid="26"/>
                                        </p:tgtEl>
                                        <p:attrNameLst>
                                          <p:attrName>ppt_x</p:attrName>
                                        </p:attrNameLst>
                                      </p:cBhvr>
                                      <p:tavLst>
                                        <p:tav tm="0">
                                          <p:val>
                                            <p:strVal val="#ppt_x-#ppt_w*1.125000"/>
                                          </p:val>
                                        </p:tav>
                                        <p:tav tm="100000">
                                          <p:val>
                                            <p:strVal val="#ppt_x"/>
                                          </p:val>
                                        </p:tav>
                                      </p:tavLst>
                                    </p:anim>
                                    <p:animEffect transition="in" filter="wipe(right)">
                                      <p:cBhvr>
                                        <p:cTn id="8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3" grpId="0"/>
      <p:bldP spid="18" grpId="0"/>
      <p:bldP spid="22" grpId="0"/>
      <p:bldP spid="26"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grpSp>
        <p:nvGrpSpPr>
          <p:cNvPr id="43" name="Group 42"/>
          <p:cNvGrpSpPr/>
          <p:nvPr/>
        </p:nvGrpSpPr>
        <p:grpSpPr>
          <a:xfrm>
            <a:off x="634983" y="1143040"/>
            <a:ext cx="3606800" cy="408225"/>
            <a:chOff x="609600" y="781670"/>
            <a:chExt cx="3606800" cy="408225"/>
          </a:xfrm>
        </p:grpSpPr>
        <p:sp>
          <p:nvSpPr>
            <p:cNvPr id="10" name="Rectangle 9"/>
            <p:cNvSpPr/>
            <p:nvPr/>
          </p:nvSpPr>
          <p:spPr>
            <a:xfrm>
              <a:off x="609600" y="787460"/>
              <a:ext cx="3606800" cy="402435"/>
            </a:xfrm>
            <a:prstGeom prst="rect">
              <a:avLst/>
            </a:prstGeom>
            <a:gradFill>
              <a:gsLst>
                <a:gs pos="0">
                  <a:schemeClr val="bg1">
                    <a:alpha val="90000"/>
                  </a:schemeClr>
                </a:gs>
                <a:gs pos="100000">
                  <a:schemeClr val="bg1">
                    <a:alpha val="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7" name="Rectangle 16"/>
            <p:cNvSpPr/>
            <p:nvPr/>
          </p:nvSpPr>
          <p:spPr>
            <a:xfrm>
              <a:off x="639094" y="781670"/>
              <a:ext cx="2684709" cy="369332"/>
            </a:xfrm>
            <a:prstGeom prst="rect">
              <a:avLst/>
            </a:prstGeom>
          </p:spPr>
          <p:txBody>
            <a:bodyPr wrap="none">
              <a:spAutoFit/>
            </a:bodyPr>
            <a:lstStyle/>
            <a:p>
              <a:pPr>
                <a:buFont typeface="+mj-lt"/>
                <a:buAutoNum type="arabicPeriod"/>
                <a:defRPr/>
              </a:pPr>
              <a:r>
                <a:rPr lang="en-US" b="1" dirty="0" smtClean="0">
                  <a:latin typeface="Tw Cen MT" panose="020B0602020104020603" pitchFamily="34" charset="0"/>
                </a:rPr>
                <a:t>  </a:t>
              </a:r>
              <a:r>
                <a:rPr lang="en-US" b="1" dirty="0">
                  <a:latin typeface="Tw Cen MT" panose="020B0602020104020603" pitchFamily="34" charset="0"/>
                </a:rPr>
                <a:t>Bases have bitter taste.</a:t>
              </a:r>
            </a:p>
          </p:txBody>
        </p:sp>
      </p:grpSp>
      <p:grpSp>
        <p:nvGrpSpPr>
          <p:cNvPr id="44" name="Group 43"/>
          <p:cNvGrpSpPr/>
          <p:nvPr/>
        </p:nvGrpSpPr>
        <p:grpSpPr>
          <a:xfrm>
            <a:off x="634983" y="1687414"/>
            <a:ext cx="3603008" cy="402336"/>
            <a:chOff x="664192" y="1365092"/>
            <a:chExt cx="3603008" cy="402336"/>
          </a:xfrm>
        </p:grpSpPr>
        <p:sp>
          <p:nvSpPr>
            <p:cNvPr id="32" name="Rectangle 31"/>
            <p:cNvSpPr/>
            <p:nvPr/>
          </p:nvSpPr>
          <p:spPr>
            <a:xfrm>
              <a:off x="664192" y="1365092"/>
              <a:ext cx="3603008" cy="402336"/>
            </a:xfrm>
            <a:prstGeom prst="rect">
              <a:avLst/>
            </a:prstGeom>
            <a:gradFill>
              <a:gsLst>
                <a:gs pos="0">
                  <a:schemeClr val="bg1">
                    <a:alpha val="90000"/>
                  </a:schemeClr>
                </a:gs>
                <a:gs pos="100000">
                  <a:schemeClr val="bg1">
                    <a:alpha val="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9" name="Rectangle 18"/>
            <p:cNvSpPr/>
            <p:nvPr/>
          </p:nvSpPr>
          <p:spPr>
            <a:xfrm>
              <a:off x="689586" y="1378055"/>
              <a:ext cx="2974725" cy="369332"/>
            </a:xfrm>
            <a:prstGeom prst="rect">
              <a:avLst/>
            </a:prstGeom>
          </p:spPr>
          <p:txBody>
            <a:bodyPr wrap="none">
              <a:spAutoFit/>
            </a:bodyPr>
            <a:lstStyle/>
            <a:p>
              <a:r>
                <a:rPr lang="en-US" b="1" dirty="0">
                  <a:latin typeface="Tw Cen MT" panose="020B0602020104020603" pitchFamily="34" charset="0"/>
                </a:rPr>
                <a:t>2. </a:t>
              </a:r>
              <a:r>
                <a:rPr lang="en-US" b="1" dirty="0" smtClean="0">
                  <a:latin typeface="Tw Cen MT" panose="020B0602020104020603" pitchFamily="34" charset="0"/>
                </a:rPr>
                <a:t> Bases </a:t>
              </a:r>
              <a:r>
                <a:rPr lang="en-US" b="1" dirty="0">
                  <a:latin typeface="Tw Cen MT" panose="020B0602020104020603" pitchFamily="34" charset="0"/>
                </a:rPr>
                <a:t>feel soapy to touch.</a:t>
              </a:r>
            </a:p>
          </p:txBody>
        </p:sp>
      </p:grpSp>
      <p:grpSp>
        <p:nvGrpSpPr>
          <p:cNvPr id="45" name="Group 44"/>
          <p:cNvGrpSpPr/>
          <p:nvPr/>
        </p:nvGrpSpPr>
        <p:grpSpPr>
          <a:xfrm>
            <a:off x="633463" y="2237207"/>
            <a:ext cx="3602736" cy="402336"/>
            <a:chOff x="669880" y="2019300"/>
            <a:chExt cx="3602736" cy="402336"/>
          </a:xfrm>
        </p:grpSpPr>
        <p:sp>
          <p:nvSpPr>
            <p:cNvPr id="33" name="Rectangle 32"/>
            <p:cNvSpPr/>
            <p:nvPr/>
          </p:nvSpPr>
          <p:spPr>
            <a:xfrm>
              <a:off x="669880" y="2019300"/>
              <a:ext cx="3602736" cy="402336"/>
            </a:xfrm>
            <a:prstGeom prst="rect">
              <a:avLst/>
            </a:prstGeom>
            <a:gradFill>
              <a:gsLst>
                <a:gs pos="0">
                  <a:schemeClr val="bg1">
                    <a:alpha val="90000"/>
                  </a:schemeClr>
                </a:gs>
                <a:gs pos="100000">
                  <a:schemeClr val="bg1">
                    <a:alpha val="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34" name="Rectangle 33"/>
            <p:cNvSpPr/>
            <p:nvPr/>
          </p:nvSpPr>
          <p:spPr>
            <a:xfrm>
              <a:off x="671400" y="2035075"/>
              <a:ext cx="3342693" cy="369332"/>
            </a:xfrm>
            <a:prstGeom prst="rect">
              <a:avLst/>
            </a:prstGeom>
          </p:spPr>
          <p:txBody>
            <a:bodyPr wrap="square">
              <a:spAutoFit/>
            </a:bodyPr>
            <a:lstStyle/>
            <a:p>
              <a:pPr marL="342900" indent="-342900">
                <a:buAutoNum type="arabicPeriod" startAt="3"/>
              </a:pPr>
              <a:r>
                <a:rPr lang="en-US" b="1" dirty="0">
                  <a:latin typeface="Tw Cen MT" panose="020B0602020104020603" pitchFamily="34" charset="0"/>
                </a:rPr>
                <a:t>Bases</a:t>
              </a:r>
              <a:r>
                <a:rPr lang="en-US" b="1" dirty="0">
                  <a:solidFill>
                    <a:srgbClr val="FFFFFF"/>
                  </a:solidFill>
                </a:rPr>
                <a:t> </a:t>
              </a:r>
              <a:r>
                <a:rPr lang="en-US" b="1" dirty="0">
                  <a:latin typeface="Tw Cen MT" panose="020B0602020104020603" pitchFamily="34" charset="0"/>
                </a:rPr>
                <a:t>turns  red litmus blue.</a:t>
              </a:r>
            </a:p>
          </p:txBody>
        </p:sp>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1" y="1682750"/>
            <a:ext cx="3124200" cy="2078151"/>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026" name="Picture 2" descr="Image result for soap hockey 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89002" y="2272034"/>
            <a:ext cx="3047998" cy="1963416"/>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1" name="TextBox 97"/>
          <p:cNvSpPr txBox="1">
            <a:spLocks noChangeArrowheads="1"/>
          </p:cNvSpPr>
          <p:nvPr/>
        </p:nvSpPr>
        <p:spPr bwMode="auto">
          <a:xfrm>
            <a:off x="3228975" y="4530050"/>
            <a:ext cx="771079" cy="377521"/>
          </a:xfrm>
          <a:prstGeom prst="roundRect">
            <a:avLst/>
          </a:prstGeom>
          <a:solidFill>
            <a:schemeClr val="bg1">
              <a:alpha val="70000"/>
            </a:schemeClr>
          </a:solidFill>
          <a:ln>
            <a:headEnd/>
            <a:tailEnd/>
          </a:ln>
        </p:spPr>
        <p:style>
          <a:lnRef idx="0">
            <a:schemeClr val="accent4"/>
          </a:lnRef>
          <a:fillRef idx="3">
            <a:schemeClr val="accent4"/>
          </a:fillRef>
          <a:effectRef idx="3">
            <a:schemeClr val="accent4"/>
          </a:effectRef>
          <a:fontRef idx="minor">
            <a:schemeClr val="lt1"/>
          </a:fontRef>
        </p:style>
        <p:txBody>
          <a:bodyPr wrap="none">
            <a:spAutoFit/>
          </a:bodyPr>
          <a:lstStyle>
            <a:defPPr>
              <a:defRPr lang="en-US"/>
            </a:defPPr>
            <a:lvl1pPr>
              <a:defRPr sz="2000" b="1">
                <a:solidFill>
                  <a:schemeClr val="tx1"/>
                </a:solidFill>
              </a:defRPr>
            </a:lvl1pPr>
          </a:lstStyle>
          <a:p>
            <a:r>
              <a:rPr lang="en-US" dirty="0"/>
              <a:t>BASE</a:t>
            </a:r>
          </a:p>
        </p:txBody>
      </p:sp>
      <p:grpSp>
        <p:nvGrpSpPr>
          <p:cNvPr id="63" name="Group 100"/>
          <p:cNvGrpSpPr>
            <a:grpSpLocks/>
          </p:cNvGrpSpPr>
          <p:nvPr/>
        </p:nvGrpSpPr>
        <p:grpSpPr bwMode="auto">
          <a:xfrm>
            <a:off x="4454195" y="590550"/>
            <a:ext cx="896399" cy="2409592"/>
            <a:chOff x="2217064" y="569701"/>
            <a:chExt cx="895860" cy="2409944"/>
          </a:xfrm>
        </p:grpSpPr>
        <p:sp>
          <p:nvSpPr>
            <p:cNvPr id="64" name="Rectangle 63"/>
            <p:cNvSpPr/>
            <p:nvPr/>
          </p:nvSpPr>
          <p:spPr>
            <a:xfrm>
              <a:off x="2311988" y="1333485"/>
              <a:ext cx="228463" cy="164616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sp>
          <p:nvSpPr>
            <p:cNvPr id="65" name="Rectangle 102"/>
            <p:cNvSpPr>
              <a:spLocks noChangeArrowheads="1"/>
            </p:cNvSpPr>
            <p:nvPr/>
          </p:nvSpPr>
          <p:spPr bwMode="auto">
            <a:xfrm rot="20481522">
              <a:off x="2217064" y="569701"/>
              <a:ext cx="895860" cy="1169722"/>
            </a:xfrm>
            <a:prstGeom prst="rect">
              <a:avLst/>
            </a:prstGeom>
            <a:noFill/>
            <a:ln w="9525">
              <a:noFill/>
              <a:miter lim="800000"/>
              <a:headEnd/>
              <a:tailEnd/>
            </a:ln>
          </p:spPr>
          <p:txBody>
            <a:bodyPr wrap="none">
              <a:spAutoFit/>
            </a:bodyPr>
            <a:lstStyle/>
            <a:p>
              <a:r>
                <a:rPr lang="en-US" sz="7000" dirty="0">
                  <a:latin typeface="Bookman Old Style" pitchFamily="18" charset="0"/>
                  <a:sym typeface="Wingdings" pitchFamily="2" charset="2"/>
                </a:rPr>
                <a:t></a:t>
              </a:r>
              <a:endParaRPr lang="en-US" sz="7000" dirty="0">
                <a:latin typeface="Bookman Old Style" pitchFamily="18" charset="0"/>
              </a:endParaRPr>
            </a:p>
          </p:txBody>
        </p:sp>
      </p:grpSp>
      <p:grpSp>
        <p:nvGrpSpPr>
          <p:cNvPr id="66" name="Group 100"/>
          <p:cNvGrpSpPr>
            <a:grpSpLocks/>
          </p:cNvGrpSpPr>
          <p:nvPr/>
        </p:nvGrpSpPr>
        <p:grpSpPr bwMode="auto">
          <a:xfrm>
            <a:off x="5216195" y="590550"/>
            <a:ext cx="896399" cy="2409592"/>
            <a:chOff x="2217064" y="569701"/>
            <a:chExt cx="895860" cy="2409944"/>
          </a:xfrm>
        </p:grpSpPr>
        <p:sp>
          <p:nvSpPr>
            <p:cNvPr id="67" name="Rectangle 66"/>
            <p:cNvSpPr/>
            <p:nvPr/>
          </p:nvSpPr>
          <p:spPr>
            <a:xfrm>
              <a:off x="2311988" y="1333485"/>
              <a:ext cx="228463" cy="16461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sp>
          <p:nvSpPr>
            <p:cNvPr id="68" name="Rectangle 102"/>
            <p:cNvSpPr>
              <a:spLocks noChangeArrowheads="1"/>
            </p:cNvSpPr>
            <p:nvPr/>
          </p:nvSpPr>
          <p:spPr bwMode="auto">
            <a:xfrm rot="20481522">
              <a:off x="2217064" y="569701"/>
              <a:ext cx="895860" cy="1169722"/>
            </a:xfrm>
            <a:prstGeom prst="rect">
              <a:avLst/>
            </a:prstGeom>
            <a:noFill/>
            <a:ln w="9525">
              <a:noFill/>
              <a:miter lim="800000"/>
              <a:headEnd/>
              <a:tailEnd/>
            </a:ln>
          </p:spPr>
          <p:txBody>
            <a:bodyPr wrap="none">
              <a:spAutoFit/>
            </a:bodyPr>
            <a:lstStyle/>
            <a:p>
              <a:r>
                <a:rPr lang="en-US" sz="7000" dirty="0">
                  <a:latin typeface="Bookman Old Style" pitchFamily="18" charset="0"/>
                  <a:sym typeface="Wingdings" pitchFamily="2" charset="2"/>
                </a:rPr>
                <a:t></a:t>
              </a:r>
              <a:endParaRPr lang="en-US" sz="7000" dirty="0">
                <a:latin typeface="Bookman Old Style" pitchFamily="18" charset="0"/>
              </a:endParaRPr>
            </a:p>
          </p:txBody>
        </p:sp>
      </p:grpSp>
      <p:sp>
        <p:nvSpPr>
          <p:cNvPr id="69" name="Rectangle 68"/>
          <p:cNvSpPr/>
          <p:nvPr/>
        </p:nvSpPr>
        <p:spPr>
          <a:xfrm>
            <a:off x="5311174" y="4159017"/>
            <a:ext cx="228600" cy="5937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grpSp>
        <p:nvGrpSpPr>
          <p:cNvPr id="70" name="Group 84"/>
          <p:cNvGrpSpPr>
            <a:grpSpLocks/>
          </p:cNvGrpSpPr>
          <p:nvPr/>
        </p:nvGrpSpPr>
        <p:grpSpPr bwMode="auto">
          <a:xfrm>
            <a:off x="3944339" y="3219536"/>
            <a:ext cx="1957387" cy="1784350"/>
            <a:chOff x="1447800" y="3810000"/>
            <a:chExt cx="1957850" cy="1784487"/>
          </a:xfrm>
        </p:grpSpPr>
        <p:grpSp>
          <p:nvGrpSpPr>
            <p:cNvPr id="71" name="Group 32"/>
            <p:cNvGrpSpPr>
              <a:grpSpLocks/>
            </p:cNvGrpSpPr>
            <p:nvPr/>
          </p:nvGrpSpPr>
          <p:grpSpPr bwMode="auto">
            <a:xfrm>
              <a:off x="1447800" y="3810000"/>
              <a:ext cx="1957850" cy="1784487"/>
              <a:chOff x="481068" y="3438876"/>
              <a:chExt cx="1957850" cy="1784487"/>
            </a:xfrm>
          </p:grpSpPr>
          <p:sp>
            <p:nvSpPr>
              <p:cNvPr id="82" name="Freeform 8"/>
              <p:cNvSpPr>
                <a:spLocks/>
              </p:cNvSpPr>
              <p:nvPr/>
            </p:nvSpPr>
            <p:spPr bwMode="auto">
              <a:xfrm>
                <a:off x="489007" y="3475392"/>
                <a:ext cx="1949911" cy="1747971"/>
              </a:xfrm>
              <a:custGeom>
                <a:avLst/>
                <a:gdLst/>
                <a:ahLst/>
                <a:cxnLst>
                  <a:cxn ang="0">
                    <a:pos x="45" y="32"/>
                  </a:cxn>
                  <a:cxn ang="0">
                    <a:pos x="109" y="65"/>
                  </a:cxn>
                  <a:cxn ang="0">
                    <a:pos x="148" y="94"/>
                  </a:cxn>
                  <a:cxn ang="0">
                    <a:pos x="169" y="1338"/>
                  </a:cxn>
                  <a:cxn ang="0">
                    <a:pos x="180" y="1371"/>
                  </a:cxn>
                  <a:cxn ang="0">
                    <a:pos x="195" y="1402"/>
                  </a:cxn>
                  <a:cxn ang="0">
                    <a:pos x="214" y="1428"/>
                  </a:cxn>
                  <a:cxn ang="0">
                    <a:pos x="235" y="1450"/>
                  </a:cxn>
                  <a:cxn ang="0">
                    <a:pos x="260" y="1470"/>
                  </a:cxn>
                  <a:cxn ang="0">
                    <a:pos x="284" y="1484"/>
                  </a:cxn>
                  <a:cxn ang="0">
                    <a:pos x="310" y="1494"/>
                  </a:cxn>
                  <a:cxn ang="0">
                    <a:pos x="338" y="1497"/>
                  </a:cxn>
                  <a:cxn ang="0">
                    <a:pos x="1211" y="1493"/>
                  </a:cxn>
                  <a:cxn ang="0">
                    <a:pos x="1298" y="1496"/>
                  </a:cxn>
                  <a:cxn ang="0">
                    <a:pos x="1358" y="1494"/>
                  </a:cxn>
                  <a:cxn ang="0">
                    <a:pos x="1414" y="1486"/>
                  </a:cxn>
                  <a:cxn ang="0">
                    <a:pos x="1451" y="1473"/>
                  </a:cxn>
                  <a:cxn ang="0">
                    <a:pos x="1474" y="1460"/>
                  </a:cxn>
                  <a:cxn ang="0">
                    <a:pos x="1493" y="1445"/>
                  </a:cxn>
                  <a:cxn ang="0">
                    <a:pos x="1508" y="1424"/>
                  </a:cxn>
                  <a:cxn ang="0">
                    <a:pos x="1521" y="1402"/>
                  </a:cxn>
                  <a:cxn ang="0">
                    <a:pos x="1529" y="1372"/>
                  </a:cxn>
                  <a:cxn ang="0">
                    <a:pos x="1532" y="1298"/>
                  </a:cxn>
                  <a:cxn ang="0">
                    <a:pos x="1542" y="126"/>
                  </a:cxn>
                  <a:cxn ang="0">
                    <a:pos x="1565" y="89"/>
                  </a:cxn>
                  <a:cxn ang="0">
                    <a:pos x="1597" y="53"/>
                  </a:cxn>
                  <a:cxn ang="0">
                    <a:pos x="1641" y="17"/>
                  </a:cxn>
                  <a:cxn ang="0">
                    <a:pos x="1552" y="37"/>
                  </a:cxn>
                  <a:cxn ang="0">
                    <a:pos x="1386" y="84"/>
                  </a:cxn>
                  <a:cxn ang="0">
                    <a:pos x="1280" y="108"/>
                  </a:cxn>
                  <a:cxn ang="0">
                    <a:pos x="1180" y="130"/>
                  </a:cxn>
                  <a:cxn ang="0">
                    <a:pos x="1079" y="147"/>
                  </a:cxn>
                  <a:cxn ang="0">
                    <a:pos x="981" y="159"/>
                  </a:cxn>
                  <a:cxn ang="0">
                    <a:pos x="884" y="165"/>
                  </a:cxn>
                  <a:cxn ang="0">
                    <a:pos x="786" y="167"/>
                  </a:cxn>
                  <a:cxn ang="0">
                    <a:pos x="689" y="164"/>
                  </a:cxn>
                  <a:cxn ang="0">
                    <a:pos x="591" y="154"/>
                  </a:cxn>
                  <a:cxn ang="0">
                    <a:pos x="491" y="141"/>
                  </a:cxn>
                  <a:cxn ang="0">
                    <a:pos x="388" y="121"/>
                  </a:cxn>
                  <a:cxn ang="0">
                    <a:pos x="282" y="95"/>
                  </a:cxn>
                  <a:cxn ang="0">
                    <a:pos x="174" y="65"/>
                  </a:cxn>
                  <a:cxn ang="0">
                    <a:pos x="60" y="29"/>
                  </a:cxn>
                </a:cxnLst>
                <a:rect l="0" t="0" r="r" b="b"/>
                <a:pathLst>
                  <a:path w="1669" h="1497">
                    <a:moveTo>
                      <a:pt x="0" y="8"/>
                    </a:moveTo>
                    <a:lnTo>
                      <a:pt x="45" y="32"/>
                    </a:lnTo>
                    <a:lnTo>
                      <a:pt x="87" y="53"/>
                    </a:lnTo>
                    <a:lnTo>
                      <a:pt x="109" y="65"/>
                    </a:lnTo>
                    <a:lnTo>
                      <a:pt x="128" y="78"/>
                    </a:lnTo>
                    <a:lnTo>
                      <a:pt x="148" y="94"/>
                    </a:lnTo>
                    <a:lnTo>
                      <a:pt x="169" y="112"/>
                    </a:lnTo>
                    <a:lnTo>
                      <a:pt x="169" y="1338"/>
                    </a:lnTo>
                    <a:lnTo>
                      <a:pt x="174" y="1354"/>
                    </a:lnTo>
                    <a:lnTo>
                      <a:pt x="180" y="1371"/>
                    </a:lnTo>
                    <a:lnTo>
                      <a:pt x="187" y="1387"/>
                    </a:lnTo>
                    <a:lnTo>
                      <a:pt x="195" y="1402"/>
                    </a:lnTo>
                    <a:lnTo>
                      <a:pt x="204" y="1415"/>
                    </a:lnTo>
                    <a:lnTo>
                      <a:pt x="214" y="1428"/>
                    </a:lnTo>
                    <a:lnTo>
                      <a:pt x="224" y="1441"/>
                    </a:lnTo>
                    <a:lnTo>
                      <a:pt x="235" y="1450"/>
                    </a:lnTo>
                    <a:lnTo>
                      <a:pt x="247" y="1462"/>
                    </a:lnTo>
                    <a:lnTo>
                      <a:pt x="260" y="1470"/>
                    </a:lnTo>
                    <a:lnTo>
                      <a:pt x="271" y="1478"/>
                    </a:lnTo>
                    <a:lnTo>
                      <a:pt x="284" y="1484"/>
                    </a:lnTo>
                    <a:lnTo>
                      <a:pt x="297" y="1489"/>
                    </a:lnTo>
                    <a:lnTo>
                      <a:pt x="310" y="1494"/>
                    </a:lnTo>
                    <a:lnTo>
                      <a:pt x="323" y="1496"/>
                    </a:lnTo>
                    <a:lnTo>
                      <a:pt x="338" y="1497"/>
                    </a:lnTo>
                    <a:lnTo>
                      <a:pt x="1159" y="1493"/>
                    </a:lnTo>
                    <a:lnTo>
                      <a:pt x="1211" y="1493"/>
                    </a:lnTo>
                    <a:lnTo>
                      <a:pt x="1269" y="1496"/>
                    </a:lnTo>
                    <a:lnTo>
                      <a:pt x="1298" y="1496"/>
                    </a:lnTo>
                    <a:lnTo>
                      <a:pt x="1329" y="1496"/>
                    </a:lnTo>
                    <a:lnTo>
                      <a:pt x="1358" y="1494"/>
                    </a:lnTo>
                    <a:lnTo>
                      <a:pt x="1386" y="1491"/>
                    </a:lnTo>
                    <a:lnTo>
                      <a:pt x="1414" y="1486"/>
                    </a:lnTo>
                    <a:lnTo>
                      <a:pt x="1440" y="1478"/>
                    </a:lnTo>
                    <a:lnTo>
                      <a:pt x="1451" y="1473"/>
                    </a:lnTo>
                    <a:lnTo>
                      <a:pt x="1463" y="1467"/>
                    </a:lnTo>
                    <a:lnTo>
                      <a:pt x="1474" y="1460"/>
                    </a:lnTo>
                    <a:lnTo>
                      <a:pt x="1484" y="1454"/>
                    </a:lnTo>
                    <a:lnTo>
                      <a:pt x="1493" y="1445"/>
                    </a:lnTo>
                    <a:lnTo>
                      <a:pt x="1502" y="1436"/>
                    </a:lnTo>
                    <a:lnTo>
                      <a:pt x="1508" y="1424"/>
                    </a:lnTo>
                    <a:lnTo>
                      <a:pt x="1516" y="1413"/>
                    </a:lnTo>
                    <a:lnTo>
                      <a:pt x="1521" y="1402"/>
                    </a:lnTo>
                    <a:lnTo>
                      <a:pt x="1526" y="1387"/>
                    </a:lnTo>
                    <a:lnTo>
                      <a:pt x="1529" y="1372"/>
                    </a:lnTo>
                    <a:lnTo>
                      <a:pt x="1532" y="1356"/>
                    </a:lnTo>
                    <a:lnTo>
                      <a:pt x="1532" y="1298"/>
                    </a:lnTo>
                    <a:lnTo>
                      <a:pt x="1532" y="144"/>
                    </a:lnTo>
                    <a:lnTo>
                      <a:pt x="1542" y="126"/>
                    </a:lnTo>
                    <a:lnTo>
                      <a:pt x="1554" y="108"/>
                    </a:lnTo>
                    <a:lnTo>
                      <a:pt x="1565" y="89"/>
                    </a:lnTo>
                    <a:lnTo>
                      <a:pt x="1580" y="71"/>
                    </a:lnTo>
                    <a:lnTo>
                      <a:pt x="1597" y="53"/>
                    </a:lnTo>
                    <a:lnTo>
                      <a:pt x="1619" y="35"/>
                    </a:lnTo>
                    <a:lnTo>
                      <a:pt x="1641" y="17"/>
                    </a:lnTo>
                    <a:lnTo>
                      <a:pt x="1669" y="0"/>
                    </a:lnTo>
                    <a:lnTo>
                      <a:pt x="1552" y="37"/>
                    </a:lnTo>
                    <a:lnTo>
                      <a:pt x="1441" y="69"/>
                    </a:lnTo>
                    <a:lnTo>
                      <a:pt x="1386" y="84"/>
                    </a:lnTo>
                    <a:lnTo>
                      <a:pt x="1334" y="97"/>
                    </a:lnTo>
                    <a:lnTo>
                      <a:pt x="1280" y="108"/>
                    </a:lnTo>
                    <a:lnTo>
                      <a:pt x="1230" y="120"/>
                    </a:lnTo>
                    <a:lnTo>
                      <a:pt x="1180" y="130"/>
                    </a:lnTo>
                    <a:lnTo>
                      <a:pt x="1129" y="139"/>
                    </a:lnTo>
                    <a:lnTo>
                      <a:pt x="1079" y="147"/>
                    </a:lnTo>
                    <a:lnTo>
                      <a:pt x="1030" y="154"/>
                    </a:lnTo>
                    <a:lnTo>
                      <a:pt x="981" y="159"/>
                    </a:lnTo>
                    <a:lnTo>
                      <a:pt x="933" y="162"/>
                    </a:lnTo>
                    <a:lnTo>
                      <a:pt x="884" y="165"/>
                    </a:lnTo>
                    <a:lnTo>
                      <a:pt x="835" y="167"/>
                    </a:lnTo>
                    <a:lnTo>
                      <a:pt x="786" y="167"/>
                    </a:lnTo>
                    <a:lnTo>
                      <a:pt x="738" y="165"/>
                    </a:lnTo>
                    <a:lnTo>
                      <a:pt x="689" y="164"/>
                    </a:lnTo>
                    <a:lnTo>
                      <a:pt x="640" y="160"/>
                    </a:lnTo>
                    <a:lnTo>
                      <a:pt x="591" y="154"/>
                    </a:lnTo>
                    <a:lnTo>
                      <a:pt x="541" y="149"/>
                    </a:lnTo>
                    <a:lnTo>
                      <a:pt x="491" y="141"/>
                    </a:lnTo>
                    <a:lnTo>
                      <a:pt x="440" y="131"/>
                    </a:lnTo>
                    <a:lnTo>
                      <a:pt x="388" y="121"/>
                    </a:lnTo>
                    <a:lnTo>
                      <a:pt x="336" y="108"/>
                    </a:lnTo>
                    <a:lnTo>
                      <a:pt x="282" y="95"/>
                    </a:lnTo>
                    <a:lnTo>
                      <a:pt x="229" y="81"/>
                    </a:lnTo>
                    <a:lnTo>
                      <a:pt x="174" y="65"/>
                    </a:lnTo>
                    <a:lnTo>
                      <a:pt x="117" y="47"/>
                    </a:lnTo>
                    <a:lnTo>
                      <a:pt x="60" y="29"/>
                    </a:lnTo>
                    <a:lnTo>
                      <a:pt x="0" y="8"/>
                    </a:lnTo>
                    <a:close/>
                  </a:path>
                </a:pathLst>
              </a:custGeom>
              <a:solidFill>
                <a:schemeClr val="bg1">
                  <a:lumMod val="75000"/>
                  <a:alpha val="24000"/>
                </a:schemeClr>
              </a:solidFill>
              <a:ln w="19050">
                <a:solidFill>
                  <a:schemeClr val="tx1"/>
                </a:solidFill>
                <a:headEnd/>
                <a:tailEnd/>
              </a:ln>
            </p:spPr>
            <p:style>
              <a:lnRef idx="1">
                <a:schemeClr val="accent3"/>
              </a:lnRef>
              <a:fillRef idx="2">
                <a:schemeClr val="accent3"/>
              </a:fillRef>
              <a:effectRef idx="1">
                <a:schemeClr val="accent3"/>
              </a:effectRef>
              <a:fontRef idx="minor">
                <a:schemeClr val="dk1"/>
              </a:fontRef>
            </p:style>
            <p:txBody>
              <a:bodyPr/>
              <a:lstStyle/>
              <a:p>
                <a:pPr>
                  <a:defRPr/>
                </a:pPr>
                <a:endParaRPr lang="en-US" dirty="0">
                  <a:latin typeface="Bookman Old Style" pitchFamily="18" charset="0"/>
                </a:endParaRPr>
              </a:p>
            </p:txBody>
          </p:sp>
          <p:sp>
            <p:nvSpPr>
              <p:cNvPr id="83" name="Freeform 9"/>
              <p:cNvSpPr>
                <a:spLocks/>
              </p:cNvSpPr>
              <p:nvPr/>
            </p:nvSpPr>
            <p:spPr bwMode="auto">
              <a:xfrm>
                <a:off x="481068" y="3438876"/>
                <a:ext cx="1948323" cy="46042"/>
              </a:xfrm>
              <a:custGeom>
                <a:avLst/>
                <a:gdLst/>
                <a:ahLst/>
                <a:cxnLst>
                  <a:cxn ang="0">
                    <a:pos x="0" y="39"/>
                  </a:cxn>
                  <a:cxn ang="0">
                    <a:pos x="104" y="29"/>
                  </a:cxn>
                  <a:cxn ang="0">
                    <a:pos x="207" y="21"/>
                  </a:cxn>
                  <a:cxn ang="0">
                    <a:pos x="309" y="13"/>
                  </a:cxn>
                  <a:cxn ang="0">
                    <a:pos x="413" y="8"/>
                  </a:cxn>
                  <a:cxn ang="0">
                    <a:pos x="515" y="5"/>
                  </a:cxn>
                  <a:cxn ang="0">
                    <a:pos x="618" y="1"/>
                  </a:cxn>
                  <a:cxn ang="0">
                    <a:pos x="722" y="0"/>
                  </a:cxn>
                  <a:cxn ang="0">
                    <a:pos x="826" y="0"/>
                  </a:cxn>
                  <a:cxn ang="0">
                    <a:pos x="930" y="0"/>
                  </a:cxn>
                  <a:cxn ang="0">
                    <a:pos x="1036" y="1"/>
                  </a:cxn>
                  <a:cxn ang="0">
                    <a:pos x="1141" y="3"/>
                  </a:cxn>
                  <a:cxn ang="0">
                    <a:pos x="1247" y="6"/>
                  </a:cxn>
                  <a:cxn ang="0">
                    <a:pos x="1352" y="11"/>
                  </a:cxn>
                  <a:cxn ang="0">
                    <a:pos x="1458" y="18"/>
                  </a:cxn>
                  <a:cxn ang="0">
                    <a:pos x="1564" y="26"/>
                  </a:cxn>
                  <a:cxn ang="0">
                    <a:pos x="1668" y="34"/>
                  </a:cxn>
                </a:cxnLst>
                <a:rect l="0" t="0" r="r" b="b"/>
                <a:pathLst>
                  <a:path w="1668" h="39">
                    <a:moveTo>
                      <a:pt x="0" y="39"/>
                    </a:moveTo>
                    <a:lnTo>
                      <a:pt x="104" y="29"/>
                    </a:lnTo>
                    <a:lnTo>
                      <a:pt x="207" y="21"/>
                    </a:lnTo>
                    <a:lnTo>
                      <a:pt x="309" y="13"/>
                    </a:lnTo>
                    <a:lnTo>
                      <a:pt x="413" y="8"/>
                    </a:lnTo>
                    <a:lnTo>
                      <a:pt x="515" y="5"/>
                    </a:lnTo>
                    <a:lnTo>
                      <a:pt x="618" y="1"/>
                    </a:lnTo>
                    <a:lnTo>
                      <a:pt x="722" y="0"/>
                    </a:lnTo>
                    <a:lnTo>
                      <a:pt x="826" y="0"/>
                    </a:lnTo>
                    <a:lnTo>
                      <a:pt x="930" y="0"/>
                    </a:lnTo>
                    <a:lnTo>
                      <a:pt x="1036" y="1"/>
                    </a:lnTo>
                    <a:lnTo>
                      <a:pt x="1141" y="3"/>
                    </a:lnTo>
                    <a:lnTo>
                      <a:pt x="1247" y="6"/>
                    </a:lnTo>
                    <a:lnTo>
                      <a:pt x="1352" y="11"/>
                    </a:lnTo>
                    <a:lnTo>
                      <a:pt x="1458" y="18"/>
                    </a:lnTo>
                    <a:lnTo>
                      <a:pt x="1564" y="26"/>
                    </a:lnTo>
                    <a:lnTo>
                      <a:pt x="1668" y="34"/>
                    </a:lnTo>
                  </a:path>
                </a:pathLst>
              </a:custGeom>
              <a:ln w="19050">
                <a:solidFill>
                  <a:schemeClr val="tx1"/>
                </a:solidFill>
                <a:headEnd/>
                <a:tailEnd/>
              </a:ln>
            </p:spPr>
            <p:style>
              <a:lnRef idx="1">
                <a:schemeClr val="accent3"/>
              </a:lnRef>
              <a:fillRef idx="0">
                <a:schemeClr val="accent3"/>
              </a:fillRef>
              <a:effectRef idx="0">
                <a:schemeClr val="accent3"/>
              </a:effectRef>
              <a:fontRef idx="minor">
                <a:schemeClr val="tx1"/>
              </a:fontRef>
            </p:style>
            <p:txBody>
              <a:bodyPr/>
              <a:lstStyle/>
              <a:p>
                <a:pPr>
                  <a:defRPr/>
                </a:pPr>
                <a:endParaRPr lang="en-US" dirty="0">
                  <a:latin typeface="Bookman Old Style" pitchFamily="18" charset="0"/>
                </a:endParaRPr>
              </a:p>
            </p:txBody>
          </p:sp>
        </p:grpSp>
        <p:cxnSp>
          <p:nvCxnSpPr>
            <p:cNvPr id="72" name="Straight Connector 71"/>
            <p:cNvCxnSpPr/>
            <p:nvPr/>
          </p:nvCxnSpPr>
          <p:spPr>
            <a:xfrm flipV="1">
              <a:off x="1752672" y="4824491"/>
              <a:ext cx="146243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1676454" y="4900697"/>
              <a:ext cx="1524360"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752672" y="4976903"/>
              <a:ext cx="146243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1676454" y="5053108"/>
              <a:ext cx="1524360"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1752672" y="5129314"/>
              <a:ext cx="146243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1676454" y="5205520"/>
              <a:ext cx="1524360"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1752672" y="5281726"/>
              <a:ext cx="146243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676454" y="5357932"/>
              <a:ext cx="1524360"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752672" y="5434138"/>
              <a:ext cx="146243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1743139" y="5510344"/>
              <a:ext cx="1463386"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grpSp>
      <p:sp>
        <p:nvSpPr>
          <p:cNvPr id="84" name="Can 3"/>
          <p:cNvSpPr/>
          <p:nvPr/>
        </p:nvSpPr>
        <p:spPr>
          <a:xfrm>
            <a:off x="4146550" y="3956048"/>
            <a:ext cx="1627934" cy="1051124"/>
          </a:xfrm>
          <a:custGeom>
            <a:avLst/>
            <a:gdLst>
              <a:gd name="connsiteX0" fmla="*/ 0 w 1627934"/>
              <a:gd name="connsiteY0" fmla="*/ 130980 h 1047836"/>
              <a:gd name="connsiteX1" fmla="*/ 813967 w 1627934"/>
              <a:gd name="connsiteY1" fmla="*/ 261960 h 1047836"/>
              <a:gd name="connsiteX2" fmla="*/ 1627934 w 1627934"/>
              <a:gd name="connsiteY2" fmla="*/ 130980 h 1047836"/>
              <a:gd name="connsiteX3" fmla="*/ 1627934 w 1627934"/>
              <a:gd name="connsiteY3" fmla="*/ 916857 h 1047836"/>
              <a:gd name="connsiteX4" fmla="*/ 813967 w 1627934"/>
              <a:gd name="connsiteY4" fmla="*/ 1047837 h 1047836"/>
              <a:gd name="connsiteX5" fmla="*/ 0 w 1627934"/>
              <a:gd name="connsiteY5" fmla="*/ 916857 h 1047836"/>
              <a:gd name="connsiteX6" fmla="*/ 0 w 1627934"/>
              <a:gd name="connsiteY6" fmla="*/ 130980 h 1047836"/>
              <a:gd name="connsiteX0" fmla="*/ 0 w 1627934"/>
              <a:gd name="connsiteY0" fmla="*/ 130980 h 1047836"/>
              <a:gd name="connsiteX1" fmla="*/ 813967 w 1627934"/>
              <a:gd name="connsiteY1" fmla="*/ 0 h 1047836"/>
              <a:gd name="connsiteX2" fmla="*/ 1627934 w 1627934"/>
              <a:gd name="connsiteY2" fmla="*/ 130980 h 1047836"/>
              <a:gd name="connsiteX3" fmla="*/ 813967 w 1627934"/>
              <a:gd name="connsiteY3" fmla="*/ 261960 h 1047836"/>
              <a:gd name="connsiteX4" fmla="*/ 0 w 1627934"/>
              <a:gd name="connsiteY4" fmla="*/ 130980 h 1047836"/>
              <a:gd name="connsiteX0" fmla="*/ 1627934 w 1627934"/>
              <a:gd name="connsiteY0" fmla="*/ 130980 h 1047836"/>
              <a:gd name="connsiteX1" fmla="*/ 813967 w 1627934"/>
              <a:gd name="connsiteY1" fmla="*/ 261960 h 1047836"/>
              <a:gd name="connsiteX2" fmla="*/ 0 w 1627934"/>
              <a:gd name="connsiteY2" fmla="*/ 130980 h 1047836"/>
              <a:gd name="connsiteX3" fmla="*/ 813967 w 1627934"/>
              <a:gd name="connsiteY3" fmla="*/ 0 h 1047836"/>
              <a:gd name="connsiteX4" fmla="*/ 1627934 w 1627934"/>
              <a:gd name="connsiteY4" fmla="*/ 130980 h 1047836"/>
              <a:gd name="connsiteX5" fmla="*/ 1627934 w 1627934"/>
              <a:gd name="connsiteY5" fmla="*/ 916857 h 1047836"/>
              <a:gd name="connsiteX6" fmla="*/ 813967 w 1627934"/>
              <a:gd name="connsiteY6" fmla="*/ 1047837 h 1047836"/>
              <a:gd name="connsiteX7" fmla="*/ 0 w 1627934"/>
              <a:gd name="connsiteY7" fmla="*/ 916857 h 1047836"/>
              <a:gd name="connsiteX8" fmla="*/ 0 w 1627934"/>
              <a:gd name="connsiteY8" fmla="*/ 130980 h 1047836"/>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0 w 1627934"/>
              <a:gd name="connsiteY5" fmla="*/ 916857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88106 w 1627934"/>
              <a:gd name="connsiteY5" fmla="*/ 995438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88106 w 1627934"/>
              <a:gd name="connsiteY5" fmla="*/ 995438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1122"/>
              <a:gd name="connsiteX1" fmla="*/ 813967 w 1627934"/>
              <a:gd name="connsiteY1" fmla="*/ 261960 h 1051122"/>
              <a:gd name="connsiteX2" fmla="*/ 1627934 w 1627934"/>
              <a:gd name="connsiteY2" fmla="*/ 130980 h 1051122"/>
              <a:gd name="connsiteX3" fmla="*/ 1627934 w 1627934"/>
              <a:gd name="connsiteY3" fmla="*/ 916857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68403 w 1627934"/>
              <a:gd name="connsiteY5" fmla="*/ 974007 h 1051122"/>
              <a:gd name="connsiteX6" fmla="*/ 813967 w 1627934"/>
              <a:gd name="connsiteY6" fmla="*/ 1047837 h 1051122"/>
              <a:gd name="connsiteX7" fmla="*/ 85725 w 1627934"/>
              <a:gd name="connsiteY7" fmla="*/ 993057 h 1051122"/>
              <a:gd name="connsiteX8" fmla="*/ 0 w 1627934"/>
              <a:gd name="connsiteY8"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68403 w 1627934"/>
              <a:gd name="connsiteY5" fmla="*/ 974007 h 1051122"/>
              <a:gd name="connsiteX6" fmla="*/ 813967 w 1627934"/>
              <a:gd name="connsiteY6" fmla="*/ 1047837 h 1051122"/>
              <a:gd name="connsiteX7" fmla="*/ 85725 w 1627934"/>
              <a:gd name="connsiteY7" fmla="*/ 993057 h 1051122"/>
              <a:gd name="connsiteX8" fmla="*/ 0 w 1627934"/>
              <a:gd name="connsiteY8"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01740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592216 w 1627934"/>
              <a:gd name="connsiteY0" fmla="*/ 128599 h 1051122"/>
              <a:gd name="connsiteX1" fmla="*/ 813967 w 1627934"/>
              <a:gd name="connsiteY1" fmla="*/ 261960 h 1051122"/>
              <a:gd name="connsiteX2" fmla="*/ 0 w 1627934"/>
              <a:gd name="connsiteY2" fmla="*/ 130980 h 1051122"/>
              <a:gd name="connsiteX3" fmla="*/ 813967 w 1627934"/>
              <a:gd name="connsiteY3" fmla="*/ 0 h 1051122"/>
              <a:gd name="connsiteX4" fmla="*/ 1601740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2 h 1051124"/>
              <a:gd name="connsiteX1" fmla="*/ 813967 w 1627934"/>
              <a:gd name="connsiteY1" fmla="*/ 261962 h 1051124"/>
              <a:gd name="connsiteX2" fmla="*/ 1627934 w 1627934"/>
              <a:gd name="connsiteY2" fmla="*/ 130982 h 1051124"/>
              <a:gd name="connsiteX3" fmla="*/ 1568403 w 1627934"/>
              <a:gd name="connsiteY3" fmla="*/ 962103 h 1051124"/>
              <a:gd name="connsiteX4" fmla="*/ 813967 w 1627934"/>
              <a:gd name="connsiteY4" fmla="*/ 1047839 h 1051124"/>
              <a:gd name="connsiteX5" fmla="*/ 88106 w 1627934"/>
              <a:gd name="connsiteY5" fmla="*/ 995440 h 1051124"/>
              <a:gd name="connsiteX6" fmla="*/ 0 w 1627934"/>
              <a:gd name="connsiteY6" fmla="*/ 130982 h 1051124"/>
              <a:gd name="connsiteX0" fmla="*/ 0 w 1627934"/>
              <a:gd name="connsiteY0" fmla="*/ 130982 h 1051124"/>
              <a:gd name="connsiteX1" fmla="*/ 813967 w 1627934"/>
              <a:gd name="connsiteY1" fmla="*/ 2 h 1051124"/>
              <a:gd name="connsiteX2" fmla="*/ 1604122 w 1627934"/>
              <a:gd name="connsiteY2" fmla="*/ 128601 h 1051124"/>
              <a:gd name="connsiteX3" fmla="*/ 813967 w 1627934"/>
              <a:gd name="connsiteY3" fmla="*/ 261962 h 1051124"/>
              <a:gd name="connsiteX4" fmla="*/ 0 w 1627934"/>
              <a:gd name="connsiteY4" fmla="*/ 130982 h 1051124"/>
              <a:gd name="connsiteX0" fmla="*/ 1592216 w 1627934"/>
              <a:gd name="connsiteY0" fmla="*/ 128601 h 1051124"/>
              <a:gd name="connsiteX1" fmla="*/ 813967 w 1627934"/>
              <a:gd name="connsiteY1" fmla="*/ 261962 h 1051124"/>
              <a:gd name="connsiteX2" fmla="*/ 0 w 1627934"/>
              <a:gd name="connsiteY2" fmla="*/ 130982 h 1051124"/>
              <a:gd name="connsiteX3" fmla="*/ 813967 w 1627934"/>
              <a:gd name="connsiteY3" fmla="*/ 2 h 1051124"/>
              <a:gd name="connsiteX4" fmla="*/ 1601740 w 1627934"/>
              <a:gd name="connsiteY4" fmla="*/ 130982 h 1051124"/>
              <a:gd name="connsiteX5" fmla="*/ 1594644 w 1627934"/>
              <a:gd name="connsiteY5" fmla="*/ 720727 h 1051124"/>
              <a:gd name="connsiteX6" fmla="*/ 1568403 w 1627934"/>
              <a:gd name="connsiteY6" fmla="*/ 974009 h 1051124"/>
              <a:gd name="connsiteX7" fmla="*/ 813967 w 1627934"/>
              <a:gd name="connsiteY7" fmla="*/ 1047839 h 1051124"/>
              <a:gd name="connsiteX8" fmla="*/ 85725 w 1627934"/>
              <a:gd name="connsiteY8" fmla="*/ 993059 h 1051124"/>
              <a:gd name="connsiteX9" fmla="*/ 0 w 1627934"/>
              <a:gd name="connsiteY9" fmla="*/ 130982 h 105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934" h="1051124" stroke="0" extrusionOk="0">
                <a:moveTo>
                  <a:pt x="0" y="130982"/>
                </a:moveTo>
                <a:cubicBezTo>
                  <a:pt x="0" y="203320"/>
                  <a:pt x="364425" y="261962"/>
                  <a:pt x="813967" y="261962"/>
                </a:cubicBezTo>
                <a:cubicBezTo>
                  <a:pt x="1263509" y="261962"/>
                  <a:pt x="1627934" y="203320"/>
                  <a:pt x="1627934" y="130982"/>
                </a:cubicBezTo>
                <a:lnTo>
                  <a:pt x="1568403" y="962103"/>
                </a:lnTo>
                <a:cubicBezTo>
                  <a:pt x="1568403" y="1034441"/>
                  <a:pt x="1263509" y="1047839"/>
                  <a:pt x="813967" y="1047839"/>
                </a:cubicBezTo>
                <a:cubicBezTo>
                  <a:pt x="364425" y="1047839"/>
                  <a:pt x="88106" y="1067778"/>
                  <a:pt x="88106" y="995440"/>
                </a:cubicBezTo>
                <a:cubicBezTo>
                  <a:pt x="-31750" y="852543"/>
                  <a:pt x="29369" y="419135"/>
                  <a:pt x="0" y="130982"/>
                </a:cubicBezTo>
                <a:close/>
              </a:path>
              <a:path w="1627934" h="1051124" fill="lighten" stroke="0" extrusionOk="0">
                <a:moveTo>
                  <a:pt x="0" y="130982"/>
                </a:moveTo>
                <a:cubicBezTo>
                  <a:pt x="0" y="58644"/>
                  <a:pt x="546613" y="399"/>
                  <a:pt x="813967" y="2"/>
                </a:cubicBezTo>
                <a:cubicBezTo>
                  <a:pt x="1081321" y="-395"/>
                  <a:pt x="1604122" y="56263"/>
                  <a:pt x="1604122" y="128601"/>
                </a:cubicBezTo>
                <a:cubicBezTo>
                  <a:pt x="1604122" y="200939"/>
                  <a:pt x="1081321" y="261565"/>
                  <a:pt x="813967" y="261962"/>
                </a:cubicBezTo>
                <a:cubicBezTo>
                  <a:pt x="546613" y="262359"/>
                  <a:pt x="0" y="203320"/>
                  <a:pt x="0" y="130982"/>
                </a:cubicBezTo>
                <a:close/>
              </a:path>
              <a:path w="1627934" h="1051124" fill="none" extrusionOk="0">
                <a:moveTo>
                  <a:pt x="1592216" y="128601"/>
                </a:moveTo>
                <a:cubicBezTo>
                  <a:pt x="1592216" y="200939"/>
                  <a:pt x="1079336" y="261565"/>
                  <a:pt x="813967" y="261962"/>
                </a:cubicBezTo>
                <a:cubicBezTo>
                  <a:pt x="548598" y="262359"/>
                  <a:pt x="0" y="203320"/>
                  <a:pt x="0" y="130982"/>
                </a:cubicBezTo>
                <a:cubicBezTo>
                  <a:pt x="0" y="58644"/>
                  <a:pt x="547010" y="2"/>
                  <a:pt x="813967" y="2"/>
                </a:cubicBezTo>
                <a:cubicBezTo>
                  <a:pt x="1080924" y="2"/>
                  <a:pt x="1473215" y="19989"/>
                  <a:pt x="1601740" y="130982"/>
                </a:cubicBezTo>
                <a:cubicBezTo>
                  <a:pt x="1587468" y="309307"/>
                  <a:pt x="1608916" y="542402"/>
                  <a:pt x="1594644" y="720727"/>
                </a:cubicBezTo>
                <a:lnTo>
                  <a:pt x="1568403" y="974009"/>
                </a:lnTo>
                <a:cubicBezTo>
                  <a:pt x="1568403" y="1046347"/>
                  <a:pt x="1061080" y="1044664"/>
                  <a:pt x="813967" y="1047839"/>
                </a:cubicBezTo>
                <a:cubicBezTo>
                  <a:pt x="566854" y="1051014"/>
                  <a:pt x="85725" y="1065397"/>
                  <a:pt x="85725" y="993059"/>
                </a:cubicBezTo>
                <a:cubicBezTo>
                  <a:pt x="85725" y="731100"/>
                  <a:pt x="0" y="392941"/>
                  <a:pt x="0" y="130982"/>
                </a:cubicBezTo>
              </a:path>
            </a:pathLst>
          </a:cu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Content Placeholder 2"/>
          <p:cNvSpPr txBox="1">
            <a:spLocks/>
          </p:cNvSpPr>
          <p:nvPr/>
        </p:nvSpPr>
        <p:spPr>
          <a:xfrm>
            <a:off x="2923368" y="311150"/>
            <a:ext cx="3297264"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PROPERTIES OF BASES</a:t>
            </a:r>
          </a:p>
        </p:txBody>
      </p:sp>
    </p:spTree>
    <p:extLst>
      <p:ext uri="{BB962C8B-B14F-4D97-AF65-F5344CB8AC3E}">
        <p14:creationId xmlns:p14="http://schemas.microsoft.com/office/powerpoint/2010/main" val="255801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43"/>
                                        </p:tgtEl>
                                        <p:attrNameLst>
                                          <p:attrName>style.visibility</p:attrName>
                                        </p:attrNameLst>
                                      </p:cBhvr>
                                      <p:to>
                                        <p:strVal val="visible"/>
                                      </p:to>
                                    </p:set>
                                    <p:anim calcmode="lin" valueType="num">
                                      <p:cBhvr additive="base">
                                        <p:cTn id="14" dur="500" fill="hold"/>
                                        <p:tgtEl>
                                          <p:spTgt spid="43"/>
                                        </p:tgtEl>
                                        <p:attrNameLst>
                                          <p:attrName>ppt_x</p:attrName>
                                        </p:attrNameLst>
                                      </p:cBhvr>
                                      <p:tavLst>
                                        <p:tav tm="0">
                                          <p:val>
                                            <p:strVal val="0-#ppt_w/2"/>
                                          </p:val>
                                        </p:tav>
                                        <p:tav tm="100000">
                                          <p:val>
                                            <p:strVal val="#ppt_x"/>
                                          </p:val>
                                        </p:tav>
                                      </p:tavLst>
                                    </p:anim>
                                    <p:anim calcmode="lin" valueType="num">
                                      <p:cBhvr additive="base">
                                        <p:cTn id="15"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0-#ppt_w/2"/>
                                          </p:val>
                                        </p:tav>
                                        <p:tav tm="100000">
                                          <p:val>
                                            <p:strVal val="#ppt_x"/>
                                          </p:val>
                                        </p:tav>
                                      </p:tavLst>
                                    </p:anim>
                                    <p:anim calcmode="lin" valueType="num">
                                      <p:cBhvr additive="base">
                                        <p:cTn id="3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500" fill="hold"/>
                                        <p:tgtEl>
                                          <p:spTgt spid="1026"/>
                                        </p:tgtEl>
                                        <p:attrNameLst>
                                          <p:attrName>ppt_w</p:attrName>
                                        </p:attrNameLst>
                                      </p:cBhvr>
                                      <p:tavLst>
                                        <p:tav tm="0">
                                          <p:val>
                                            <p:fltVal val="0"/>
                                          </p:val>
                                        </p:tav>
                                        <p:tav tm="100000">
                                          <p:val>
                                            <p:strVal val="#ppt_w"/>
                                          </p:val>
                                        </p:tav>
                                      </p:tavLst>
                                    </p:anim>
                                    <p:anim calcmode="lin" valueType="num">
                                      <p:cBhvr>
                                        <p:cTn id="38" dur="500" fill="hold"/>
                                        <p:tgtEl>
                                          <p:spTgt spid="1026"/>
                                        </p:tgtEl>
                                        <p:attrNameLst>
                                          <p:attrName>ppt_h</p:attrName>
                                        </p:attrNameLst>
                                      </p:cBhvr>
                                      <p:tavLst>
                                        <p:tav tm="0">
                                          <p:val>
                                            <p:fltVal val="0"/>
                                          </p:val>
                                        </p:tav>
                                        <p:tav tm="100000">
                                          <p:val>
                                            <p:strVal val="#ppt_h"/>
                                          </p:val>
                                        </p:tav>
                                      </p:tavLst>
                                    </p:anim>
                                    <p:animEffect transition="in" filter="fade">
                                      <p:cBhvr>
                                        <p:cTn id="39" dur="500"/>
                                        <p:tgtEl>
                                          <p:spTgt spid="102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02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45"/>
                                        </p:tgtEl>
                                        <p:attrNameLst>
                                          <p:attrName>style.visibility</p:attrName>
                                        </p:attrNameLst>
                                      </p:cBhvr>
                                      <p:to>
                                        <p:strVal val="visible"/>
                                      </p:to>
                                    </p:set>
                                    <p:anim calcmode="lin" valueType="num">
                                      <p:cBhvr additive="base">
                                        <p:cTn id="48" dur="500" fill="hold"/>
                                        <p:tgtEl>
                                          <p:spTgt spid="45"/>
                                        </p:tgtEl>
                                        <p:attrNameLst>
                                          <p:attrName>ppt_x</p:attrName>
                                        </p:attrNameLst>
                                      </p:cBhvr>
                                      <p:tavLst>
                                        <p:tav tm="0">
                                          <p:val>
                                            <p:strVal val="0-#ppt_w/2"/>
                                          </p:val>
                                        </p:tav>
                                        <p:tav tm="100000">
                                          <p:val>
                                            <p:strVal val="#ppt_x"/>
                                          </p:val>
                                        </p:tav>
                                      </p:tavLst>
                                    </p:anim>
                                    <p:anim calcmode="lin" valueType="num">
                                      <p:cBhvr additive="base">
                                        <p:cTn id="49"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8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63"/>
                                        </p:tgtEl>
                                        <p:attrNameLst>
                                          <p:attrName>style.visibility</p:attrName>
                                        </p:attrNameLst>
                                      </p:cBhvr>
                                      <p:to>
                                        <p:strVal val="visible"/>
                                      </p:to>
                                    </p:set>
                                  </p:childTnLst>
                                </p:cTn>
                              </p:par>
                              <p:par>
                                <p:cTn id="60" presetID="0" presetClass="path" presetSubtype="0" accel="50000" decel="50000" fill="hold" nodeType="withEffect">
                                  <p:stCondLst>
                                    <p:cond delay="0"/>
                                  </p:stCondLst>
                                  <p:childTnLst>
                                    <p:animMotion origin="layout" path="M 0.00122 0.00556 L 0.00122 0.33828 " pathEditMode="relative" rAng="0" ptsTypes="AA">
                                      <p:cBhvr>
                                        <p:cTn id="61" dur="1000" fill="hold"/>
                                        <p:tgtEl>
                                          <p:spTgt spid="63"/>
                                        </p:tgtEl>
                                        <p:attrNameLst>
                                          <p:attrName>ppt_x</p:attrName>
                                          <p:attrName>ppt_y</p:attrName>
                                        </p:attrNameLst>
                                      </p:cBhvr>
                                      <p:rCtr x="0" y="166"/>
                                    </p:animMotion>
                                  </p:childTnLst>
                                </p:cTn>
                              </p:par>
                            </p:childTnLst>
                          </p:cTn>
                        </p:par>
                        <p:par>
                          <p:cTn id="62" fill="hold">
                            <p:stCondLst>
                              <p:cond delay="1000"/>
                            </p:stCondLst>
                            <p:childTnLst>
                              <p:par>
                                <p:cTn id="63" presetID="64" presetClass="path" presetSubtype="0" accel="50000" decel="50000" fill="hold" nodeType="afterEffect">
                                  <p:stCondLst>
                                    <p:cond delay="0"/>
                                  </p:stCondLst>
                                  <p:childTnLst>
                                    <p:animMotion origin="layout" path="M 0.00053 0.33828 L 0.00053 0.00556 " pathEditMode="relative" rAng="0" ptsTypes="AA">
                                      <p:cBhvr>
                                        <p:cTn id="64" dur="1000" fill="hold"/>
                                        <p:tgtEl>
                                          <p:spTgt spid="63"/>
                                        </p:tgtEl>
                                        <p:attrNameLst>
                                          <p:attrName>ppt_x</p:attrName>
                                          <p:attrName>ppt_y</p:attrName>
                                        </p:attrNameLst>
                                      </p:cBhvr>
                                      <p:rCtr x="0" y="-166"/>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par>
                                <p:cTn id="69" presetID="0" presetClass="path" presetSubtype="0" accel="50000" decel="50000" fill="hold" nodeType="withEffect">
                                  <p:stCondLst>
                                    <p:cond delay="0"/>
                                  </p:stCondLst>
                                  <p:childTnLst>
                                    <p:animMotion origin="layout" path="M 5.55556E-7 4.56647E-6 L 5.55556E-7 0.33294 " pathEditMode="relative" ptsTypes="AA">
                                      <p:cBhvr>
                                        <p:cTn id="70" dur="1000" fill="hold"/>
                                        <p:tgtEl>
                                          <p:spTgt spid="66"/>
                                        </p:tgtEl>
                                        <p:attrNameLst>
                                          <p:attrName>ppt_x</p:attrName>
                                          <p:attrName>ppt_y</p:attrName>
                                        </p:attrNameLst>
                                      </p:cBhvr>
                                    </p:animMotion>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childTnLst>
                          </p:cTn>
                        </p:par>
                        <p:par>
                          <p:cTn id="75" fill="hold">
                            <p:stCondLst>
                              <p:cond delay="1500"/>
                            </p:stCondLst>
                            <p:childTnLst>
                              <p:par>
                                <p:cTn id="76" presetID="64" presetClass="path" presetSubtype="0" accel="50000" decel="50000" fill="hold" nodeType="afterEffect">
                                  <p:stCondLst>
                                    <p:cond delay="0"/>
                                  </p:stCondLst>
                                  <p:childTnLst>
                                    <p:animMotion origin="layout" path="M 3.33333E-6 0.33248 L 3.33333E-6 -0.00047 " pathEditMode="relative" rAng="0" ptsTypes="AA">
                                      <p:cBhvr>
                                        <p:cTn id="77" dur="1000" fill="hold"/>
                                        <p:tgtEl>
                                          <p:spTgt spid="66"/>
                                        </p:tgtEl>
                                        <p:attrNameLst>
                                          <p:attrName>ppt_x</p:attrName>
                                          <p:attrName>ppt_y</p:attrName>
                                        </p:attrNameLst>
                                      </p:cBhvr>
                                      <p:rCtr x="0" y="-166"/>
                                    </p:animMotion>
                                  </p:childTnLst>
                                </p:cTn>
                              </p:par>
                              <p:par>
                                <p:cTn id="78" presetID="64" presetClass="path" presetSubtype="0" accel="50000" decel="50000" fill="hold" nodeType="withEffect">
                                  <p:stCondLst>
                                    <p:cond delay="0"/>
                                  </p:stCondLst>
                                  <p:childTnLst>
                                    <p:animMotion origin="layout" path="M 0 0  L 0 -0.33295  E" pathEditMode="relative" ptsTypes="">
                                      <p:cBhvr>
                                        <p:cTn id="79" dur="1000" fill="hold"/>
                                        <p:tgtEl>
                                          <p:spTgt spid="69"/>
                                        </p:tgtEl>
                                        <p:attrNameLst>
                                          <p:attrName>ppt_x</p:attrName>
                                          <p:attrName>ppt_y</p:attrName>
                                        </p:attrNameLst>
                                      </p:cBhvr>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fade">
                                      <p:cBhvr>
                                        <p:cTn id="8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9" grpId="0" animBg="1"/>
      <p:bldP spid="84" grpId="0" animBg="1"/>
      <p:bldP spid="4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7" name="Rounded Rectangle 46"/>
          <p:cNvSpPr/>
          <p:nvPr/>
        </p:nvSpPr>
        <p:spPr>
          <a:xfrm>
            <a:off x="633911" y="2635250"/>
            <a:ext cx="5750431" cy="468411"/>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a:off x="958482" y="2684789"/>
            <a:ext cx="1007007" cy="553998"/>
          </a:xfrm>
          <a:prstGeom prst="rect">
            <a:avLst/>
          </a:prstGeom>
        </p:spPr>
        <p:txBody>
          <a:bodyPr wrap="none">
            <a:spAutoFit/>
          </a:bodyPr>
          <a:lstStyle/>
          <a:p>
            <a:r>
              <a:rPr lang="en-US" b="1" dirty="0" err="1" smtClean="0"/>
              <a:t>NaOH</a:t>
            </a:r>
            <a:r>
              <a:rPr lang="en-US" b="1" baseline="-50000" dirty="0"/>
              <a:t>(</a:t>
            </a:r>
            <a:r>
              <a:rPr lang="en-US" b="1" baseline="-50000" dirty="0" err="1"/>
              <a:t>aq</a:t>
            </a:r>
            <a:r>
              <a:rPr lang="en-US" b="1" baseline="-50000" dirty="0"/>
              <a:t>)</a:t>
            </a:r>
            <a:endParaRPr lang="en-US" baseline="-50000" dirty="0"/>
          </a:p>
          <a:p>
            <a:endParaRPr lang="en-US" baseline="-25000" dirty="0"/>
          </a:p>
        </p:txBody>
      </p:sp>
      <p:sp>
        <p:nvSpPr>
          <p:cNvPr id="49" name="Rectangle 48"/>
          <p:cNvSpPr/>
          <p:nvPr/>
        </p:nvSpPr>
        <p:spPr>
          <a:xfrm>
            <a:off x="1949082" y="2684789"/>
            <a:ext cx="300082" cy="369332"/>
          </a:xfrm>
          <a:prstGeom prst="rect">
            <a:avLst/>
          </a:prstGeom>
        </p:spPr>
        <p:txBody>
          <a:bodyPr wrap="none">
            <a:spAutoFit/>
          </a:bodyPr>
          <a:lstStyle/>
          <a:p>
            <a:r>
              <a:rPr lang="en-US" b="1" dirty="0" smtClean="0"/>
              <a:t>+</a:t>
            </a:r>
            <a:endParaRPr lang="en-US" dirty="0"/>
          </a:p>
        </p:txBody>
      </p:sp>
      <p:sp>
        <p:nvSpPr>
          <p:cNvPr id="50" name="Rectangle 49"/>
          <p:cNvSpPr/>
          <p:nvPr/>
        </p:nvSpPr>
        <p:spPr>
          <a:xfrm>
            <a:off x="2406282" y="2684789"/>
            <a:ext cx="575799" cy="369332"/>
          </a:xfrm>
          <a:prstGeom prst="rect">
            <a:avLst/>
          </a:prstGeom>
        </p:spPr>
        <p:txBody>
          <a:bodyPr wrap="none">
            <a:spAutoFit/>
          </a:bodyPr>
          <a:lstStyle/>
          <a:p>
            <a:r>
              <a:rPr lang="en-US" b="1" dirty="0" smtClean="0"/>
              <a:t>Zn</a:t>
            </a:r>
            <a:r>
              <a:rPr lang="en-US" b="1" baseline="-50000" dirty="0" smtClean="0"/>
              <a:t>(s)</a:t>
            </a:r>
            <a:endParaRPr lang="en-US" baseline="-50000" dirty="0"/>
          </a:p>
        </p:txBody>
      </p:sp>
      <p:sp>
        <p:nvSpPr>
          <p:cNvPr id="51" name="Rectangle 50"/>
          <p:cNvSpPr/>
          <p:nvPr/>
        </p:nvSpPr>
        <p:spPr>
          <a:xfrm>
            <a:off x="3909343" y="2684789"/>
            <a:ext cx="1252266" cy="369332"/>
          </a:xfrm>
          <a:prstGeom prst="rect">
            <a:avLst/>
          </a:prstGeom>
        </p:spPr>
        <p:txBody>
          <a:bodyPr wrap="none">
            <a:spAutoFit/>
          </a:bodyPr>
          <a:lstStyle/>
          <a:p>
            <a:r>
              <a:rPr lang="en-US" b="1" dirty="0" smtClean="0"/>
              <a:t>Na</a:t>
            </a:r>
            <a:r>
              <a:rPr lang="en-US" b="1" baseline="-25000" dirty="0" smtClean="0"/>
              <a:t>2</a:t>
            </a:r>
            <a:r>
              <a:rPr lang="en-US" b="1" dirty="0" smtClean="0"/>
              <a:t>ZnO</a:t>
            </a:r>
            <a:r>
              <a:rPr lang="en-US" b="1" baseline="-25000" dirty="0" smtClean="0"/>
              <a:t>2(</a:t>
            </a:r>
            <a:r>
              <a:rPr lang="en-US" b="1" baseline="-25000" dirty="0" err="1" smtClean="0"/>
              <a:t>aq</a:t>
            </a:r>
            <a:r>
              <a:rPr lang="en-US" b="1" baseline="-25000" dirty="0"/>
              <a:t>)</a:t>
            </a:r>
            <a:endParaRPr lang="en-US" baseline="-25000" dirty="0"/>
          </a:p>
        </p:txBody>
      </p:sp>
      <p:sp>
        <p:nvSpPr>
          <p:cNvPr id="52" name="Rectangle 51"/>
          <p:cNvSpPr/>
          <p:nvPr/>
        </p:nvSpPr>
        <p:spPr>
          <a:xfrm>
            <a:off x="5213597" y="2684789"/>
            <a:ext cx="300082" cy="369332"/>
          </a:xfrm>
          <a:prstGeom prst="rect">
            <a:avLst/>
          </a:prstGeom>
        </p:spPr>
        <p:txBody>
          <a:bodyPr wrap="none">
            <a:spAutoFit/>
          </a:bodyPr>
          <a:lstStyle/>
          <a:p>
            <a:r>
              <a:rPr lang="en-US" b="1" dirty="0" smtClean="0"/>
              <a:t>+</a:t>
            </a:r>
            <a:endParaRPr lang="en-US" dirty="0"/>
          </a:p>
        </p:txBody>
      </p:sp>
      <p:sp>
        <p:nvSpPr>
          <p:cNvPr id="53" name="Rectangle 52"/>
          <p:cNvSpPr/>
          <p:nvPr/>
        </p:nvSpPr>
        <p:spPr>
          <a:xfrm>
            <a:off x="5670911" y="2684789"/>
            <a:ext cx="579774" cy="369332"/>
          </a:xfrm>
          <a:prstGeom prst="rect">
            <a:avLst/>
          </a:prstGeom>
        </p:spPr>
        <p:txBody>
          <a:bodyPr wrap="none">
            <a:spAutoFit/>
          </a:bodyPr>
          <a:lstStyle/>
          <a:p>
            <a:r>
              <a:rPr lang="en-US" b="1" dirty="0" smtClean="0"/>
              <a:t>H</a:t>
            </a:r>
            <a:r>
              <a:rPr lang="en-US" b="1" baseline="-25000" dirty="0" smtClean="0"/>
              <a:t>2(g)</a:t>
            </a:r>
            <a:endParaRPr lang="en-US" baseline="-25000" dirty="0"/>
          </a:p>
        </p:txBody>
      </p:sp>
      <p:cxnSp>
        <p:nvCxnSpPr>
          <p:cNvPr id="54" name="Straight Arrow Connector 53"/>
          <p:cNvCxnSpPr/>
          <p:nvPr/>
        </p:nvCxnSpPr>
        <p:spPr>
          <a:xfrm>
            <a:off x="3021521" y="2930464"/>
            <a:ext cx="548640" cy="0"/>
          </a:xfrm>
          <a:prstGeom prst="straightConnector1">
            <a:avLst/>
          </a:prstGeom>
          <a:ln w="28575">
            <a:solidFill>
              <a:srgbClr val="000099"/>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30259" y="2715732"/>
            <a:ext cx="342900" cy="338554"/>
          </a:xfrm>
          <a:prstGeom prst="rect">
            <a:avLst/>
          </a:prstGeom>
          <a:noFill/>
          <a:ln>
            <a:noFill/>
          </a:ln>
        </p:spPr>
        <p:txBody>
          <a:bodyPr wrap="square" rtlCol="0">
            <a:spAutoFit/>
          </a:bodyPr>
          <a:lstStyle/>
          <a:p>
            <a:r>
              <a:rPr lang="en-US" sz="1600" b="1" dirty="0" smtClean="0">
                <a:solidFill>
                  <a:srgbClr val="0000FF"/>
                </a:solidFill>
              </a:rPr>
              <a:t>2</a:t>
            </a:r>
            <a:endParaRPr lang="en-US" sz="1600" b="1" dirty="0">
              <a:solidFill>
                <a:srgbClr val="0000FF"/>
              </a:solidFill>
            </a:endParaRPr>
          </a:p>
        </p:txBody>
      </p:sp>
      <p:sp>
        <p:nvSpPr>
          <p:cNvPr id="60" name="Isosceles Triangle 59"/>
          <p:cNvSpPr/>
          <p:nvPr/>
        </p:nvSpPr>
        <p:spPr>
          <a:xfrm>
            <a:off x="3167062" y="2722799"/>
            <a:ext cx="152400" cy="152400"/>
          </a:xfrm>
          <a:prstGeom prst="triangle">
            <a:avLst/>
          </a:prstGeom>
          <a:ln w="28575">
            <a:solidFill>
              <a:srgbClr val="000099"/>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1" name="Group 60"/>
          <p:cNvGrpSpPr/>
          <p:nvPr/>
        </p:nvGrpSpPr>
        <p:grpSpPr>
          <a:xfrm>
            <a:off x="657308" y="1135234"/>
            <a:ext cx="3790784" cy="646331"/>
            <a:chOff x="606508" y="659564"/>
            <a:chExt cx="3790784" cy="646331"/>
          </a:xfrm>
        </p:grpSpPr>
        <p:sp>
          <p:nvSpPr>
            <p:cNvPr id="62" name="Rectangle 61"/>
            <p:cNvSpPr/>
            <p:nvPr/>
          </p:nvSpPr>
          <p:spPr>
            <a:xfrm>
              <a:off x="606508" y="694074"/>
              <a:ext cx="3790784" cy="589206"/>
            </a:xfrm>
            <a:prstGeom prst="rect">
              <a:avLst/>
            </a:prstGeom>
            <a:gradFill>
              <a:gsLst>
                <a:gs pos="0">
                  <a:schemeClr val="bg1">
                    <a:alpha val="90000"/>
                  </a:schemeClr>
                </a:gs>
                <a:gs pos="100000">
                  <a:schemeClr val="bg1">
                    <a:alpha val="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63" name="Rectangle 62"/>
            <p:cNvSpPr/>
            <p:nvPr/>
          </p:nvSpPr>
          <p:spPr>
            <a:xfrm>
              <a:off x="639094" y="659564"/>
              <a:ext cx="3696846" cy="646331"/>
            </a:xfrm>
            <a:prstGeom prst="rect">
              <a:avLst/>
            </a:prstGeom>
          </p:spPr>
          <p:txBody>
            <a:bodyPr wrap="none">
              <a:spAutoFit/>
            </a:bodyPr>
            <a:lstStyle/>
            <a:p>
              <a:pPr>
                <a:defRPr/>
              </a:pPr>
              <a:r>
                <a:rPr lang="en-US" b="1" dirty="0">
                  <a:latin typeface="Tw Cen MT" panose="020B0602020104020603" pitchFamily="34" charset="0"/>
                </a:rPr>
                <a:t>4. Base conduct in solution electricity</a:t>
              </a:r>
            </a:p>
            <a:p>
              <a:pPr>
                <a:defRPr/>
              </a:pPr>
              <a:r>
                <a:rPr lang="en-US" b="1" dirty="0">
                  <a:solidFill>
                    <a:srgbClr val="0000FF"/>
                  </a:solidFill>
                  <a:latin typeface="Tw Cen MT" panose="020B0602020104020603" pitchFamily="34" charset="0"/>
                </a:rPr>
                <a:t>(They are electrolytes).</a:t>
              </a:r>
            </a:p>
          </p:txBody>
        </p:sp>
      </p:grpSp>
      <p:grpSp>
        <p:nvGrpSpPr>
          <p:cNvPr id="67" name="Group 66"/>
          <p:cNvGrpSpPr/>
          <p:nvPr/>
        </p:nvGrpSpPr>
        <p:grpSpPr>
          <a:xfrm>
            <a:off x="685800" y="1861919"/>
            <a:ext cx="3762292" cy="646331"/>
            <a:chOff x="606508" y="659564"/>
            <a:chExt cx="3762292" cy="646331"/>
          </a:xfrm>
        </p:grpSpPr>
        <p:sp>
          <p:nvSpPr>
            <p:cNvPr id="68" name="Rectangle 67"/>
            <p:cNvSpPr/>
            <p:nvPr/>
          </p:nvSpPr>
          <p:spPr>
            <a:xfrm>
              <a:off x="606508" y="694074"/>
              <a:ext cx="3762292" cy="589206"/>
            </a:xfrm>
            <a:prstGeom prst="rect">
              <a:avLst/>
            </a:prstGeom>
            <a:gradFill>
              <a:gsLst>
                <a:gs pos="0">
                  <a:schemeClr val="bg1">
                    <a:alpha val="90000"/>
                  </a:schemeClr>
                </a:gs>
                <a:gs pos="100000">
                  <a:schemeClr val="bg1">
                    <a:alpha val="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69" name="Rectangle 68"/>
            <p:cNvSpPr/>
            <p:nvPr/>
          </p:nvSpPr>
          <p:spPr>
            <a:xfrm>
              <a:off x="639095" y="659564"/>
              <a:ext cx="3668354" cy="646331"/>
            </a:xfrm>
            <a:prstGeom prst="rect">
              <a:avLst/>
            </a:prstGeom>
          </p:spPr>
          <p:txBody>
            <a:bodyPr wrap="square">
              <a:spAutoFit/>
            </a:bodyPr>
            <a:lstStyle/>
            <a:p>
              <a:pPr>
                <a:defRPr/>
              </a:pPr>
              <a:r>
                <a:rPr lang="en-US" b="1" dirty="0">
                  <a:latin typeface="Tw Cen MT" panose="020B0602020104020603" pitchFamily="34" charset="0"/>
                </a:rPr>
                <a:t>5. Bases react with some metals to form hydrogen gas (only Al and Zn)</a:t>
              </a:r>
            </a:p>
          </p:txBody>
        </p:sp>
      </p:gr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7753" r="36944" b="12139"/>
          <a:stretch/>
        </p:blipFill>
        <p:spPr>
          <a:xfrm>
            <a:off x="1570575" y="1900455"/>
            <a:ext cx="1999586" cy="2976868"/>
          </a:xfrm>
          <a:prstGeom prst="rect">
            <a:avLst/>
          </a:prstGeom>
          <a:ln>
            <a:solidFill>
              <a:schemeClr val="tx1"/>
            </a:solidFill>
          </a:ln>
        </p:spPr>
      </p:pic>
      <p:sp>
        <p:nvSpPr>
          <p:cNvPr id="3" name="Rectangle 2"/>
          <p:cNvSpPr/>
          <p:nvPr/>
        </p:nvSpPr>
        <p:spPr>
          <a:xfrm>
            <a:off x="609600" y="3110240"/>
            <a:ext cx="1600200" cy="523220"/>
          </a:xfrm>
          <a:prstGeom prst="rect">
            <a:avLst/>
          </a:prstGeom>
        </p:spPr>
        <p:txBody>
          <a:bodyPr wrap="square">
            <a:spAutoFit/>
          </a:bodyPr>
          <a:lstStyle/>
          <a:p>
            <a:pPr algn="ctr"/>
            <a:r>
              <a:rPr lang="en-US" sz="1400" b="1" dirty="0">
                <a:solidFill>
                  <a:srgbClr val="FFFF00"/>
                </a:solidFill>
              </a:rPr>
              <a:t>Sodium hydroxide</a:t>
            </a:r>
          </a:p>
          <a:p>
            <a:pPr algn="ctr"/>
            <a:r>
              <a:rPr lang="en-US" sz="1400" b="1" dirty="0">
                <a:solidFill>
                  <a:srgbClr val="FFFF00"/>
                </a:solidFill>
              </a:rPr>
              <a:t>(base)</a:t>
            </a:r>
          </a:p>
        </p:txBody>
      </p:sp>
      <p:sp>
        <p:nvSpPr>
          <p:cNvPr id="5" name="Rectangle 4"/>
          <p:cNvSpPr/>
          <p:nvPr/>
        </p:nvSpPr>
        <p:spPr>
          <a:xfrm>
            <a:off x="2209800" y="3110240"/>
            <a:ext cx="816580" cy="523220"/>
          </a:xfrm>
          <a:prstGeom prst="rect">
            <a:avLst/>
          </a:prstGeom>
        </p:spPr>
        <p:txBody>
          <a:bodyPr wrap="square">
            <a:spAutoFit/>
          </a:bodyPr>
          <a:lstStyle/>
          <a:p>
            <a:pPr algn="ctr"/>
            <a:r>
              <a:rPr lang="en-US" sz="1400" b="1" dirty="0">
                <a:solidFill>
                  <a:srgbClr val="FFFF00"/>
                </a:solidFill>
              </a:rPr>
              <a:t>Zinc</a:t>
            </a:r>
          </a:p>
          <a:p>
            <a:pPr algn="ctr"/>
            <a:r>
              <a:rPr lang="en-US" sz="1400" b="1" dirty="0">
                <a:solidFill>
                  <a:srgbClr val="FFFF00"/>
                </a:solidFill>
              </a:rPr>
              <a:t>(metal)</a:t>
            </a:r>
          </a:p>
        </p:txBody>
      </p:sp>
      <p:sp>
        <p:nvSpPr>
          <p:cNvPr id="6" name="Rectangle 5"/>
          <p:cNvSpPr/>
          <p:nvPr/>
        </p:nvSpPr>
        <p:spPr>
          <a:xfrm>
            <a:off x="3705449" y="3092450"/>
            <a:ext cx="1323751" cy="523220"/>
          </a:xfrm>
          <a:prstGeom prst="rect">
            <a:avLst/>
          </a:prstGeom>
        </p:spPr>
        <p:txBody>
          <a:bodyPr wrap="square">
            <a:spAutoFit/>
          </a:bodyPr>
          <a:lstStyle/>
          <a:p>
            <a:pPr algn="ctr"/>
            <a:r>
              <a:rPr lang="en-US" sz="1400" b="1" dirty="0">
                <a:solidFill>
                  <a:srgbClr val="FFFF00"/>
                </a:solidFill>
              </a:rPr>
              <a:t>Sodium zincate (salt)</a:t>
            </a:r>
          </a:p>
        </p:txBody>
      </p:sp>
      <p:sp>
        <p:nvSpPr>
          <p:cNvPr id="7" name="Rectangle 6"/>
          <p:cNvSpPr/>
          <p:nvPr/>
        </p:nvSpPr>
        <p:spPr>
          <a:xfrm>
            <a:off x="5343691" y="3016250"/>
            <a:ext cx="1057109" cy="584775"/>
          </a:xfrm>
          <a:prstGeom prst="rect">
            <a:avLst/>
          </a:prstGeom>
        </p:spPr>
        <p:txBody>
          <a:bodyPr wrap="square">
            <a:spAutoFit/>
          </a:bodyPr>
          <a:lstStyle/>
          <a:p>
            <a:pPr algn="ctr"/>
            <a:r>
              <a:rPr lang="en-US" sz="1400" b="1" dirty="0">
                <a:solidFill>
                  <a:srgbClr val="FFFF00"/>
                </a:solidFill>
              </a:rPr>
              <a:t>Hydrogen</a:t>
            </a:r>
            <a:r>
              <a:rPr lang="en-US" b="1" dirty="0">
                <a:solidFill>
                  <a:srgbClr val="000099"/>
                </a:solidFill>
              </a:rPr>
              <a:t> </a:t>
            </a:r>
            <a:r>
              <a:rPr lang="en-US" sz="1400" b="1" dirty="0">
                <a:solidFill>
                  <a:srgbClr val="FFFF00"/>
                </a:solidFill>
              </a:rPr>
              <a:t>gas</a:t>
            </a:r>
          </a:p>
        </p:txBody>
      </p:sp>
      <p:sp>
        <p:nvSpPr>
          <p:cNvPr id="26" name="Content Placeholder 2"/>
          <p:cNvSpPr txBox="1">
            <a:spLocks/>
          </p:cNvSpPr>
          <p:nvPr/>
        </p:nvSpPr>
        <p:spPr>
          <a:xfrm>
            <a:off x="2923368" y="311150"/>
            <a:ext cx="3297264"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PROPERTIES OF BASES</a:t>
            </a:r>
          </a:p>
        </p:txBody>
      </p:sp>
    </p:spTree>
    <p:extLst>
      <p:ext uri="{BB962C8B-B14F-4D97-AF65-F5344CB8AC3E}">
        <p14:creationId xmlns:p14="http://schemas.microsoft.com/office/powerpoint/2010/main" val="394278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0-#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additive="base">
                                        <p:cTn id="24" dur="500" fill="hold"/>
                                        <p:tgtEl>
                                          <p:spTgt spid="67"/>
                                        </p:tgtEl>
                                        <p:attrNameLst>
                                          <p:attrName>ppt_x</p:attrName>
                                        </p:attrNameLst>
                                      </p:cBhvr>
                                      <p:tavLst>
                                        <p:tav tm="0">
                                          <p:val>
                                            <p:strVal val="0-#ppt_w/2"/>
                                          </p:val>
                                        </p:tav>
                                        <p:tav tm="100000">
                                          <p:val>
                                            <p:strVal val="#ppt_x"/>
                                          </p:val>
                                        </p:tav>
                                      </p:tavLst>
                                    </p:anim>
                                    <p:anim calcmode="lin" valueType="num">
                                      <p:cBhvr additive="base">
                                        <p:cTn id="25"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p:tgtEl>
                                          <p:spTgt spid="48"/>
                                        </p:tgtEl>
                                        <p:attrNameLst>
                                          <p:attrName>ppt_y</p:attrName>
                                        </p:attrNameLst>
                                      </p:cBhvr>
                                      <p:tavLst>
                                        <p:tav tm="0">
                                          <p:val>
                                            <p:strVal val="#ppt_y-#ppt_h*1.125000"/>
                                          </p:val>
                                        </p:tav>
                                        <p:tav tm="100000">
                                          <p:val>
                                            <p:strVal val="#ppt_y"/>
                                          </p:val>
                                        </p:tav>
                                      </p:tavLst>
                                    </p:anim>
                                    <p:animEffect transition="in" filter="wipe(down)">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500"/>
                                        <p:tgtEl>
                                          <p:spTgt spid="49"/>
                                        </p:tgtEl>
                                        <p:attrNameLst>
                                          <p:attrName>ppt_y</p:attrName>
                                        </p:attrNameLst>
                                      </p:cBhvr>
                                      <p:tavLst>
                                        <p:tav tm="0">
                                          <p:val>
                                            <p:strVal val="#ppt_y-#ppt_h*1.125000"/>
                                          </p:val>
                                        </p:tav>
                                        <p:tav tm="100000">
                                          <p:val>
                                            <p:strVal val="#ppt_y"/>
                                          </p:val>
                                        </p:tav>
                                      </p:tavLst>
                                    </p:anim>
                                    <p:animEffect transition="in" filter="wipe(down)">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1"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additive="base">
                                        <p:cTn id="54" dur="500"/>
                                        <p:tgtEl>
                                          <p:spTgt spid="50"/>
                                        </p:tgtEl>
                                        <p:attrNameLst>
                                          <p:attrName>ppt_y</p:attrName>
                                        </p:attrNameLst>
                                      </p:cBhvr>
                                      <p:tavLst>
                                        <p:tav tm="0">
                                          <p:val>
                                            <p:strVal val="#ppt_y-#ppt_h*1.125000"/>
                                          </p:val>
                                        </p:tav>
                                        <p:tav tm="100000">
                                          <p:val>
                                            <p:strVal val="#ppt_y"/>
                                          </p:val>
                                        </p:tav>
                                      </p:tavLst>
                                    </p:anim>
                                    <p:animEffect transition="in" filter="wipe(down)">
                                      <p:cBhvr>
                                        <p:cTn id="55" dur="500"/>
                                        <p:tgtEl>
                                          <p:spTgt spid="50"/>
                                        </p:tgtEl>
                                      </p:cBhvr>
                                    </p:animEffect>
                                  </p:childTnLst>
                                </p:cTn>
                              </p:par>
                            </p:childTnLst>
                          </p:cTn>
                        </p:par>
                      </p:childTnLst>
                    </p:cTn>
                  </p:par>
                  <p:par>
                    <p:cTn id="56" fill="hold">
                      <p:stCondLst>
                        <p:cond delay="indefinite"/>
                      </p:stCondLst>
                      <p:childTnLst>
                        <p:par>
                          <p:cTn id="57" fill="hold">
                            <p:stCondLst>
                              <p:cond delay="0"/>
                            </p:stCondLst>
                            <p:childTnLst>
                              <p:par>
                                <p:cTn id="58" presetID="47"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00"/>
                                        <p:tgtEl>
                                          <p:spTgt spid="5"/>
                                        </p:tgtEl>
                                      </p:cBhvr>
                                    </p:animEffect>
                                    <p:anim calcmode="lin" valueType="num">
                                      <p:cBhvr>
                                        <p:cTn id="61" dur="1000" fill="hold"/>
                                        <p:tgtEl>
                                          <p:spTgt spid="5"/>
                                        </p:tgtEl>
                                        <p:attrNameLst>
                                          <p:attrName>ppt_x</p:attrName>
                                        </p:attrNameLst>
                                      </p:cBhvr>
                                      <p:tavLst>
                                        <p:tav tm="0">
                                          <p:val>
                                            <p:strVal val="#ppt_x"/>
                                          </p:val>
                                        </p:tav>
                                        <p:tav tm="100000">
                                          <p:val>
                                            <p:strVal val="#ppt_x"/>
                                          </p:val>
                                        </p:tav>
                                      </p:tavLst>
                                    </p:anim>
                                    <p:anim calcmode="lin" valueType="num">
                                      <p:cBhvr>
                                        <p:cTn id="6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nodeType="click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additive="base">
                                        <p:cTn id="67" dur="500"/>
                                        <p:tgtEl>
                                          <p:spTgt spid="54"/>
                                        </p:tgtEl>
                                        <p:attrNameLst>
                                          <p:attrName>ppt_x</p:attrName>
                                        </p:attrNameLst>
                                      </p:cBhvr>
                                      <p:tavLst>
                                        <p:tav tm="0">
                                          <p:val>
                                            <p:strVal val="#ppt_x-#ppt_w*1.125000"/>
                                          </p:val>
                                        </p:tav>
                                        <p:tav tm="100000">
                                          <p:val>
                                            <p:strVal val="#ppt_x"/>
                                          </p:val>
                                        </p:tav>
                                      </p:tavLst>
                                    </p:anim>
                                    <p:animEffect transition="in" filter="wipe(right)">
                                      <p:cBhvr>
                                        <p:cTn id="68" dur="500"/>
                                        <p:tgtEl>
                                          <p:spTgt spid="5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wipe(down)">
                                      <p:cBhvr>
                                        <p:cTn id="71" dur="500"/>
                                        <p:tgtEl>
                                          <p:spTgt spid="60"/>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1" fill="hold" grpId="0" nodeType="clickEffect">
                                  <p:stCondLst>
                                    <p:cond delay="0"/>
                                  </p:stCondLst>
                                  <p:childTnLst>
                                    <p:set>
                                      <p:cBhvr>
                                        <p:cTn id="75" dur="1" fill="hold">
                                          <p:stCondLst>
                                            <p:cond delay="0"/>
                                          </p:stCondLst>
                                        </p:cTn>
                                        <p:tgtEl>
                                          <p:spTgt spid="51"/>
                                        </p:tgtEl>
                                        <p:attrNameLst>
                                          <p:attrName>style.visibility</p:attrName>
                                        </p:attrNameLst>
                                      </p:cBhvr>
                                      <p:to>
                                        <p:strVal val="visible"/>
                                      </p:to>
                                    </p:set>
                                    <p:anim calcmode="lin" valueType="num">
                                      <p:cBhvr additive="base">
                                        <p:cTn id="76" dur="500"/>
                                        <p:tgtEl>
                                          <p:spTgt spid="51"/>
                                        </p:tgtEl>
                                        <p:attrNameLst>
                                          <p:attrName>ppt_y</p:attrName>
                                        </p:attrNameLst>
                                      </p:cBhvr>
                                      <p:tavLst>
                                        <p:tav tm="0">
                                          <p:val>
                                            <p:strVal val="#ppt_y-#ppt_h*1.125000"/>
                                          </p:val>
                                        </p:tav>
                                        <p:tav tm="100000">
                                          <p:val>
                                            <p:strVal val="#ppt_y"/>
                                          </p:val>
                                        </p:tav>
                                      </p:tavLst>
                                    </p:anim>
                                    <p:animEffect transition="in" filter="wipe(down)">
                                      <p:cBhvr>
                                        <p:cTn id="77" dur="500"/>
                                        <p:tgtEl>
                                          <p:spTgt spid="51"/>
                                        </p:tgtEl>
                                      </p:cBhvr>
                                    </p:animEffect>
                                  </p:childTnLst>
                                </p:cTn>
                              </p:par>
                            </p:childTnLst>
                          </p:cTn>
                        </p:par>
                      </p:childTnLst>
                    </p:cTn>
                  </p:par>
                  <p:par>
                    <p:cTn id="78" fill="hold">
                      <p:stCondLst>
                        <p:cond delay="indefinite"/>
                      </p:stCondLst>
                      <p:childTnLst>
                        <p:par>
                          <p:cTn id="79" fill="hold">
                            <p:stCondLst>
                              <p:cond delay="0"/>
                            </p:stCondLst>
                            <p:childTnLst>
                              <p:par>
                                <p:cTn id="80" presetID="47" presetClass="entr" presetSubtype="0"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1000"/>
                                        <p:tgtEl>
                                          <p:spTgt spid="6"/>
                                        </p:tgtEl>
                                      </p:cBhvr>
                                    </p:animEffect>
                                    <p:anim calcmode="lin" valueType="num">
                                      <p:cBhvr>
                                        <p:cTn id="83" dur="1000" fill="hold"/>
                                        <p:tgtEl>
                                          <p:spTgt spid="6"/>
                                        </p:tgtEl>
                                        <p:attrNameLst>
                                          <p:attrName>ppt_x</p:attrName>
                                        </p:attrNameLst>
                                      </p:cBhvr>
                                      <p:tavLst>
                                        <p:tav tm="0">
                                          <p:val>
                                            <p:strVal val="#ppt_x"/>
                                          </p:val>
                                        </p:tav>
                                        <p:tav tm="100000">
                                          <p:val>
                                            <p:strVal val="#ppt_x"/>
                                          </p:val>
                                        </p:tav>
                                      </p:tavLst>
                                    </p:anim>
                                    <p:anim calcmode="lin" valueType="num">
                                      <p:cBhvr>
                                        <p:cTn id="8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1"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cBhvr additive="base">
                                        <p:cTn id="89" dur="500"/>
                                        <p:tgtEl>
                                          <p:spTgt spid="52"/>
                                        </p:tgtEl>
                                        <p:attrNameLst>
                                          <p:attrName>ppt_y</p:attrName>
                                        </p:attrNameLst>
                                      </p:cBhvr>
                                      <p:tavLst>
                                        <p:tav tm="0">
                                          <p:val>
                                            <p:strVal val="#ppt_y-#ppt_h*1.125000"/>
                                          </p:val>
                                        </p:tav>
                                        <p:tav tm="100000">
                                          <p:val>
                                            <p:strVal val="#ppt_y"/>
                                          </p:val>
                                        </p:tav>
                                      </p:tavLst>
                                    </p:anim>
                                    <p:animEffect transition="in" filter="wipe(down)">
                                      <p:cBhvr>
                                        <p:cTn id="90" dur="500"/>
                                        <p:tgtEl>
                                          <p:spTgt spid="52"/>
                                        </p:tgtEl>
                                      </p:cBhvr>
                                    </p:animEffect>
                                  </p:childTnLst>
                                </p:cTn>
                              </p:par>
                              <p:par>
                                <p:cTn id="91" presetID="12" presetClass="entr" presetSubtype="1"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anim calcmode="lin" valueType="num">
                                      <p:cBhvr additive="base">
                                        <p:cTn id="93" dur="500"/>
                                        <p:tgtEl>
                                          <p:spTgt spid="53"/>
                                        </p:tgtEl>
                                        <p:attrNameLst>
                                          <p:attrName>ppt_y</p:attrName>
                                        </p:attrNameLst>
                                      </p:cBhvr>
                                      <p:tavLst>
                                        <p:tav tm="0">
                                          <p:val>
                                            <p:strVal val="#ppt_y-#ppt_h*1.125000"/>
                                          </p:val>
                                        </p:tav>
                                        <p:tav tm="100000">
                                          <p:val>
                                            <p:strVal val="#ppt_y"/>
                                          </p:val>
                                        </p:tav>
                                      </p:tavLst>
                                    </p:anim>
                                    <p:animEffect transition="in" filter="wipe(down)">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47" presetClass="entr" presetSubtype="0" fill="hold" grpId="0" nodeType="click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fade">
                                      <p:cBhvr>
                                        <p:cTn id="99" dur="1000"/>
                                        <p:tgtEl>
                                          <p:spTgt spid="7"/>
                                        </p:tgtEl>
                                      </p:cBhvr>
                                    </p:animEffect>
                                    <p:anim calcmode="lin" valueType="num">
                                      <p:cBhvr>
                                        <p:cTn id="100" dur="1000" fill="hold"/>
                                        <p:tgtEl>
                                          <p:spTgt spid="7"/>
                                        </p:tgtEl>
                                        <p:attrNameLst>
                                          <p:attrName>ppt_x</p:attrName>
                                        </p:attrNameLst>
                                      </p:cBhvr>
                                      <p:tavLst>
                                        <p:tav tm="0">
                                          <p:val>
                                            <p:strVal val="#ppt_x"/>
                                          </p:val>
                                        </p:tav>
                                        <p:tav tm="100000">
                                          <p:val>
                                            <p:strVal val="#ppt_x"/>
                                          </p:val>
                                        </p:tav>
                                      </p:tavLst>
                                    </p:anim>
                                    <p:anim calcmode="lin" valueType="num">
                                      <p:cBhvr>
                                        <p:cTn id="10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grpId="0" nodeType="clickEffect">
                                  <p:stCondLst>
                                    <p:cond delay="0"/>
                                  </p:stCondLst>
                                  <p:childTnLst>
                                    <p:set>
                                      <p:cBhvr>
                                        <p:cTn id="105" dur="1" fill="hold">
                                          <p:stCondLst>
                                            <p:cond delay="0"/>
                                          </p:stCondLst>
                                        </p:cTn>
                                        <p:tgtEl>
                                          <p:spTgt spid="59"/>
                                        </p:tgtEl>
                                        <p:attrNameLst>
                                          <p:attrName>style.visibility</p:attrName>
                                        </p:attrNameLst>
                                      </p:cBhvr>
                                      <p:to>
                                        <p:strVal val="visible"/>
                                      </p:to>
                                    </p:set>
                                    <p:anim calcmode="lin" valueType="num">
                                      <p:cBhvr>
                                        <p:cTn id="106" dur="500" fill="hold"/>
                                        <p:tgtEl>
                                          <p:spTgt spid="59"/>
                                        </p:tgtEl>
                                        <p:attrNameLst>
                                          <p:attrName>ppt_w</p:attrName>
                                        </p:attrNameLst>
                                      </p:cBhvr>
                                      <p:tavLst>
                                        <p:tav tm="0">
                                          <p:val>
                                            <p:fltVal val="0"/>
                                          </p:val>
                                        </p:tav>
                                        <p:tav tm="100000">
                                          <p:val>
                                            <p:strVal val="#ppt_w"/>
                                          </p:val>
                                        </p:tav>
                                      </p:tavLst>
                                    </p:anim>
                                    <p:anim calcmode="lin" valueType="num">
                                      <p:cBhvr>
                                        <p:cTn id="107" dur="500" fill="hold"/>
                                        <p:tgtEl>
                                          <p:spTgt spid="59"/>
                                        </p:tgtEl>
                                        <p:attrNameLst>
                                          <p:attrName>ppt_h</p:attrName>
                                        </p:attrNameLst>
                                      </p:cBhvr>
                                      <p:tavLst>
                                        <p:tav tm="0">
                                          <p:val>
                                            <p:fltVal val="0"/>
                                          </p:val>
                                        </p:tav>
                                        <p:tav tm="100000">
                                          <p:val>
                                            <p:strVal val="#ppt_h"/>
                                          </p:val>
                                        </p:tav>
                                      </p:tavLst>
                                    </p:anim>
                                    <p:animEffect transition="in" filter="fade">
                                      <p:cBhvr>
                                        <p:cTn id="10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9" grpId="0"/>
      <p:bldP spid="50" grpId="0"/>
      <p:bldP spid="51" grpId="0"/>
      <p:bldP spid="52" grpId="0"/>
      <p:bldP spid="53" grpId="0"/>
      <p:bldP spid="59" grpId="0"/>
      <p:bldP spid="60" grpId="0" animBg="1"/>
      <p:bldP spid="3" grpId="0"/>
      <p:bldP spid="5" grpId="0"/>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17800"/>
            <a:ext cx="4789842" cy="7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000" dirty="0">
                <a:solidFill>
                  <a:srgbClr val="FF6600"/>
                </a:solidFill>
                <a:latin typeface="Bookman Old Style" pitchFamily="18" charset="0"/>
              </a:rPr>
              <a:t>Chemical properties and uses of bases</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3825839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Rectangle 1"/>
          <p:cNvSpPr/>
          <p:nvPr/>
        </p:nvSpPr>
        <p:spPr>
          <a:xfrm>
            <a:off x="609600" y="1124245"/>
            <a:ext cx="5029200" cy="457200"/>
          </a:xfrm>
          <a:prstGeom prst="rect">
            <a:avLst/>
          </a:prstGeom>
          <a:gradFill>
            <a:gsLst>
              <a:gs pos="0">
                <a:schemeClr val="bg1">
                  <a:alpha val="90000"/>
                </a:schemeClr>
              </a:gs>
              <a:gs pos="100000">
                <a:schemeClr val="bg1">
                  <a:alpha val="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3" name="Rounded Rectangle 2"/>
          <p:cNvSpPr/>
          <p:nvPr/>
        </p:nvSpPr>
        <p:spPr>
          <a:xfrm>
            <a:off x="600630" y="1671998"/>
            <a:ext cx="5200410" cy="468411"/>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864321" y="1721537"/>
            <a:ext cx="1007007" cy="369332"/>
          </a:xfrm>
          <a:prstGeom prst="rect">
            <a:avLst/>
          </a:prstGeom>
        </p:spPr>
        <p:txBody>
          <a:bodyPr wrap="none">
            <a:spAutoFit/>
          </a:bodyPr>
          <a:lstStyle/>
          <a:p>
            <a:r>
              <a:rPr lang="en-US" b="1" dirty="0" err="1" smtClean="0">
                <a:solidFill>
                  <a:prstClr val="black"/>
                </a:solidFill>
              </a:rPr>
              <a:t>NaOH</a:t>
            </a:r>
            <a:r>
              <a:rPr lang="en-US" b="1" baseline="-50000" dirty="0">
                <a:solidFill>
                  <a:prstClr val="black"/>
                </a:solidFill>
              </a:rPr>
              <a:t>(</a:t>
            </a:r>
            <a:r>
              <a:rPr lang="en-US" b="1" baseline="-50000" dirty="0" err="1">
                <a:solidFill>
                  <a:prstClr val="black"/>
                </a:solidFill>
              </a:rPr>
              <a:t>aq</a:t>
            </a:r>
            <a:r>
              <a:rPr lang="en-US" b="1" baseline="-50000" dirty="0" smtClean="0">
                <a:solidFill>
                  <a:prstClr val="black"/>
                </a:solidFill>
              </a:rPr>
              <a:t>)</a:t>
            </a:r>
            <a:endParaRPr lang="en-US" baseline="-50000" dirty="0">
              <a:solidFill>
                <a:prstClr val="black"/>
              </a:solidFill>
            </a:endParaRPr>
          </a:p>
        </p:txBody>
      </p:sp>
      <p:sp>
        <p:nvSpPr>
          <p:cNvPr id="5" name="Rectangle 4"/>
          <p:cNvSpPr/>
          <p:nvPr/>
        </p:nvSpPr>
        <p:spPr>
          <a:xfrm>
            <a:off x="1752600" y="1721537"/>
            <a:ext cx="322524" cy="369332"/>
          </a:xfrm>
          <a:prstGeom prst="rect">
            <a:avLst/>
          </a:prstGeom>
        </p:spPr>
        <p:txBody>
          <a:bodyPr wrap="none">
            <a:spAutoFit/>
          </a:bodyPr>
          <a:lstStyle/>
          <a:p>
            <a:r>
              <a:rPr lang="en-US" b="1" dirty="0" smtClean="0">
                <a:solidFill>
                  <a:prstClr val="black"/>
                </a:solidFill>
                <a:latin typeface="Bookman Old Style" pitchFamily="18" charset="0"/>
              </a:rPr>
              <a:t>+</a:t>
            </a:r>
            <a:endParaRPr lang="en-US" dirty="0">
              <a:solidFill>
                <a:prstClr val="black"/>
              </a:solidFill>
            </a:endParaRPr>
          </a:p>
        </p:txBody>
      </p:sp>
      <p:sp>
        <p:nvSpPr>
          <p:cNvPr id="6" name="Rectangle 5"/>
          <p:cNvSpPr/>
          <p:nvPr/>
        </p:nvSpPr>
        <p:spPr>
          <a:xfrm>
            <a:off x="2047875" y="1721537"/>
            <a:ext cx="1007007" cy="369332"/>
          </a:xfrm>
          <a:prstGeom prst="rect">
            <a:avLst/>
          </a:prstGeom>
        </p:spPr>
        <p:txBody>
          <a:bodyPr wrap="none">
            <a:spAutoFit/>
          </a:bodyPr>
          <a:lstStyle/>
          <a:p>
            <a:r>
              <a:rPr lang="en-US" b="1" dirty="0" smtClean="0">
                <a:solidFill>
                  <a:prstClr val="black"/>
                </a:solidFill>
              </a:rPr>
              <a:t>H</a:t>
            </a:r>
            <a:r>
              <a:rPr lang="en-US" b="1" baseline="-25000" dirty="0" smtClean="0">
                <a:solidFill>
                  <a:prstClr val="black"/>
                </a:solidFill>
              </a:rPr>
              <a:t>2</a:t>
            </a:r>
            <a:r>
              <a:rPr lang="en-US" b="1" dirty="0" smtClean="0">
                <a:solidFill>
                  <a:prstClr val="black"/>
                </a:solidFill>
              </a:rPr>
              <a:t>SO</a:t>
            </a:r>
            <a:r>
              <a:rPr lang="en-US" b="1" baseline="-25000" dirty="0" smtClean="0">
                <a:solidFill>
                  <a:prstClr val="black"/>
                </a:solidFill>
              </a:rPr>
              <a:t>4</a:t>
            </a:r>
            <a:r>
              <a:rPr lang="en-US" b="1" baseline="-50000" dirty="0" smtClean="0">
                <a:solidFill>
                  <a:prstClr val="black"/>
                </a:solidFill>
              </a:rPr>
              <a:t>(</a:t>
            </a:r>
            <a:r>
              <a:rPr lang="en-US" b="1" baseline="-50000" dirty="0" err="1" smtClean="0">
                <a:solidFill>
                  <a:prstClr val="black"/>
                </a:solidFill>
              </a:rPr>
              <a:t>aq</a:t>
            </a:r>
            <a:r>
              <a:rPr lang="en-US" b="1" baseline="-50000" dirty="0" smtClean="0">
                <a:solidFill>
                  <a:prstClr val="black"/>
                </a:solidFill>
              </a:rPr>
              <a:t>)</a:t>
            </a:r>
            <a:endParaRPr lang="en-US" baseline="-50000" dirty="0">
              <a:solidFill>
                <a:prstClr val="black"/>
              </a:solidFill>
            </a:endParaRPr>
          </a:p>
        </p:txBody>
      </p:sp>
      <p:sp>
        <p:nvSpPr>
          <p:cNvPr id="7" name="Rectangle 6"/>
          <p:cNvSpPr/>
          <p:nvPr/>
        </p:nvSpPr>
        <p:spPr>
          <a:xfrm>
            <a:off x="3637829" y="1721537"/>
            <a:ext cx="1127232" cy="369332"/>
          </a:xfrm>
          <a:prstGeom prst="rect">
            <a:avLst/>
          </a:prstGeom>
        </p:spPr>
        <p:txBody>
          <a:bodyPr wrap="none">
            <a:spAutoFit/>
          </a:bodyPr>
          <a:lstStyle/>
          <a:p>
            <a:r>
              <a:rPr lang="en-US" b="1" dirty="0" smtClean="0">
                <a:solidFill>
                  <a:prstClr val="black"/>
                </a:solidFill>
              </a:rPr>
              <a:t>Na</a:t>
            </a:r>
            <a:r>
              <a:rPr lang="en-US" b="1" baseline="-25000" dirty="0" smtClean="0">
                <a:solidFill>
                  <a:prstClr val="black"/>
                </a:solidFill>
              </a:rPr>
              <a:t>2</a:t>
            </a:r>
            <a:r>
              <a:rPr lang="en-US" b="1" dirty="0" smtClean="0">
                <a:solidFill>
                  <a:prstClr val="black"/>
                </a:solidFill>
              </a:rPr>
              <a:t>SO</a:t>
            </a:r>
            <a:r>
              <a:rPr lang="en-US" b="1" baseline="-25000" dirty="0">
                <a:solidFill>
                  <a:prstClr val="black"/>
                </a:solidFill>
              </a:rPr>
              <a:t>4</a:t>
            </a:r>
            <a:r>
              <a:rPr lang="en-US" b="1" baseline="-25000" dirty="0" smtClean="0">
                <a:solidFill>
                  <a:prstClr val="black"/>
                </a:solidFill>
              </a:rPr>
              <a:t>(</a:t>
            </a:r>
            <a:r>
              <a:rPr lang="en-US" b="1" baseline="-25000" dirty="0" err="1" smtClean="0">
                <a:solidFill>
                  <a:prstClr val="black"/>
                </a:solidFill>
              </a:rPr>
              <a:t>aq</a:t>
            </a:r>
            <a:r>
              <a:rPr lang="en-US" b="1" baseline="-25000" dirty="0">
                <a:solidFill>
                  <a:prstClr val="black"/>
                </a:solidFill>
              </a:rPr>
              <a:t>)</a:t>
            </a:r>
            <a:endParaRPr lang="en-US" baseline="-25000" dirty="0">
              <a:solidFill>
                <a:prstClr val="black"/>
              </a:solidFill>
            </a:endParaRPr>
          </a:p>
        </p:txBody>
      </p:sp>
      <p:sp>
        <p:nvSpPr>
          <p:cNvPr id="8" name="Rectangle 7"/>
          <p:cNvSpPr/>
          <p:nvPr/>
        </p:nvSpPr>
        <p:spPr>
          <a:xfrm>
            <a:off x="4666529" y="1721537"/>
            <a:ext cx="322524" cy="369332"/>
          </a:xfrm>
          <a:prstGeom prst="rect">
            <a:avLst/>
          </a:prstGeom>
        </p:spPr>
        <p:txBody>
          <a:bodyPr wrap="none">
            <a:spAutoFit/>
          </a:bodyPr>
          <a:lstStyle/>
          <a:p>
            <a:r>
              <a:rPr lang="en-US" b="1" dirty="0" smtClean="0">
                <a:solidFill>
                  <a:prstClr val="black"/>
                </a:solidFill>
                <a:latin typeface="Bookman Old Style" pitchFamily="18" charset="0"/>
              </a:rPr>
              <a:t>+</a:t>
            </a:r>
            <a:endParaRPr lang="en-US" dirty="0">
              <a:solidFill>
                <a:prstClr val="black"/>
              </a:solidFill>
            </a:endParaRPr>
          </a:p>
        </p:txBody>
      </p:sp>
      <p:sp>
        <p:nvSpPr>
          <p:cNvPr id="9" name="Rectangle 8"/>
          <p:cNvSpPr/>
          <p:nvPr/>
        </p:nvSpPr>
        <p:spPr>
          <a:xfrm>
            <a:off x="5047643" y="1721537"/>
            <a:ext cx="699230" cy="369332"/>
          </a:xfrm>
          <a:prstGeom prst="rect">
            <a:avLst/>
          </a:prstGeom>
        </p:spPr>
        <p:txBody>
          <a:bodyPr wrap="none">
            <a:spAutoFit/>
          </a:bodyPr>
          <a:lstStyle/>
          <a:p>
            <a:r>
              <a:rPr lang="en-US" b="1" dirty="0" smtClean="0">
                <a:solidFill>
                  <a:prstClr val="black"/>
                </a:solidFill>
              </a:rPr>
              <a:t>H</a:t>
            </a:r>
            <a:r>
              <a:rPr lang="en-US" b="1" baseline="-25000" dirty="0" smtClean="0">
                <a:solidFill>
                  <a:prstClr val="black"/>
                </a:solidFill>
              </a:rPr>
              <a:t>2</a:t>
            </a:r>
            <a:r>
              <a:rPr lang="en-US" b="1" dirty="0" smtClean="0">
                <a:solidFill>
                  <a:prstClr val="black"/>
                </a:solidFill>
              </a:rPr>
              <a:t>O</a:t>
            </a:r>
            <a:r>
              <a:rPr lang="en-US" b="1" baseline="-25000" dirty="0" smtClean="0">
                <a:solidFill>
                  <a:prstClr val="black"/>
                </a:solidFill>
              </a:rPr>
              <a:t>(l)</a:t>
            </a:r>
            <a:endParaRPr lang="en-US" baseline="-25000" dirty="0">
              <a:solidFill>
                <a:prstClr val="black"/>
              </a:solidFill>
            </a:endParaRPr>
          </a:p>
        </p:txBody>
      </p:sp>
      <p:cxnSp>
        <p:nvCxnSpPr>
          <p:cNvPr id="10" name="Straight Arrow Connector 9"/>
          <p:cNvCxnSpPr/>
          <p:nvPr/>
        </p:nvCxnSpPr>
        <p:spPr>
          <a:xfrm>
            <a:off x="3026324" y="1906203"/>
            <a:ext cx="54864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6"/>
          <p:cNvSpPr>
            <a:spLocks noChangeArrowheads="1"/>
          </p:cNvSpPr>
          <p:nvPr/>
        </p:nvSpPr>
        <p:spPr bwMode="auto">
          <a:xfrm>
            <a:off x="622663" y="1175562"/>
            <a:ext cx="5016137" cy="369332"/>
          </a:xfrm>
          <a:prstGeom prst="rect">
            <a:avLst/>
          </a:prstGeom>
          <a:noFill/>
          <a:ln w="9525">
            <a:noFill/>
            <a:miter lim="800000"/>
            <a:headEnd/>
            <a:tailEnd/>
          </a:ln>
        </p:spPr>
        <p:txBody>
          <a:bodyPr wrap="square">
            <a:spAutoFit/>
          </a:bodyPr>
          <a:lstStyle/>
          <a:p>
            <a:pPr marL="228600" indent="-228600">
              <a:buFont typeface="+mj-lt"/>
              <a:buAutoNum type="arabicPeriod" startAt="6"/>
            </a:pPr>
            <a:r>
              <a:rPr lang="en-US" b="1" dirty="0" smtClean="0">
                <a:latin typeface="Tw Cen MT" panose="020B0602020104020603" pitchFamily="34" charset="0"/>
              </a:rPr>
              <a:t>Bases react with acids to form salt and water</a:t>
            </a:r>
            <a:endParaRPr lang="en-US" b="1" dirty="0">
              <a:latin typeface="Tw Cen MT" panose="020B0602020104020603" pitchFamily="34" charset="0"/>
            </a:endParaRPr>
          </a:p>
        </p:txBody>
      </p:sp>
      <p:sp>
        <p:nvSpPr>
          <p:cNvPr id="17" name="Rectangle 16"/>
          <p:cNvSpPr/>
          <p:nvPr/>
        </p:nvSpPr>
        <p:spPr>
          <a:xfrm>
            <a:off x="609601" y="2920407"/>
            <a:ext cx="5943599" cy="580524"/>
          </a:xfrm>
          <a:prstGeom prst="rect">
            <a:avLst/>
          </a:prstGeom>
          <a:gradFill>
            <a:gsLst>
              <a:gs pos="0">
                <a:schemeClr val="bg1">
                  <a:alpha val="90000"/>
                </a:schemeClr>
              </a:gs>
              <a:gs pos="100000">
                <a:schemeClr val="bg1">
                  <a:alpha val="0"/>
                </a:schemeClr>
              </a:gs>
            </a:gsLst>
            <a:lin ang="3000000" scaled="0"/>
          </a:gra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18" name="Rectangle 6"/>
          <p:cNvSpPr>
            <a:spLocks noChangeArrowheads="1"/>
          </p:cNvSpPr>
          <p:nvPr/>
        </p:nvSpPr>
        <p:spPr bwMode="auto">
          <a:xfrm>
            <a:off x="622301" y="2889250"/>
            <a:ext cx="6007099" cy="646331"/>
          </a:xfrm>
          <a:prstGeom prst="rect">
            <a:avLst/>
          </a:prstGeom>
          <a:noFill/>
          <a:ln w="9525">
            <a:noFill/>
            <a:miter lim="800000"/>
            <a:headEnd/>
            <a:tailEnd/>
          </a:ln>
        </p:spPr>
        <p:txBody>
          <a:bodyPr wrap="square">
            <a:spAutoFit/>
          </a:bodyPr>
          <a:lstStyle/>
          <a:p>
            <a:pPr marL="228600" indent="-228600">
              <a:buFont typeface="+mj-lt"/>
              <a:buAutoNum type="arabicPeriod" startAt="7"/>
            </a:pPr>
            <a:r>
              <a:rPr lang="en-US" b="1" dirty="0" smtClean="0">
                <a:latin typeface="Tw Cen MT" panose="020B0602020104020603" pitchFamily="34" charset="0"/>
              </a:rPr>
              <a:t>Bases react with non-metal oxides to form salt and water. Hence, non-metallic oxides are acidic in nature.</a:t>
            </a:r>
            <a:endParaRPr lang="en-US" b="1" dirty="0">
              <a:latin typeface="Tw Cen MT" panose="020B0602020104020603" pitchFamily="34" charset="0"/>
            </a:endParaRPr>
          </a:p>
        </p:txBody>
      </p:sp>
      <p:sp>
        <p:nvSpPr>
          <p:cNvPr id="19" name="Rounded Rectangle 18"/>
          <p:cNvSpPr/>
          <p:nvPr/>
        </p:nvSpPr>
        <p:spPr>
          <a:xfrm>
            <a:off x="600630" y="3645979"/>
            <a:ext cx="5741289" cy="468411"/>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736600" y="3677337"/>
            <a:ext cx="1199367" cy="369332"/>
          </a:xfrm>
          <a:prstGeom prst="rect">
            <a:avLst/>
          </a:prstGeom>
        </p:spPr>
        <p:txBody>
          <a:bodyPr wrap="none">
            <a:spAutoFit/>
          </a:bodyPr>
          <a:lstStyle/>
          <a:p>
            <a:r>
              <a:rPr lang="en-US" b="1" dirty="0" err="1" smtClean="0">
                <a:solidFill>
                  <a:prstClr val="black"/>
                </a:solidFill>
              </a:rPr>
              <a:t>Ca</a:t>
            </a:r>
            <a:r>
              <a:rPr lang="en-US" b="1" dirty="0" smtClean="0">
                <a:solidFill>
                  <a:prstClr val="black"/>
                </a:solidFill>
              </a:rPr>
              <a:t>(OH)</a:t>
            </a:r>
            <a:r>
              <a:rPr lang="en-US" b="1" baseline="-25000" dirty="0" smtClean="0">
                <a:solidFill>
                  <a:prstClr val="black"/>
                </a:solidFill>
              </a:rPr>
              <a:t>2</a:t>
            </a:r>
            <a:r>
              <a:rPr lang="en-US" b="1" baseline="-50000" dirty="0" smtClean="0">
                <a:solidFill>
                  <a:prstClr val="black"/>
                </a:solidFill>
              </a:rPr>
              <a:t>(</a:t>
            </a:r>
            <a:r>
              <a:rPr lang="en-US" b="1" baseline="-50000" dirty="0" err="1" smtClean="0">
                <a:solidFill>
                  <a:prstClr val="black"/>
                </a:solidFill>
              </a:rPr>
              <a:t>aq</a:t>
            </a:r>
            <a:r>
              <a:rPr lang="en-US" b="1" baseline="-50000" dirty="0" smtClean="0">
                <a:solidFill>
                  <a:prstClr val="black"/>
                </a:solidFill>
              </a:rPr>
              <a:t>)</a:t>
            </a:r>
            <a:endParaRPr lang="en-US" baseline="-50000" dirty="0">
              <a:solidFill>
                <a:prstClr val="black"/>
              </a:solidFill>
            </a:endParaRPr>
          </a:p>
        </p:txBody>
      </p:sp>
      <p:sp>
        <p:nvSpPr>
          <p:cNvPr id="21" name="Rectangle 20"/>
          <p:cNvSpPr/>
          <p:nvPr/>
        </p:nvSpPr>
        <p:spPr>
          <a:xfrm>
            <a:off x="2077171" y="3677337"/>
            <a:ext cx="322524" cy="369332"/>
          </a:xfrm>
          <a:prstGeom prst="rect">
            <a:avLst/>
          </a:prstGeom>
        </p:spPr>
        <p:txBody>
          <a:bodyPr wrap="none">
            <a:spAutoFit/>
          </a:bodyPr>
          <a:lstStyle/>
          <a:p>
            <a:r>
              <a:rPr lang="en-US" b="1" dirty="0" smtClean="0">
                <a:solidFill>
                  <a:prstClr val="black"/>
                </a:solidFill>
                <a:latin typeface="Bookman Old Style" pitchFamily="18" charset="0"/>
              </a:rPr>
              <a:t>+</a:t>
            </a:r>
            <a:endParaRPr lang="en-US" dirty="0">
              <a:solidFill>
                <a:prstClr val="black"/>
              </a:solidFill>
            </a:endParaRPr>
          </a:p>
        </p:txBody>
      </p:sp>
      <p:sp>
        <p:nvSpPr>
          <p:cNvPr id="22" name="Rectangle 21"/>
          <p:cNvSpPr/>
          <p:nvPr/>
        </p:nvSpPr>
        <p:spPr>
          <a:xfrm>
            <a:off x="2590800" y="3677337"/>
            <a:ext cx="709553" cy="369332"/>
          </a:xfrm>
          <a:prstGeom prst="rect">
            <a:avLst/>
          </a:prstGeom>
        </p:spPr>
        <p:txBody>
          <a:bodyPr wrap="none">
            <a:spAutoFit/>
          </a:bodyPr>
          <a:lstStyle/>
          <a:p>
            <a:r>
              <a:rPr lang="en-US" b="1" dirty="0" smtClean="0">
                <a:solidFill>
                  <a:prstClr val="black"/>
                </a:solidFill>
              </a:rPr>
              <a:t>CO</a:t>
            </a:r>
            <a:r>
              <a:rPr lang="en-US" b="1" baseline="-25000" dirty="0" smtClean="0">
                <a:solidFill>
                  <a:prstClr val="black"/>
                </a:solidFill>
              </a:rPr>
              <a:t>2</a:t>
            </a:r>
            <a:r>
              <a:rPr lang="en-US" b="1" baseline="-50000" dirty="0" smtClean="0">
                <a:solidFill>
                  <a:prstClr val="black"/>
                </a:solidFill>
              </a:rPr>
              <a:t>(g)</a:t>
            </a:r>
            <a:endParaRPr lang="en-US" baseline="-50000" dirty="0">
              <a:solidFill>
                <a:prstClr val="black"/>
              </a:solidFill>
            </a:endParaRPr>
          </a:p>
        </p:txBody>
      </p:sp>
      <p:sp>
        <p:nvSpPr>
          <p:cNvPr id="23" name="Rectangle 22"/>
          <p:cNvSpPr/>
          <p:nvPr/>
        </p:nvSpPr>
        <p:spPr>
          <a:xfrm>
            <a:off x="3954151" y="3677337"/>
            <a:ext cx="931602" cy="369332"/>
          </a:xfrm>
          <a:prstGeom prst="rect">
            <a:avLst/>
          </a:prstGeom>
        </p:spPr>
        <p:txBody>
          <a:bodyPr wrap="none">
            <a:spAutoFit/>
          </a:bodyPr>
          <a:lstStyle/>
          <a:p>
            <a:r>
              <a:rPr lang="en-US" b="1" dirty="0" smtClean="0">
                <a:solidFill>
                  <a:prstClr val="black"/>
                </a:solidFill>
              </a:rPr>
              <a:t>CaCO</a:t>
            </a:r>
            <a:r>
              <a:rPr lang="en-US" b="1" baseline="-25000" dirty="0" smtClean="0">
                <a:solidFill>
                  <a:prstClr val="black"/>
                </a:solidFill>
              </a:rPr>
              <a:t>3(s)</a:t>
            </a:r>
            <a:endParaRPr lang="en-US" baseline="-25000" dirty="0">
              <a:solidFill>
                <a:prstClr val="black"/>
              </a:solidFill>
            </a:endParaRPr>
          </a:p>
        </p:txBody>
      </p:sp>
      <p:sp>
        <p:nvSpPr>
          <p:cNvPr id="24" name="Rectangle 23"/>
          <p:cNvSpPr/>
          <p:nvPr/>
        </p:nvSpPr>
        <p:spPr>
          <a:xfrm>
            <a:off x="4953000" y="3677337"/>
            <a:ext cx="322524" cy="369332"/>
          </a:xfrm>
          <a:prstGeom prst="rect">
            <a:avLst/>
          </a:prstGeom>
        </p:spPr>
        <p:txBody>
          <a:bodyPr wrap="none">
            <a:spAutoFit/>
          </a:bodyPr>
          <a:lstStyle/>
          <a:p>
            <a:r>
              <a:rPr lang="en-US" b="1" dirty="0" smtClean="0">
                <a:solidFill>
                  <a:prstClr val="black"/>
                </a:solidFill>
                <a:latin typeface="Bookman Old Style" pitchFamily="18" charset="0"/>
              </a:rPr>
              <a:t>+</a:t>
            </a:r>
            <a:endParaRPr lang="en-US" dirty="0">
              <a:solidFill>
                <a:prstClr val="black"/>
              </a:solidFill>
            </a:endParaRPr>
          </a:p>
        </p:txBody>
      </p:sp>
      <p:sp>
        <p:nvSpPr>
          <p:cNvPr id="25" name="Rectangle 24"/>
          <p:cNvSpPr/>
          <p:nvPr/>
        </p:nvSpPr>
        <p:spPr>
          <a:xfrm>
            <a:off x="5448300" y="3677337"/>
            <a:ext cx="699230" cy="369332"/>
          </a:xfrm>
          <a:prstGeom prst="rect">
            <a:avLst/>
          </a:prstGeom>
        </p:spPr>
        <p:txBody>
          <a:bodyPr wrap="none">
            <a:spAutoFit/>
          </a:bodyPr>
          <a:lstStyle/>
          <a:p>
            <a:r>
              <a:rPr lang="en-US" b="1" dirty="0" smtClean="0">
                <a:solidFill>
                  <a:prstClr val="black"/>
                </a:solidFill>
              </a:rPr>
              <a:t>H</a:t>
            </a:r>
            <a:r>
              <a:rPr lang="en-US" b="1" baseline="-25000" dirty="0" smtClean="0">
                <a:solidFill>
                  <a:prstClr val="black"/>
                </a:solidFill>
              </a:rPr>
              <a:t>2</a:t>
            </a:r>
            <a:r>
              <a:rPr lang="en-US" b="1" dirty="0" smtClean="0">
                <a:solidFill>
                  <a:prstClr val="black"/>
                </a:solidFill>
              </a:rPr>
              <a:t>O</a:t>
            </a:r>
            <a:r>
              <a:rPr lang="en-US" b="1" baseline="-25000" dirty="0" smtClean="0">
                <a:solidFill>
                  <a:prstClr val="black"/>
                </a:solidFill>
              </a:rPr>
              <a:t>(l)</a:t>
            </a:r>
            <a:endParaRPr lang="en-US" baseline="-25000" dirty="0">
              <a:solidFill>
                <a:prstClr val="black"/>
              </a:solidFill>
            </a:endParaRPr>
          </a:p>
        </p:txBody>
      </p:sp>
      <p:cxnSp>
        <p:nvCxnSpPr>
          <p:cNvPr id="26" name="Straight Arrow Connector 25"/>
          <p:cNvCxnSpPr/>
          <p:nvPr/>
        </p:nvCxnSpPr>
        <p:spPr>
          <a:xfrm>
            <a:off x="3276600" y="3862003"/>
            <a:ext cx="548640" cy="0"/>
          </a:xfrm>
          <a:prstGeom prst="straightConnector1">
            <a:avLst/>
          </a:prstGeom>
          <a:ln w="28575">
            <a:solidFill>
              <a:srgbClr val="000099"/>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22540" y="1733012"/>
            <a:ext cx="342900" cy="338554"/>
          </a:xfrm>
          <a:prstGeom prst="rect">
            <a:avLst/>
          </a:prstGeom>
          <a:noFill/>
          <a:ln>
            <a:noFill/>
          </a:ln>
        </p:spPr>
        <p:txBody>
          <a:bodyPr wrap="square" rtlCol="0">
            <a:spAutoFit/>
          </a:bodyPr>
          <a:lstStyle/>
          <a:p>
            <a:r>
              <a:rPr lang="en-US" sz="1600" b="1" dirty="0" smtClean="0">
                <a:solidFill>
                  <a:srgbClr val="0000FF"/>
                </a:solidFill>
              </a:rPr>
              <a:t>2</a:t>
            </a:r>
            <a:endParaRPr lang="en-US" sz="1600" b="1" dirty="0">
              <a:solidFill>
                <a:srgbClr val="0000FF"/>
              </a:solidFill>
            </a:endParaRPr>
          </a:p>
        </p:txBody>
      </p:sp>
      <p:sp>
        <p:nvSpPr>
          <p:cNvPr id="33" name="TextBox 32"/>
          <p:cNvSpPr txBox="1"/>
          <p:nvPr/>
        </p:nvSpPr>
        <p:spPr>
          <a:xfrm>
            <a:off x="4915031" y="1750891"/>
            <a:ext cx="342900" cy="338554"/>
          </a:xfrm>
          <a:prstGeom prst="rect">
            <a:avLst/>
          </a:prstGeom>
          <a:noFill/>
          <a:ln>
            <a:noFill/>
          </a:ln>
        </p:spPr>
        <p:txBody>
          <a:bodyPr wrap="square" rtlCol="0">
            <a:spAutoFit/>
          </a:bodyPr>
          <a:lstStyle/>
          <a:p>
            <a:r>
              <a:rPr lang="en-US" sz="1600" b="1" dirty="0" smtClean="0">
                <a:solidFill>
                  <a:srgbClr val="0000FF"/>
                </a:solidFill>
              </a:rPr>
              <a:t>2</a:t>
            </a:r>
            <a:endParaRPr lang="en-US" sz="1600" b="1" dirty="0">
              <a:solidFill>
                <a:srgbClr val="0000FF"/>
              </a:solidFill>
            </a:endParaRPr>
          </a:p>
        </p:txBody>
      </p:sp>
      <p:sp>
        <p:nvSpPr>
          <p:cNvPr id="16" name="Rectangle 15"/>
          <p:cNvSpPr/>
          <p:nvPr/>
        </p:nvSpPr>
        <p:spPr>
          <a:xfrm>
            <a:off x="228600" y="2134969"/>
            <a:ext cx="1933633" cy="523220"/>
          </a:xfrm>
          <a:prstGeom prst="rect">
            <a:avLst/>
          </a:prstGeom>
        </p:spPr>
        <p:txBody>
          <a:bodyPr wrap="square">
            <a:spAutoFit/>
          </a:bodyPr>
          <a:lstStyle/>
          <a:p>
            <a:pPr algn="ctr"/>
            <a:r>
              <a:rPr lang="en-US" sz="1400" b="1" dirty="0">
                <a:solidFill>
                  <a:srgbClr val="FFFF00"/>
                </a:solidFill>
              </a:rPr>
              <a:t>Sodium hydroxide(base)</a:t>
            </a:r>
          </a:p>
        </p:txBody>
      </p:sp>
      <p:sp>
        <p:nvSpPr>
          <p:cNvPr id="38" name="Rectangle 37"/>
          <p:cNvSpPr/>
          <p:nvPr/>
        </p:nvSpPr>
        <p:spPr>
          <a:xfrm>
            <a:off x="1917702" y="2147669"/>
            <a:ext cx="927742" cy="523220"/>
          </a:xfrm>
          <a:prstGeom prst="rect">
            <a:avLst/>
          </a:prstGeom>
        </p:spPr>
        <p:txBody>
          <a:bodyPr wrap="square">
            <a:spAutoFit/>
          </a:bodyPr>
          <a:lstStyle/>
          <a:p>
            <a:pPr algn="ctr"/>
            <a:r>
              <a:rPr lang="en-US" sz="1400" b="1" dirty="0" err="1" smtClean="0">
                <a:solidFill>
                  <a:srgbClr val="FFFF00"/>
                </a:solidFill>
              </a:rPr>
              <a:t>Sulphuric</a:t>
            </a:r>
            <a:r>
              <a:rPr lang="en-US" sz="1400" b="1" dirty="0" smtClean="0">
                <a:solidFill>
                  <a:srgbClr val="FFFF00"/>
                </a:solidFill>
              </a:rPr>
              <a:t> </a:t>
            </a:r>
            <a:r>
              <a:rPr lang="en-US" sz="1400" b="1" dirty="0">
                <a:solidFill>
                  <a:srgbClr val="FFFF00"/>
                </a:solidFill>
              </a:rPr>
              <a:t>acid</a:t>
            </a:r>
          </a:p>
        </p:txBody>
      </p:sp>
      <p:sp>
        <p:nvSpPr>
          <p:cNvPr id="39" name="Rectangle 38"/>
          <p:cNvSpPr/>
          <p:nvPr/>
        </p:nvSpPr>
        <p:spPr>
          <a:xfrm>
            <a:off x="3345181" y="2147669"/>
            <a:ext cx="1480819" cy="523220"/>
          </a:xfrm>
          <a:prstGeom prst="rect">
            <a:avLst/>
          </a:prstGeom>
        </p:spPr>
        <p:txBody>
          <a:bodyPr wrap="square">
            <a:spAutoFit/>
          </a:bodyPr>
          <a:lstStyle/>
          <a:p>
            <a:pPr algn="ctr"/>
            <a:r>
              <a:rPr lang="en-US" sz="1400" b="1" dirty="0">
                <a:solidFill>
                  <a:srgbClr val="FFFF00"/>
                </a:solidFill>
              </a:rPr>
              <a:t>Sodium sulphate(salt)</a:t>
            </a:r>
          </a:p>
        </p:txBody>
      </p:sp>
      <p:sp>
        <p:nvSpPr>
          <p:cNvPr id="40" name="Rectangle 39"/>
          <p:cNvSpPr/>
          <p:nvPr/>
        </p:nvSpPr>
        <p:spPr>
          <a:xfrm>
            <a:off x="4724400" y="2255391"/>
            <a:ext cx="1111615" cy="307777"/>
          </a:xfrm>
          <a:prstGeom prst="rect">
            <a:avLst/>
          </a:prstGeom>
        </p:spPr>
        <p:txBody>
          <a:bodyPr wrap="square">
            <a:spAutoFit/>
          </a:bodyPr>
          <a:lstStyle/>
          <a:p>
            <a:pPr algn="ctr"/>
            <a:r>
              <a:rPr lang="en-US" sz="1400" b="1" dirty="0">
                <a:solidFill>
                  <a:srgbClr val="FFFF00"/>
                </a:solidFill>
              </a:rPr>
              <a:t>W</a:t>
            </a:r>
            <a:r>
              <a:rPr lang="en-US" sz="1400" b="1" dirty="0" smtClean="0">
                <a:solidFill>
                  <a:srgbClr val="FFFF00"/>
                </a:solidFill>
              </a:rPr>
              <a:t>ater</a:t>
            </a:r>
            <a:endParaRPr lang="en-US" sz="1400" b="1" dirty="0">
              <a:solidFill>
                <a:srgbClr val="FFFF00"/>
              </a:solidFill>
            </a:endParaRPr>
          </a:p>
        </p:txBody>
      </p:sp>
      <p:sp>
        <p:nvSpPr>
          <p:cNvPr id="31" name="Rectangle 30"/>
          <p:cNvSpPr/>
          <p:nvPr/>
        </p:nvSpPr>
        <p:spPr>
          <a:xfrm>
            <a:off x="481807" y="4121150"/>
            <a:ext cx="1423193" cy="523220"/>
          </a:xfrm>
          <a:prstGeom prst="rect">
            <a:avLst/>
          </a:prstGeom>
        </p:spPr>
        <p:txBody>
          <a:bodyPr wrap="square">
            <a:spAutoFit/>
          </a:bodyPr>
          <a:lstStyle/>
          <a:p>
            <a:pPr algn="ctr"/>
            <a:r>
              <a:rPr lang="en-US" sz="1400" b="1" dirty="0">
                <a:solidFill>
                  <a:srgbClr val="FFFF00"/>
                </a:solidFill>
              </a:rPr>
              <a:t>Calcium hydroxide(base)</a:t>
            </a:r>
          </a:p>
        </p:txBody>
      </p:sp>
      <p:sp>
        <p:nvSpPr>
          <p:cNvPr id="41" name="Rectangle 40"/>
          <p:cNvSpPr/>
          <p:nvPr/>
        </p:nvSpPr>
        <p:spPr>
          <a:xfrm>
            <a:off x="2002574" y="4121150"/>
            <a:ext cx="1604226" cy="523220"/>
          </a:xfrm>
          <a:prstGeom prst="rect">
            <a:avLst/>
          </a:prstGeom>
        </p:spPr>
        <p:txBody>
          <a:bodyPr wrap="square">
            <a:spAutoFit/>
          </a:bodyPr>
          <a:lstStyle/>
          <a:p>
            <a:pPr algn="ctr"/>
            <a:r>
              <a:rPr lang="en-US" sz="1400" b="1" dirty="0">
                <a:solidFill>
                  <a:srgbClr val="FFFF00"/>
                </a:solidFill>
              </a:rPr>
              <a:t>Carbon dioxide</a:t>
            </a:r>
          </a:p>
          <a:p>
            <a:pPr algn="ctr"/>
            <a:r>
              <a:rPr lang="en-US" sz="1400" b="1" dirty="0">
                <a:solidFill>
                  <a:srgbClr val="FFFF00"/>
                </a:solidFill>
              </a:rPr>
              <a:t>(non-metal oxide)</a:t>
            </a:r>
          </a:p>
        </p:txBody>
      </p:sp>
      <p:sp>
        <p:nvSpPr>
          <p:cNvPr id="42" name="Rectangle 41"/>
          <p:cNvSpPr/>
          <p:nvPr/>
        </p:nvSpPr>
        <p:spPr>
          <a:xfrm>
            <a:off x="3577374" y="4121150"/>
            <a:ext cx="1604226" cy="523220"/>
          </a:xfrm>
          <a:prstGeom prst="rect">
            <a:avLst/>
          </a:prstGeom>
        </p:spPr>
        <p:txBody>
          <a:bodyPr wrap="square">
            <a:spAutoFit/>
          </a:bodyPr>
          <a:lstStyle/>
          <a:p>
            <a:pPr algn="ctr"/>
            <a:r>
              <a:rPr lang="en-US" sz="1400" b="1" dirty="0">
                <a:solidFill>
                  <a:srgbClr val="FFFF00"/>
                </a:solidFill>
              </a:rPr>
              <a:t>Calcium carbonate(salt)</a:t>
            </a:r>
          </a:p>
        </p:txBody>
      </p:sp>
      <p:sp>
        <p:nvSpPr>
          <p:cNvPr id="43" name="Rectangle 42"/>
          <p:cNvSpPr/>
          <p:nvPr/>
        </p:nvSpPr>
        <p:spPr>
          <a:xfrm>
            <a:off x="5162185" y="4228872"/>
            <a:ext cx="1111615" cy="307777"/>
          </a:xfrm>
          <a:prstGeom prst="rect">
            <a:avLst/>
          </a:prstGeom>
        </p:spPr>
        <p:txBody>
          <a:bodyPr wrap="square">
            <a:spAutoFit/>
          </a:bodyPr>
          <a:lstStyle/>
          <a:p>
            <a:pPr algn="ctr"/>
            <a:r>
              <a:rPr lang="en-US" sz="1400" b="1" dirty="0">
                <a:solidFill>
                  <a:srgbClr val="FFFF00"/>
                </a:solidFill>
              </a:rPr>
              <a:t>W</a:t>
            </a:r>
            <a:r>
              <a:rPr lang="en-US" sz="1400" b="1" dirty="0" smtClean="0">
                <a:solidFill>
                  <a:srgbClr val="FFFF00"/>
                </a:solidFill>
              </a:rPr>
              <a:t>ater</a:t>
            </a:r>
            <a:endParaRPr lang="en-US" sz="1400" b="1" dirty="0">
              <a:solidFill>
                <a:srgbClr val="FFFF00"/>
              </a:solidFill>
            </a:endParaRPr>
          </a:p>
        </p:txBody>
      </p:sp>
      <p:sp>
        <p:nvSpPr>
          <p:cNvPr id="36" name="Content Placeholder 2"/>
          <p:cNvSpPr txBox="1">
            <a:spLocks/>
          </p:cNvSpPr>
          <p:nvPr/>
        </p:nvSpPr>
        <p:spPr>
          <a:xfrm>
            <a:off x="2923368" y="311150"/>
            <a:ext cx="3297264"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PROPERTIES OF BASES</a:t>
            </a:r>
          </a:p>
        </p:txBody>
      </p:sp>
    </p:spTree>
    <p:extLst>
      <p:ext uri="{BB962C8B-B14F-4D97-AF65-F5344CB8AC3E}">
        <p14:creationId xmlns:p14="http://schemas.microsoft.com/office/powerpoint/2010/main" val="134905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2" presetClass="entr" presetSubtype="4" fill="hold"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additive="base">
                                        <p:cTn id="10" dur="500"/>
                                        <p:tgtEl>
                                          <p:spTgt spid="15">
                                            <p:txEl>
                                              <p:pRg st="0" end="0"/>
                                            </p:txEl>
                                          </p:spTgt>
                                        </p:tgtEl>
                                        <p:attrNameLst>
                                          <p:attrName>ppt_y</p:attrName>
                                        </p:attrNameLst>
                                      </p:cBhvr>
                                      <p:tavLst>
                                        <p:tav tm="0">
                                          <p:val>
                                            <p:strVal val="#ppt_y+#ppt_h*1.125000"/>
                                          </p:val>
                                        </p:tav>
                                        <p:tav tm="100000">
                                          <p:val>
                                            <p:strVal val="#ppt_y"/>
                                          </p:val>
                                        </p:tav>
                                      </p:tavLst>
                                    </p:anim>
                                    <p:animEffect transition="in" filter="wipe(up)">
                                      <p:cBhvr>
                                        <p:cTn id="11" dur="500"/>
                                        <p:tgtEl>
                                          <p:spTgt spid="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p:tgtEl>
                                          <p:spTgt spid="5"/>
                                        </p:tgtEl>
                                        <p:attrNameLst>
                                          <p:attrName>ppt_y</p:attrName>
                                        </p:attrNameLst>
                                      </p:cBhvr>
                                      <p:tavLst>
                                        <p:tav tm="0">
                                          <p:val>
                                            <p:strVal val="#ppt_y-#ppt_h*1.125000"/>
                                          </p:val>
                                        </p:tav>
                                        <p:tav tm="100000">
                                          <p:val>
                                            <p:strVal val="#ppt_y"/>
                                          </p:val>
                                        </p:tav>
                                      </p:tavLst>
                                    </p:anim>
                                    <p:animEffect transition="in" filter="wipe(down)">
                                      <p:cBhvr>
                                        <p:cTn id="35" dur="500"/>
                                        <p:tgtEl>
                                          <p:spTgt spid="5"/>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p:tgtEl>
                                          <p:spTgt spid="6"/>
                                        </p:tgtEl>
                                        <p:attrNameLst>
                                          <p:attrName>ppt_y</p:attrName>
                                        </p:attrNameLst>
                                      </p:cBhvr>
                                      <p:tavLst>
                                        <p:tav tm="0">
                                          <p:val>
                                            <p:strVal val="#ppt_y-#ppt_h*1.125000"/>
                                          </p:val>
                                        </p:tav>
                                        <p:tav tm="100000">
                                          <p:val>
                                            <p:strVal val="#ppt_y"/>
                                          </p:val>
                                        </p:tav>
                                      </p:tavLst>
                                    </p:anim>
                                    <p:animEffect transition="in" filter="wipe(down)">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1000"/>
                                        <p:tgtEl>
                                          <p:spTgt spid="38"/>
                                        </p:tgtEl>
                                      </p:cBhvr>
                                    </p:animEffect>
                                    <p:anim calcmode="lin" valueType="num">
                                      <p:cBhvr>
                                        <p:cTn id="45" dur="1000" fill="hold"/>
                                        <p:tgtEl>
                                          <p:spTgt spid="38"/>
                                        </p:tgtEl>
                                        <p:attrNameLst>
                                          <p:attrName>ppt_x</p:attrName>
                                        </p:attrNameLst>
                                      </p:cBhvr>
                                      <p:tavLst>
                                        <p:tav tm="0">
                                          <p:val>
                                            <p:strVal val="#ppt_x"/>
                                          </p:val>
                                        </p:tav>
                                        <p:tav tm="100000">
                                          <p:val>
                                            <p:strVal val="#ppt_x"/>
                                          </p:val>
                                        </p:tav>
                                      </p:tavLst>
                                    </p:anim>
                                    <p:anim calcmode="lin" valueType="num">
                                      <p:cBhvr>
                                        <p:cTn id="4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p:tgtEl>
                                          <p:spTgt spid="10"/>
                                        </p:tgtEl>
                                        <p:attrNameLst>
                                          <p:attrName>ppt_x</p:attrName>
                                        </p:attrNameLst>
                                      </p:cBhvr>
                                      <p:tavLst>
                                        <p:tav tm="0">
                                          <p:val>
                                            <p:strVal val="#ppt_x-#ppt_w*1.125000"/>
                                          </p:val>
                                        </p:tav>
                                        <p:tav tm="100000">
                                          <p:val>
                                            <p:strVal val="#ppt_x"/>
                                          </p:val>
                                        </p:tav>
                                      </p:tavLst>
                                    </p:anim>
                                    <p:animEffect transition="in" filter="wipe(righ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p:tgtEl>
                                          <p:spTgt spid="7"/>
                                        </p:tgtEl>
                                        <p:attrNameLst>
                                          <p:attrName>ppt_y</p:attrName>
                                        </p:attrNameLst>
                                      </p:cBhvr>
                                      <p:tavLst>
                                        <p:tav tm="0">
                                          <p:val>
                                            <p:strVal val="#ppt_y-#ppt_h*1.125000"/>
                                          </p:val>
                                        </p:tav>
                                        <p:tav tm="100000">
                                          <p:val>
                                            <p:strVal val="#ppt_y"/>
                                          </p:val>
                                        </p:tav>
                                      </p:tavLst>
                                    </p:anim>
                                    <p:animEffect transition="in" filter="wipe(down)">
                                      <p:cBhvr>
                                        <p:cTn id="58" dur="5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1000"/>
                                        <p:tgtEl>
                                          <p:spTgt spid="39"/>
                                        </p:tgtEl>
                                      </p:cBhvr>
                                    </p:animEffect>
                                    <p:anim calcmode="lin" valueType="num">
                                      <p:cBhvr>
                                        <p:cTn id="64" dur="1000" fill="hold"/>
                                        <p:tgtEl>
                                          <p:spTgt spid="39"/>
                                        </p:tgtEl>
                                        <p:attrNameLst>
                                          <p:attrName>ppt_x</p:attrName>
                                        </p:attrNameLst>
                                      </p:cBhvr>
                                      <p:tavLst>
                                        <p:tav tm="0">
                                          <p:val>
                                            <p:strVal val="#ppt_x"/>
                                          </p:val>
                                        </p:tav>
                                        <p:tav tm="100000">
                                          <p:val>
                                            <p:strVal val="#ppt_x"/>
                                          </p:val>
                                        </p:tav>
                                      </p:tavLst>
                                    </p:anim>
                                    <p:anim calcmode="lin" valueType="num">
                                      <p:cBhvr>
                                        <p:cTn id="6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2" presetClass="entr" presetSubtype="1" fill="hold" grpId="0" nodeType="clickEffect">
                                  <p:stCondLst>
                                    <p:cond delay="0"/>
                                  </p:stCondLst>
                                  <p:childTnLst>
                                    <p:set>
                                      <p:cBhvr>
                                        <p:cTn id="69" dur="1" fill="hold">
                                          <p:stCondLst>
                                            <p:cond delay="0"/>
                                          </p:stCondLst>
                                        </p:cTn>
                                        <p:tgtEl>
                                          <p:spTgt spid="8"/>
                                        </p:tgtEl>
                                        <p:attrNameLst>
                                          <p:attrName>style.visibility</p:attrName>
                                        </p:attrNameLst>
                                      </p:cBhvr>
                                      <p:to>
                                        <p:strVal val="visible"/>
                                      </p:to>
                                    </p:set>
                                    <p:anim calcmode="lin" valueType="num">
                                      <p:cBhvr additive="base">
                                        <p:cTn id="70" dur="500"/>
                                        <p:tgtEl>
                                          <p:spTgt spid="8"/>
                                        </p:tgtEl>
                                        <p:attrNameLst>
                                          <p:attrName>ppt_y</p:attrName>
                                        </p:attrNameLst>
                                      </p:cBhvr>
                                      <p:tavLst>
                                        <p:tav tm="0">
                                          <p:val>
                                            <p:strVal val="#ppt_y-#ppt_h*1.125000"/>
                                          </p:val>
                                        </p:tav>
                                        <p:tav tm="100000">
                                          <p:val>
                                            <p:strVal val="#ppt_y"/>
                                          </p:val>
                                        </p:tav>
                                      </p:tavLst>
                                    </p:anim>
                                    <p:animEffect transition="in" filter="wipe(down)">
                                      <p:cBhvr>
                                        <p:cTn id="71" dur="500"/>
                                        <p:tgtEl>
                                          <p:spTgt spid="8"/>
                                        </p:tgtEl>
                                      </p:cBhvr>
                                    </p:animEffect>
                                  </p:childTnLst>
                                </p:cTn>
                              </p:par>
                              <p:par>
                                <p:cTn id="72" presetID="12" presetClass="entr" presetSubtype="1" fill="hold" grpId="0" nodeType="withEffect">
                                  <p:stCondLst>
                                    <p:cond delay="0"/>
                                  </p:stCondLst>
                                  <p:childTnLst>
                                    <p:set>
                                      <p:cBhvr>
                                        <p:cTn id="73" dur="1" fill="hold">
                                          <p:stCondLst>
                                            <p:cond delay="0"/>
                                          </p:stCondLst>
                                        </p:cTn>
                                        <p:tgtEl>
                                          <p:spTgt spid="9"/>
                                        </p:tgtEl>
                                        <p:attrNameLst>
                                          <p:attrName>style.visibility</p:attrName>
                                        </p:attrNameLst>
                                      </p:cBhvr>
                                      <p:to>
                                        <p:strVal val="visible"/>
                                      </p:to>
                                    </p:set>
                                    <p:anim calcmode="lin" valueType="num">
                                      <p:cBhvr additive="base">
                                        <p:cTn id="74" dur="500"/>
                                        <p:tgtEl>
                                          <p:spTgt spid="9"/>
                                        </p:tgtEl>
                                        <p:attrNameLst>
                                          <p:attrName>ppt_y</p:attrName>
                                        </p:attrNameLst>
                                      </p:cBhvr>
                                      <p:tavLst>
                                        <p:tav tm="0">
                                          <p:val>
                                            <p:strVal val="#ppt_y-#ppt_h*1.125000"/>
                                          </p:val>
                                        </p:tav>
                                        <p:tav tm="100000">
                                          <p:val>
                                            <p:strVal val="#ppt_y"/>
                                          </p:val>
                                        </p:tav>
                                      </p:tavLst>
                                    </p:anim>
                                    <p:animEffect transition="in" filter="wipe(down)">
                                      <p:cBhvr>
                                        <p:cTn id="75" dur="500"/>
                                        <p:tgtEl>
                                          <p:spTgt spid="9"/>
                                        </p:tgtEl>
                                      </p:cBhvr>
                                    </p:animEffect>
                                  </p:childTnLst>
                                </p:cTn>
                              </p:par>
                            </p:childTnLst>
                          </p:cTn>
                        </p:par>
                      </p:childTnLst>
                    </p:cTn>
                  </p:par>
                  <p:par>
                    <p:cTn id="76" fill="hold">
                      <p:stCondLst>
                        <p:cond delay="indefinite"/>
                      </p:stCondLst>
                      <p:childTnLst>
                        <p:par>
                          <p:cTn id="77" fill="hold">
                            <p:stCondLst>
                              <p:cond delay="0"/>
                            </p:stCondLst>
                            <p:childTnLst>
                              <p:par>
                                <p:cTn id="78" presetID="47" presetClass="entr" presetSubtype="0"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1000"/>
                                        <p:tgtEl>
                                          <p:spTgt spid="40"/>
                                        </p:tgtEl>
                                      </p:cBhvr>
                                    </p:animEffect>
                                    <p:anim calcmode="lin" valueType="num">
                                      <p:cBhvr>
                                        <p:cTn id="81" dur="1000" fill="hold"/>
                                        <p:tgtEl>
                                          <p:spTgt spid="40"/>
                                        </p:tgtEl>
                                        <p:attrNameLst>
                                          <p:attrName>ppt_x</p:attrName>
                                        </p:attrNameLst>
                                      </p:cBhvr>
                                      <p:tavLst>
                                        <p:tav tm="0">
                                          <p:val>
                                            <p:strVal val="#ppt_x"/>
                                          </p:val>
                                        </p:tav>
                                        <p:tav tm="100000">
                                          <p:val>
                                            <p:strVal val="#ppt_x"/>
                                          </p:val>
                                        </p:tav>
                                      </p:tavLst>
                                    </p:anim>
                                    <p:anim calcmode="lin" valueType="num">
                                      <p:cBhvr>
                                        <p:cTn id="8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p:cTn id="87" dur="500" fill="hold"/>
                                        <p:tgtEl>
                                          <p:spTgt spid="32"/>
                                        </p:tgtEl>
                                        <p:attrNameLst>
                                          <p:attrName>ppt_w</p:attrName>
                                        </p:attrNameLst>
                                      </p:cBhvr>
                                      <p:tavLst>
                                        <p:tav tm="0">
                                          <p:val>
                                            <p:fltVal val="0"/>
                                          </p:val>
                                        </p:tav>
                                        <p:tav tm="100000">
                                          <p:val>
                                            <p:strVal val="#ppt_w"/>
                                          </p:val>
                                        </p:tav>
                                      </p:tavLst>
                                    </p:anim>
                                    <p:anim calcmode="lin" valueType="num">
                                      <p:cBhvr>
                                        <p:cTn id="88" dur="500" fill="hold"/>
                                        <p:tgtEl>
                                          <p:spTgt spid="32"/>
                                        </p:tgtEl>
                                        <p:attrNameLst>
                                          <p:attrName>ppt_h</p:attrName>
                                        </p:attrNameLst>
                                      </p:cBhvr>
                                      <p:tavLst>
                                        <p:tav tm="0">
                                          <p:val>
                                            <p:fltVal val="0"/>
                                          </p:val>
                                        </p:tav>
                                        <p:tav tm="100000">
                                          <p:val>
                                            <p:strVal val="#ppt_h"/>
                                          </p:val>
                                        </p:tav>
                                      </p:tavLst>
                                    </p:anim>
                                    <p:animEffect transition="in" filter="fade">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3"/>
                                        </p:tgtEl>
                                        <p:attrNameLst>
                                          <p:attrName>style.visibility</p:attrName>
                                        </p:attrNameLst>
                                      </p:cBhvr>
                                      <p:to>
                                        <p:strVal val="visible"/>
                                      </p:to>
                                    </p:set>
                                    <p:anim calcmode="lin" valueType="num">
                                      <p:cBhvr>
                                        <p:cTn id="94" dur="500" fill="hold"/>
                                        <p:tgtEl>
                                          <p:spTgt spid="33"/>
                                        </p:tgtEl>
                                        <p:attrNameLst>
                                          <p:attrName>ppt_w</p:attrName>
                                        </p:attrNameLst>
                                      </p:cBhvr>
                                      <p:tavLst>
                                        <p:tav tm="0">
                                          <p:val>
                                            <p:fltVal val="0"/>
                                          </p:val>
                                        </p:tav>
                                        <p:tav tm="100000">
                                          <p:val>
                                            <p:strVal val="#ppt_w"/>
                                          </p:val>
                                        </p:tav>
                                      </p:tavLst>
                                    </p:anim>
                                    <p:anim calcmode="lin" valueType="num">
                                      <p:cBhvr>
                                        <p:cTn id="95" dur="500" fill="hold"/>
                                        <p:tgtEl>
                                          <p:spTgt spid="33"/>
                                        </p:tgtEl>
                                        <p:attrNameLst>
                                          <p:attrName>ppt_h</p:attrName>
                                        </p:attrNameLst>
                                      </p:cBhvr>
                                      <p:tavLst>
                                        <p:tav tm="0">
                                          <p:val>
                                            <p:fltVal val="0"/>
                                          </p:val>
                                        </p:tav>
                                        <p:tav tm="100000">
                                          <p:val>
                                            <p:strVal val="#ppt_h"/>
                                          </p:val>
                                        </p:tav>
                                      </p:tavLst>
                                    </p:anim>
                                    <p:animEffect transition="in" filter="fade">
                                      <p:cBhvr>
                                        <p:cTn id="96" dur="500"/>
                                        <p:tgtEl>
                                          <p:spTgt spid="3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par>
                                <p:cTn id="102" presetID="12" presetClass="entr" presetSubtype="4" fill="hold" nodeType="withEffect">
                                  <p:stCondLst>
                                    <p:cond delay="0"/>
                                  </p:stCondLst>
                                  <p:childTnLst>
                                    <p:set>
                                      <p:cBhvr>
                                        <p:cTn id="103" dur="1" fill="hold">
                                          <p:stCondLst>
                                            <p:cond delay="0"/>
                                          </p:stCondLst>
                                        </p:cTn>
                                        <p:tgtEl>
                                          <p:spTgt spid="18">
                                            <p:txEl>
                                              <p:pRg st="0" end="0"/>
                                            </p:txEl>
                                          </p:spTgt>
                                        </p:tgtEl>
                                        <p:attrNameLst>
                                          <p:attrName>style.visibility</p:attrName>
                                        </p:attrNameLst>
                                      </p:cBhvr>
                                      <p:to>
                                        <p:strVal val="visible"/>
                                      </p:to>
                                    </p:set>
                                    <p:anim calcmode="lin" valueType="num">
                                      <p:cBhvr additive="base">
                                        <p:cTn id="104" dur="500"/>
                                        <p:tgtEl>
                                          <p:spTgt spid="18">
                                            <p:txEl>
                                              <p:pRg st="0" end="0"/>
                                            </p:txEl>
                                          </p:spTgt>
                                        </p:tgtEl>
                                        <p:attrNameLst>
                                          <p:attrName>ppt_y</p:attrName>
                                        </p:attrNameLst>
                                      </p:cBhvr>
                                      <p:tavLst>
                                        <p:tav tm="0">
                                          <p:val>
                                            <p:strVal val="#ppt_y+#ppt_h*1.125000"/>
                                          </p:val>
                                        </p:tav>
                                        <p:tav tm="100000">
                                          <p:val>
                                            <p:strVal val="#ppt_y"/>
                                          </p:val>
                                        </p:tav>
                                      </p:tavLst>
                                    </p:anim>
                                    <p:animEffect transition="in" filter="wipe(up)">
                                      <p:cBhvr>
                                        <p:cTn id="105" dur="500"/>
                                        <p:tgtEl>
                                          <p:spTgt spid="18">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9"/>
                                        </p:tgtEl>
                                        <p:attrNameLst>
                                          <p:attrName>style.visibility</p:attrName>
                                        </p:attrNameLst>
                                      </p:cBhvr>
                                      <p:to>
                                        <p:strVal val="visible"/>
                                      </p:to>
                                    </p:set>
                                    <p:animEffect transition="in" filter="fade">
                                      <p:cBhvr>
                                        <p:cTn id="110" dur="500"/>
                                        <p:tgtEl>
                                          <p:spTgt spid="19"/>
                                        </p:tgtEl>
                                      </p:cBhvr>
                                    </p:animEffect>
                                  </p:childTnLst>
                                </p:cTn>
                              </p:par>
                            </p:childTnLst>
                          </p:cTn>
                        </p:par>
                      </p:childTnLst>
                    </p:cTn>
                  </p:par>
                  <p:par>
                    <p:cTn id="111" fill="hold">
                      <p:stCondLst>
                        <p:cond delay="indefinite"/>
                      </p:stCondLst>
                      <p:childTnLst>
                        <p:par>
                          <p:cTn id="112" fill="hold">
                            <p:stCondLst>
                              <p:cond delay="0"/>
                            </p:stCondLst>
                            <p:childTnLst>
                              <p:par>
                                <p:cTn id="113" presetID="12" presetClass="entr" presetSubtype="1"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p:tgtEl>
                                          <p:spTgt spid="20"/>
                                        </p:tgtEl>
                                        <p:attrNameLst>
                                          <p:attrName>ppt_y</p:attrName>
                                        </p:attrNameLst>
                                      </p:cBhvr>
                                      <p:tavLst>
                                        <p:tav tm="0">
                                          <p:val>
                                            <p:strVal val="#ppt_y-#ppt_h*1.125000"/>
                                          </p:val>
                                        </p:tav>
                                        <p:tav tm="100000">
                                          <p:val>
                                            <p:strVal val="#ppt_y"/>
                                          </p:val>
                                        </p:tav>
                                      </p:tavLst>
                                    </p:anim>
                                    <p:animEffect transition="in" filter="wipe(down)">
                                      <p:cBhvr>
                                        <p:cTn id="116" dur="500"/>
                                        <p:tgtEl>
                                          <p:spTgt spid="20"/>
                                        </p:tgtEl>
                                      </p:cBhvr>
                                    </p:animEffect>
                                  </p:childTnLst>
                                </p:cTn>
                              </p:par>
                            </p:childTnLst>
                          </p:cTn>
                        </p:par>
                      </p:childTnLst>
                    </p:cTn>
                  </p:par>
                  <p:par>
                    <p:cTn id="117" fill="hold">
                      <p:stCondLst>
                        <p:cond delay="indefinite"/>
                      </p:stCondLst>
                      <p:childTnLst>
                        <p:par>
                          <p:cTn id="118" fill="hold">
                            <p:stCondLst>
                              <p:cond delay="0"/>
                            </p:stCondLst>
                            <p:childTnLst>
                              <p:par>
                                <p:cTn id="119" presetID="47" presetClass="entr" presetSubtype="0" fill="hold" grpId="0" nodeType="click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fade">
                                      <p:cBhvr>
                                        <p:cTn id="121" dur="1000"/>
                                        <p:tgtEl>
                                          <p:spTgt spid="31"/>
                                        </p:tgtEl>
                                      </p:cBhvr>
                                    </p:animEffect>
                                    <p:anim calcmode="lin" valueType="num">
                                      <p:cBhvr>
                                        <p:cTn id="122" dur="1000" fill="hold"/>
                                        <p:tgtEl>
                                          <p:spTgt spid="31"/>
                                        </p:tgtEl>
                                        <p:attrNameLst>
                                          <p:attrName>ppt_x</p:attrName>
                                        </p:attrNameLst>
                                      </p:cBhvr>
                                      <p:tavLst>
                                        <p:tav tm="0">
                                          <p:val>
                                            <p:strVal val="#ppt_x"/>
                                          </p:val>
                                        </p:tav>
                                        <p:tav tm="100000">
                                          <p:val>
                                            <p:strVal val="#ppt_x"/>
                                          </p:val>
                                        </p:tav>
                                      </p:tavLst>
                                    </p:anim>
                                    <p:anim calcmode="lin" valueType="num">
                                      <p:cBhvr>
                                        <p:cTn id="12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2" presetClass="entr" presetSubtype="1" fill="hold" grpId="0" nodeType="clickEffect">
                                  <p:stCondLst>
                                    <p:cond delay="0"/>
                                  </p:stCondLst>
                                  <p:childTnLst>
                                    <p:set>
                                      <p:cBhvr>
                                        <p:cTn id="127" dur="1" fill="hold">
                                          <p:stCondLst>
                                            <p:cond delay="0"/>
                                          </p:stCondLst>
                                        </p:cTn>
                                        <p:tgtEl>
                                          <p:spTgt spid="21"/>
                                        </p:tgtEl>
                                        <p:attrNameLst>
                                          <p:attrName>style.visibility</p:attrName>
                                        </p:attrNameLst>
                                      </p:cBhvr>
                                      <p:to>
                                        <p:strVal val="visible"/>
                                      </p:to>
                                    </p:set>
                                    <p:anim calcmode="lin" valueType="num">
                                      <p:cBhvr additive="base">
                                        <p:cTn id="128" dur="500"/>
                                        <p:tgtEl>
                                          <p:spTgt spid="21"/>
                                        </p:tgtEl>
                                        <p:attrNameLst>
                                          <p:attrName>ppt_y</p:attrName>
                                        </p:attrNameLst>
                                      </p:cBhvr>
                                      <p:tavLst>
                                        <p:tav tm="0">
                                          <p:val>
                                            <p:strVal val="#ppt_y-#ppt_h*1.125000"/>
                                          </p:val>
                                        </p:tav>
                                        <p:tav tm="100000">
                                          <p:val>
                                            <p:strVal val="#ppt_y"/>
                                          </p:val>
                                        </p:tav>
                                      </p:tavLst>
                                    </p:anim>
                                    <p:animEffect transition="in" filter="wipe(down)">
                                      <p:cBhvr>
                                        <p:cTn id="129" dur="500"/>
                                        <p:tgtEl>
                                          <p:spTgt spid="21"/>
                                        </p:tgtEl>
                                      </p:cBhvr>
                                    </p:animEffect>
                                  </p:childTnLst>
                                </p:cTn>
                              </p:par>
                              <p:par>
                                <p:cTn id="130" presetID="12" presetClass="entr" presetSubtype="1" fill="hold" grpId="0" nodeType="withEffect">
                                  <p:stCondLst>
                                    <p:cond delay="0"/>
                                  </p:stCondLst>
                                  <p:childTnLst>
                                    <p:set>
                                      <p:cBhvr>
                                        <p:cTn id="131" dur="1" fill="hold">
                                          <p:stCondLst>
                                            <p:cond delay="0"/>
                                          </p:stCondLst>
                                        </p:cTn>
                                        <p:tgtEl>
                                          <p:spTgt spid="22"/>
                                        </p:tgtEl>
                                        <p:attrNameLst>
                                          <p:attrName>style.visibility</p:attrName>
                                        </p:attrNameLst>
                                      </p:cBhvr>
                                      <p:to>
                                        <p:strVal val="visible"/>
                                      </p:to>
                                    </p:set>
                                    <p:anim calcmode="lin" valueType="num">
                                      <p:cBhvr additive="base">
                                        <p:cTn id="132" dur="500"/>
                                        <p:tgtEl>
                                          <p:spTgt spid="22"/>
                                        </p:tgtEl>
                                        <p:attrNameLst>
                                          <p:attrName>ppt_y</p:attrName>
                                        </p:attrNameLst>
                                      </p:cBhvr>
                                      <p:tavLst>
                                        <p:tav tm="0">
                                          <p:val>
                                            <p:strVal val="#ppt_y-#ppt_h*1.125000"/>
                                          </p:val>
                                        </p:tav>
                                        <p:tav tm="100000">
                                          <p:val>
                                            <p:strVal val="#ppt_y"/>
                                          </p:val>
                                        </p:tav>
                                      </p:tavLst>
                                    </p:anim>
                                    <p:animEffect transition="in" filter="wipe(down)">
                                      <p:cBhvr>
                                        <p:cTn id="133" dur="500"/>
                                        <p:tgtEl>
                                          <p:spTgt spid="22"/>
                                        </p:tgtEl>
                                      </p:cBhvr>
                                    </p:animEffect>
                                  </p:childTnLst>
                                </p:cTn>
                              </p:par>
                            </p:childTnLst>
                          </p:cTn>
                        </p:par>
                      </p:childTnLst>
                    </p:cTn>
                  </p:par>
                  <p:par>
                    <p:cTn id="134" fill="hold">
                      <p:stCondLst>
                        <p:cond delay="indefinite"/>
                      </p:stCondLst>
                      <p:childTnLst>
                        <p:par>
                          <p:cTn id="135" fill="hold">
                            <p:stCondLst>
                              <p:cond delay="0"/>
                            </p:stCondLst>
                            <p:childTnLst>
                              <p:par>
                                <p:cTn id="136" presetID="47" presetClass="entr" presetSubtype="0" fill="hold" grpId="0" nodeType="click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fade">
                                      <p:cBhvr>
                                        <p:cTn id="138" dur="1000"/>
                                        <p:tgtEl>
                                          <p:spTgt spid="41"/>
                                        </p:tgtEl>
                                      </p:cBhvr>
                                    </p:animEffect>
                                    <p:anim calcmode="lin" valueType="num">
                                      <p:cBhvr>
                                        <p:cTn id="139" dur="1000" fill="hold"/>
                                        <p:tgtEl>
                                          <p:spTgt spid="41"/>
                                        </p:tgtEl>
                                        <p:attrNameLst>
                                          <p:attrName>ppt_x</p:attrName>
                                        </p:attrNameLst>
                                      </p:cBhvr>
                                      <p:tavLst>
                                        <p:tav tm="0">
                                          <p:val>
                                            <p:strVal val="#ppt_x"/>
                                          </p:val>
                                        </p:tav>
                                        <p:tav tm="100000">
                                          <p:val>
                                            <p:strVal val="#ppt_x"/>
                                          </p:val>
                                        </p:tav>
                                      </p:tavLst>
                                    </p:anim>
                                    <p:anim calcmode="lin" valueType="num">
                                      <p:cBhvr>
                                        <p:cTn id="14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2" presetClass="entr" presetSubtype="8" fill="hold" nodeType="clickEffect">
                                  <p:stCondLst>
                                    <p:cond delay="0"/>
                                  </p:stCondLst>
                                  <p:childTnLst>
                                    <p:set>
                                      <p:cBhvr>
                                        <p:cTn id="144" dur="1" fill="hold">
                                          <p:stCondLst>
                                            <p:cond delay="0"/>
                                          </p:stCondLst>
                                        </p:cTn>
                                        <p:tgtEl>
                                          <p:spTgt spid="26"/>
                                        </p:tgtEl>
                                        <p:attrNameLst>
                                          <p:attrName>style.visibility</p:attrName>
                                        </p:attrNameLst>
                                      </p:cBhvr>
                                      <p:to>
                                        <p:strVal val="visible"/>
                                      </p:to>
                                    </p:set>
                                    <p:anim calcmode="lin" valueType="num">
                                      <p:cBhvr additive="base">
                                        <p:cTn id="145" dur="500"/>
                                        <p:tgtEl>
                                          <p:spTgt spid="26"/>
                                        </p:tgtEl>
                                        <p:attrNameLst>
                                          <p:attrName>ppt_x</p:attrName>
                                        </p:attrNameLst>
                                      </p:cBhvr>
                                      <p:tavLst>
                                        <p:tav tm="0">
                                          <p:val>
                                            <p:strVal val="#ppt_x-#ppt_w*1.125000"/>
                                          </p:val>
                                        </p:tav>
                                        <p:tav tm="100000">
                                          <p:val>
                                            <p:strVal val="#ppt_x"/>
                                          </p:val>
                                        </p:tav>
                                      </p:tavLst>
                                    </p:anim>
                                    <p:animEffect transition="in" filter="wipe(right)">
                                      <p:cBhvr>
                                        <p:cTn id="146" dur="500"/>
                                        <p:tgtEl>
                                          <p:spTgt spid="26"/>
                                        </p:tgtEl>
                                      </p:cBhvr>
                                    </p:animEffect>
                                  </p:childTnLst>
                                </p:cTn>
                              </p:par>
                            </p:childTnLst>
                          </p:cTn>
                        </p:par>
                      </p:childTnLst>
                    </p:cTn>
                  </p:par>
                  <p:par>
                    <p:cTn id="147" fill="hold">
                      <p:stCondLst>
                        <p:cond delay="indefinite"/>
                      </p:stCondLst>
                      <p:childTnLst>
                        <p:par>
                          <p:cTn id="148" fill="hold">
                            <p:stCondLst>
                              <p:cond delay="0"/>
                            </p:stCondLst>
                            <p:childTnLst>
                              <p:par>
                                <p:cTn id="149" presetID="12" presetClass="entr" presetSubtype="1" fill="hold" grpId="0" nodeType="clickEffect">
                                  <p:stCondLst>
                                    <p:cond delay="0"/>
                                  </p:stCondLst>
                                  <p:childTnLst>
                                    <p:set>
                                      <p:cBhvr>
                                        <p:cTn id="150" dur="1" fill="hold">
                                          <p:stCondLst>
                                            <p:cond delay="0"/>
                                          </p:stCondLst>
                                        </p:cTn>
                                        <p:tgtEl>
                                          <p:spTgt spid="23"/>
                                        </p:tgtEl>
                                        <p:attrNameLst>
                                          <p:attrName>style.visibility</p:attrName>
                                        </p:attrNameLst>
                                      </p:cBhvr>
                                      <p:to>
                                        <p:strVal val="visible"/>
                                      </p:to>
                                    </p:set>
                                    <p:anim calcmode="lin" valueType="num">
                                      <p:cBhvr additive="base">
                                        <p:cTn id="151" dur="500"/>
                                        <p:tgtEl>
                                          <p:spTgt spid="23"/>
                                        </p:tgtEl>
                                        <p:attrNameLst>
                                          <p:attrName>ppt_y</p:attrName>
                                        </p:attrNameLst>
                                      </p:cBhvr>
                                      <p:tavLst>
                                        <p:tav tm="0">
                                          <p:val>
                                            <p:strVal val="#ppt_y-#ppt_h*1.125000"/>
                                          </p:val>
                                        </p:tav>
                                        <p:tav tm="100000">
                                          <p:val>
                                            <p:strVal val="#ppt_y"/>
                                          </p:val>
                                        </p:tav>
                                      </p:tavLst>
                                    </p:anim>
                                    <p:animEffect transition="in" filter="wipe(down)">
                                      <p:cBhvr>
                                        <p:cTn id="152" dur="500"/>
                                        <p:tgtEl>
                                          <p:spTgt spid="23"/>
                                        </p:tgtEl>
                                      </p:cBhvr>
                                    </p:animEffect>
                                  </p:childTnLst>
                                </p:cTn>
                              </p:par>
                            </p:childTnLst>
                          </p:cTn>
                        </p:par>
                      </p:childTnLst>
                    </p:cTn>
                  </p:par>
                  <p:par>
                    <p:cTn id="153" fill="hold">
                      <p:stCondLst>
                        <p:cond delay="indefinite"/>
                      </p:stCondLst>
                      <p:childTnLst>
                        <p:par>
                          <p:cTn id="154" fill="hold">
                            <p:stCondLst>
                              <p:cond delay="0"/>
                            </p:stCondLst>
                            <p:childTnLst>
                              <p:par>
                                <p:cTn id="155" presetID="47" presetClass="entr" presetSubtype="0" fill="hold" grpId="0" nodeType="clickEffect">
                                  <p:stCondLst>
                                    <p:cond delay="0"/>
                                  </p:stCondLst>
                                  <p:childTnLst>
                                    <p:set>
                                      <p:cBhvr>
                                        <p:cTn id="156" dur="1" fill="hold">
                                          <p:stCondLst>
                                            <p:cond delay="0"/>
                                          </p:stCondLst>
                                        </p:cTn>
                                        <p:tgtEl>
                                          <p:spTgt spid="42"/>
                                        </p:tgtEl>
                                        <p:attrNameLst>
                                          <p:attrName>style.visibility</p:attrName>
                                        </p:attrNameLst>
                                      </p:cBhvr>
                                      <p:to>
                                        <p:strVal val="visible"/>
                                      </p:to>
                                    </p:set>
                                    <p:animEffect transition="in" filter="fade">
                                      <p:cBhvr>
                                        <p:cTn id="157" dur="1000"/>
                                        <p:tgtEl>
                                          <p:spTgt spid="42"/>
                                        </p:tgtEl>
                                      </p:cBhvr>
                                    </p:animEffect>
                                    <p:anim calcmode="lin" valueType="num">
                                      <p:cBhvr>
                                        <p:cTn id="158" dur="1000" fill="hold"/>
                                        <p:tgtEl>
                                          <p:spTgt spid="42"/>
                                        </p:tgtEl>
                                        <p:attrNameLst>
                                          <p:attrName>ppt_x</p:attrName>
                                        </p:attrNameLst>
                                      </p:cBhvr>
                                      <p:tavLst>
                                        <p:tav tm="0">
                                          <p:val>
                                            <p:strVal val="#ppt_x"/>
                                          </p:val>
                                        </p:tav>
                                        <p:tav tm="100000">
                                          <p:val>
                                            <p:strVal val="#ppt_x"/>
                                          </p:val>
                                        </p:tav>
                                      </p:tavLst>
                                    </p:anim>
                                    <p:anim calcmode="lin" valueType="num">
                                      <p:cBhvr>
                                        <p:cTn id="15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12" presetClass="entr" presetSubtype="1" fill="hold" grpId="0" nodeType="click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additive="base">
                                        <p:cTn id="164" dur="500"/>
                                        <p:tgtEl>
                                          <p:spTgt spid="24"/>
                                        </p:tgtEl>
                                        <p:attrNameLst>
                                          <p:attrName>ppt_y</p:attrName>
                                        </p:attrNameLst>
                                      </p:cBhvr>
                                      <p:tavLst>
                                        <p:tav tm="0">
                                          <p:val>
                                            <p:strVal val="#ppt_y-#ppt_h*1.125000"/>
                                          </p:val>
                                        </p:tav>
                                        <p:tav tm="100000">
                                          <p:val>
                                            <p:strVal val="#ppt_y"/>
                                          </p:val>
                                        </p:tav>
                                      </p:tavLst>
                                    </p:anim>
                                    <p:animEffect transition="in" filter="wipe(down)">
                                      <p:cBhvr>
                                        <p:cTn id="165" dur="500"/>
                                        <p:tgtEl>
                                          <p:spTgt spid="24"/>
                                        </p:tgtEl>
                                      </p:cBhvr>
                                    </p:animEffect>
                                  </p:childTnLst>
                                </p:cTn>
                              </p:par>
                            </p:childTnLst>
                          </p:cTn>
                        </p:par>
                      </p:childTnLst>
                    </p:cTn>
                  </p:par>
                  <p:par>
                    <p:cTn id="166" fill="hold">
                      <p:stCondLst>
                        <p:cond delay="indefinite"/>
                      </p:stCondLst>
                      <p:childTnLst>
                        <p:par>
                          <p:cTn id="167" fill="hold">
                            <p:stCondLst>
                              <p:cond delay="0"/>
                            </p:stCondLst>
                            <p:childTnLst>
                              <p:par>
                                <p:cTn id="168" presetID="12" presetClass="entr" presetSubtype="1" fill="hold" grpId="0" nodeType="clickEffect">
                                  <p:stCondLst>
                                    <p:cond delay="0"/>
                                  </p:stCondLst>
                                  <p:childTnLst>
                                    <p:set>
                                      <p:cBhvr>
                                        <p:cTn id="169" dur="1" fill="hold">
                                          <p:stCondLst>
                                            <p:cond delay="0"/>
                                          </p:stCondLst>
                                        </p:cTn>
                                        <p:tgtEl>
                                          <p:spTgt spid="25"/>
                                        </p:tgtEl>
                                        <p:attrNameLst>
                                          <p:attrName>style.visibility</p:attrName>
                                        </p:attrNameLst>
                                      </p:cBhvr>
                                      <p:to>
                                        <p:strVal val="visible"/>
                                      </p:to>
                                    </p:set>
                                    <p:anim calcmode="lin" valueType="num">
                                      <p:cBhvr additive="base">
                                        <p:cTn id="170" dur="500"/>
                                        <p:tgtEl>
                                          <p:spTgt spid="25"/>
                                        </p:tgtEl>
                                        <p:attrNameLst>
                                          <p:attrName>ppt_y</p:attrName>
                                        </p:attrNameLst>
                                      </p:cBhvr>
                                      <p:tavLst>
                                        <p:tav tm="0">
                                          <p:val>
                                            <p:strVal val="#ppt_y-#ppt_h*1.125000"/>
                                          </p:val>
                                        </p:tav>
                                        <p:tav tm="100000">
                                          <p:val>
                                            <p:strVal val="#ppt_y"/>
                                          </p:val>
                                        </p:tav>
                                      </p:tavLst>
                                    </p:anim>
                                    <p:animEffect transition="in" filter="wipe(down)">
                                      <p:cBhvr>
                                        <p:cTn id="171" dur="500"/>
                                        <p:tgtEl>
                                          <p:spTgt spid="25"/>
                                        </p:tgtEl>
                                      </p:cBhvr>
                                    </p:animEffect>
                                  </p:childTnLst>
                                </p:cTn>
                              </p:par>
                            </p:childTnLst>
                          </p:cTn>
                        </p:par>
                      </p:childTnLst>
                    </p:cTn>
                  </p:par>
                  <p:par>
                    <p:cTn id="172" fill="hold">
                      <p:stCondLst>
                        <p:cond delay="indefinite"/>
                      </p:stCondLst>
                      <p:childTnLst>
                        <p:par>
                          <p:cTn id="173" fill="hold">
                            <p:stCondLst>
                              <p:cond delay="0"/>
                            </p:stCondLst>
                            <p:childTnLst>
                              <p:par>
                                <p:cTn id="174" presetID="47" presetClass="entr" presetSubtype="0" fill="hold" grpId="0" nodeType="clickEffect">
                                  <p:stCondLst>
                                    <p:cond delay="0"/>
                                  </p:stCondLst>
                                  <p:childTnLst>
                                    <p:set>
                                      <p:cBhvr>
                                        <p:cTn id="175" dur="1" fill="hold">
                                          <p:stCondLst>
                                            <p:cond delay="0"/>
                                          </p:stCondLst>
                                        </p:cTn>
                                        <p:tgtEl>
                                          <p:spTgt spid="43"/>
                                        </p:tgtEl>
                                        <p:attrNameLst>
                                          <p:attrName>style.visibility</p:attrName>
                                        </p:attrNameLst>
                                      </p:cBhvr>
                                      <p:to>
                                        <p:strVal val="visible"/>
                                      </p:to>
                                    </p:set>
                                    <p:animEffect transition="in" filter="fade">
                                      <p:cBhvr>
                                        <p:cTn id="176" dur="1000"/>
                                        <p:tgtEl>
                                          <p:spTgt spid="43"/>
                                        </p:tgtEl>
                                      </p:cBhvr>
                                    </p:animEffect>
                                    <p:anim calcmode="lin" valueType="num">
                                      <p:cBhvr>
                                        <p:cTn id="177" dur="1000" fill="hold"/>
                                        <p:tgtEl>
                                          <p:spTgt spid="43"/>
                                        </p:tgtEl>
                                        <p:attrNameLst>
                                          <p:attrName>ppt_x</p:attrName>
                                        </p:attrNameLst>
                                      </p:cBhvr>
                                      <p:tavLst>
                                        <p:tav tm="0">
                                          <p:val>
                                            <p:strVal val="#ppt_x"/>
                                          </p:val>
                                        </p:tav>
                                        <p:tav tm="100000">
                                          <p:val>
                                            <p:strVal val="#ppt_x"/>
                                          </p:val>
                                        </p:tav>
                                      </p:tavLst>
                                    </p:anim>
                                    <p:anim calcmode="lin" valueType="num">
                                      <p:cBhvr>
                                        <p:cTn id="17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p:bldP spid="8" grpId="0"/>
      <p:bldP spid="9" grpId="0"/>
      <p:bldP spid="17" grpId="0" animBg="1"/>
      <p:bldP spid="19" grpId="0" animBg="1"/>
      <p:bldP spid="20" grpId="0"/>
      <p:bldP spid="21" grpId="0"/>
      <p:bldP spid="22" grpId="0"/>
      <p:bldP spid="23" grpId="0"/>
      <p:bldP spid="24" grpId="0"/>
      <p:bldP spid="25" grpId="0"/>
      <p:bldP spid="32" grpId="0"/>
      <p:bldP spid="33" grpId="0"/>
      <p:bldP spid="16" grpId="0"/>
      <p:bldP spid="38" grpId="0"/>
      <p:bldP spid="39" grpId="0"/>
      <p:bldP spid="40" grpId="0"/>
      <p:bldP spid="31" grpId="0"/>
      <p:bldP spid="41" grpId="0"/>
      <p:bldP spid="42" grpId="0"/>
      <p:bldP spid="4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17800"/>
            <a:ext cx="478984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pt-BR" altLang="en-US" sz="2000" dirty="0" smtClean="0">
                <a:solidFill>
                  <a:srgbClr val="FF6600"/>
                </a:solidFill>
                <a:latin typeface="Bookman Old Style" pitchFamily="18" charset="0"/>
              </a:rPr>
              <a:t>Introduction of pH scale</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3042824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Related imag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700" y="2794266"/>
            <a:ext cx="9156700" cy="730566"/>
          </a:xfrm>
          <a:prstGeom prst="rect">
            <a:avLst/>
          </a:prstGeom>
          <a:solidFill>
            <a:schemeClr val="bg1">
              <a:lumMod val="85000"/>
              <a:alpha val="67000"/>
            </a:schemeClr>
          </a:solidFill>
          <a:ln>
            <a:noFill/>
          </a:ln>
          <a:effectLst>
            <a:outerShdw blurRad="57785" dist="33020" dir="3180000" algn="ctr">
              <a:srgbClr val="000000">
                <a:alpha val="30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5" name="Rectangle 4"/>
          <p:cNvSpPr>
            <a:spLocks noChangeArrowheads="1"/>
          </p:cNvSpPr>
          <p:nvPr/>
        </p:nvSpPr>
        <p:spPr bwMode="auto">
          <a:xfrm>
            <a:off x="1317172" y="2816946"/>
            <a:ext cx="5950666" cy="400110"/>
          </a:xfrm>
          <a:prstGeom prst="rect">
            <a:avLst/>
          </a:prstGeom>
          <a:noFill/>
          <a:ln w="9525">
            <a:noFill/>
            <a:miter lim="800000"/>
            <a:headEnd/>
            <a:tailEnd/>
          </a:ln>
        </p:spPr>
        <p:txBody>
          <a:bodyPr wrap="square">
            <a:spAutoFit/>
          </a:bodyPr>
          <a:lstStyle/>
          <a:p>
            <a:pPr algn="ctr"/>
            <a:r>
              <a:rPr lang="en-US" sz="2000" b="1" dirty="0">
                <a:latin typeface="Agency FB" panose="020B0503020202020204" pitchFamily="34" charset="0"/>
              </a:rPr>
              <a:t>Strength of </a:t>
            </a:r>
            <a:r>
              <a:rPr lang="en-US" sz="2000" b="1" dirty="0" smtClean="0">
                <a:latin typeface="Agency FB" panose="020B0503020202020204" pitchFamily="34" charset="0"/>
              </a:rPr>
              <a:t>acids </a:t>
            </a:r>
            <a:r>
              <a:rPr lang="en-US" sz="2000" b="1" dirty="0">
                <a:latin typeface="Agency FB" panose="020B0503020202020204" pitchFamily="34" charset="0"/>
              </a:rPr>
              <a:t>and </a:t>
            </a:r>
            <a:r>
              <a:rPr lang="en-US" sz="2000" b="1" dirty="0" smtClean="0">
                <a:latin typeface="Agency FB" panose="020B0503020202020204" pitchFamily="34" charset="0"/>
              </a:rPr>
              <a:t>bases </a:t>
            </a:r>
            <a:r>
              <a:rPr lang="en-US" sz="2000" b="1" dirty="0">
                <a:latin typeface="Agency FB" panose="020B0503020202020204" pitchFamily="34" charset="0"/>
              </a:rPr>
              <a:t>is measured by a pH scale.</a:t>
            </a:r>
            <a:endParaRPr lang="en-US" sz="2000" b="1" u="sng" dirty="0">
              <a:latin typeface="Agency FB" panose="020B0503020202020204" pitchFamily="34"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1034367"/>
            <a:ext cx="5353574" cy="1661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333500" y="3086040"/>
            <a:ext cx="6019800" cy="400110"/>
          </a:xfrm>
          <a:prstGeom prst="rect">
            <a:avLst/>
          </a:prstGeom>
          <a:noFill/>
        </p:spPr>
        <p:txBody>
          <a:bodyPr wrap="square" rtlCol="0">
            <a:spAutoFit/>
          </a:bodyPr>
          <a:lstStyle/>
          <a:p>
            <a:pPr algn="ctr"/>
            <a:r>
              <a:rPr lang="en-US" sz="2000" b="1" dirty="0">
                <a:latin typeface="Agency FB" panose="020B0503020202020204" pitchFamily="34" charset="0"/>
              </a:rPr>
              <a:t>In pH, p stands for </a:t>
            </a:r>
            <a:r>
              <a:rPr lang="en-US" sz="2000" b="1" dirty="0" err="1" smtClean="0">
                <a:latin typeface="Agency FB" panose="020B0503020202020204" pitchFamily="34" charset="0"/>
              </a:rPr>
              <a:t>potenz</a:t>
            </a:r>
            <a:r>
              <a:rPr lang="en-US" sz="2000" b="1" dirty="0" smtClean="0">
                <a:latin typeface="Agency FB" panose="020B0503020202020204" pitchFamily="34" charset="0"/>
              </a:rPr>
              <a:t>  (</a:t>
            </a:r>
            <a:r>
              <a:rPr lang="en-US" sz="2000" b="1" dirty="0">
                <a:latin typeface="Agency FB" panose="020B0503020202020204" pitchFamily="34" charset="0"/>
              </a:rPr>
              <a:t>strength in German) </a:t>
            </a:r>
          </a:p>
        </p:txBody>
      </p:sp>
      <p:sp>
        <p:nvSpPr>
          <p:cNvPr id="8" name="Content Placeholder 2"/>
          <p:cNvSpPr txBox="1">
            <a:spLocks/>
          </p:cNvSpPr>
          <p:nvPr/>
        </p:nvSpPr>
        <p:spPr>
          <a:xfrm>
            <a:off x="2341535" y="257115"/>
            <a:ext cx="4460931"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STRENGTH OF ACIDS AND BASES</a:t>
            </a:r>
          </a:p>
        </p:txBody>
      </p:sp>
    </p:spTree>
    <p:extLst>
      <p:ext uri="{BB962C8B-B14F-4D97-AF65-F5344CB8AC3E}">
        <p14:creationId xmlns:p14="http://schemas.microsoft.com/office/powerpoint/2010/main" val="98833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slide(fromBottom)">
                                      <p:cBhvr>
                                        <p:cTn id="14" dur="5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0" y="-8286"/>
            <a:ext cx="9144000" cy="5160073"/>
            <a:chOff x="0" y="-2286"/>
            <a:chExt cx="9144000" cy="5160073"/>
          </a:xfrm>
        </p:grpSpPr>
        <p:pic>
          <p:nvPicPr>
            <p:cNvPr id="88" name="Picture 24" descr="Image result for background images"/>
            <p:cNvPicPr>
              <a:picLocks noChangeArrowheads="1"/>
            </p:cNvPicPr>
            <p:nvPr/>
          </p:nvPicPr>
          <p:blipFill rotWithShape="1">
            <a:blip r:embed="rId3">
              <a:extLst>
                <a:ext uri="{28A0092B-C50C-407E-A947-70E740481C1C}">
                  <a14:useLocalDpi xmlns:a14="http://schemas.microsoft.com/office/drawing/2010/main" val="0"/>
                </a:ext>
              </a:extLst>
            </a:blip>
            <a:srcRect b="6683"/>
            <a:stretch/>
          </p:blipFill>
          <p:spPr bwMode="auto">
            <a:xfrm>
              <a:off x="0" y="-2286"/>
              <a:ext cx="9144000" cy="386943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p:cNvPicPr>
              <a:picLocks noChangeArrowheads="1"/>
            </p:cNvPicPr>
            <p:nvPr/>
          </p:nvPicPr>
          <p:blipFill rotWithShape="1">
            <a:blip r:embed="rId4">
              <a:duotone>
                <a:prstClr val="black"/>
                <a:srgbClr val="D9C3A5">
                  <a:tint val="50000"/>
                  <a:satMod val="180000"/>
                </a:srgbClr>
              </a:duotone>
              <a:extLst>
                <a:ext uri="{28A0092B-C50C-407E-A947-70E740481C1C}">
                  <a14:useLocalDpi xmlns:a14="http://schemas.microsoft.com/office/drawing/2010/main" val="0"/>
                </a:ext>
              </a:extLst>
            </a:blip>
            <a:srcRect t="77500"/>
            <a:stretch/>
          </p:blipFill>
          <p:spPr bwMode="auto">
            <a:xfrm>
              <a:off x="0" y="3714750"/>
              <a:ext cx="9144000" cy="144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5" name="Group 84"/>
          <p:cNvGrpSpPr/>
          <p:nvPr/>
        </p:nvGrpSpPr>
        <p:grpSpPr>
          <a:xfrm>
            <a:off x="209550" y="747791"/>
            <a:ext cx="7822608" cy="1143033"/>
            <a:chOff x="472596" y="936473"/>
            <a:chExt cx="7822608" cy="1143033"/>
          </a:xfrm>
        </p:grpSpPr>
        <p:sp>
          <p:nvSpPr>
            <p:cNvPr id="40" name="TextBox 32"/>
            <p:cNvSpPr txBox="1">
              <a:spLocks noChangeArrowheads="1"/>
            </p:cNvSpPr>
            <p:nvPr/>
          </p:nvSpPr>
          <p:spPr bwMode="auto">
            <a:xfrm>
              <a:off x="655053" y="956658"/>
              <a:ext cx="314510" cy="348998"/>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0</a:t>
              </a:r>
              <a:endParaRPr lang="en-IN" sz="2000" kern="0" dirty="0">
                <a:solidFill>
                  <a:sysClr val="windowText" lastClr="000000"/>
                </a:solidFill>
              </a:endParaRPr>
            </a:p>
          </p:txBody>
        </p:sp>
        <p:sp>
          <p:nvSpPr>
            <p:cNvPr id="41" name="TextBox 33"/>
            <p:cNvSpPr txBox="1">
              <a:spLocks noChangeArrowheads="1"/>
            </p:cNvSpPr>
            <p:nvPr/>
          </p:nvSpPr>
          <p:spPr bwMode="auto">
            <a:xfrm>
              <a:off x="1128249" y="936473"/>
              <a:ext cx="314510" cy="389368"/>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1</a:t>
              </a:r>
              <a:endParaRPr lang="en-IN" sz="2000" kern="0" dirty="0">
                <a:solidFill>
                  <a:sysClr val="windowText" lastClr="000000"/>
                </a:solidFill>
              </a:endParaRPr>
            </a:p>
          </p:txBody>
        </p:sp>
        <p:sp>
          <p:nvSpPr>
            <p:cNvPr id="42" name="TextBox 34"/>
            <p:cNvSpPr txBox="1">
              <a:spLocks noChangeArrowheads="1"/>
            </p:cNvSpPr>
            <p:nvPr/>
          </p:nvSpPr>
          <p:spPr bwMode="auto">
            <a:xfrm>
              <a:off x="1700670" y="966771"/>
              <a:ext cx="314510" cy="328773"/>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2</a:t>
              </a:r>
              <a:endParaRPr lang="en-IN" sz="2000" kern="0" dirty="0">
                <a:solidFill>
                  <a:sysClr val="windowText" lastClr="000000"/>
                </a:solidFill>
              </a:endParaRPr>
            </a:p>
          </p:txBody>
        </p:sp>
        <p:sp>
          <p:nvSpPr>
            <p:cNvPr id="43" name="TextBox 35"/>
            <p:cNvSpPr txBox="1">
              <a:spLocks noChangeArrowheads="1"/>
            </p:cNvSpPr>
            <p:nvPr/>
          </p:nvSpPr>
          <p:spPr bwMode="auto">
            <a:xfrm>
              <a:off x="2201500" y="958385"/>
              <a:ext cx="314510" cy="345544"/>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3</a:t>
              </a:r>
              <a:endParaRPr lang="en-IN" sz="2000" kern="0" dirty="0">
                <a:solidFill>
                  <a:sysClr val="windowText" lastClr="000000"/>
                </a:solidFill>
              </a:endParaRPr>
            </a:p>
          </p:txBody>
        </p:sp>
        <p:sp>
          <p:nvSpPr>
            <p:cNvPr id="44" name="TextBox 36"/>
            <p:cNvSpPr txBox="1">
              <a:spLocks noChangeArrowheads="1"/>
            </p:cNvSpPr>
            <p:nvPr/>
          </p:nvSpPr>
          <p:spPr bwMode="auto">
            <a:xfrm>
              <a:off x="2698890" y="960096"/>
              <a:ext cx="314510" cy="342123"/>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4</a:t>
              </a:r>
              <a:endParaRPr lang="en-IN" sz="2000" kern="0" dirty="0">
                <a:solidFill>
                  <a:sysClr val="windowText" lastClr="000000"/>
                </a:solidFill>
              </a:endParaRPr>
            </a:p>
          </p:txBody>
        </p:sp>
        <p:sp>
          <p:nvSpPr>
            <p:cNvPr id="45" name="TextBox 37"/>
            <p:cNvSpPr txBox="1">
              <a:spLocks noChangeArrowheads="1"/>
            </p:cNvSpPr>
            <p:nvPr/>
          </p:nvSpPr>
          <p:spPr bwMode="auto">
            <a:xfrm>
              <a:off x="3178766" y="966771"/>
              <a:ext cx="314510" cy="328773"/>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5</a:t>
              </a:r>
              <a:endParaRPr lang="en-IN" sz="2000" kern="0" dirty="0">
                <a:solidFill>
                  <a:sysClr val="windowText" lastClr="000000"/>
                </a:solidFill>
              </a:endParaRPr>
            </a:p>
          </p:txBody>
        </p:sp>
        <p:sp>
          <p:nvSpPr>
            <p:cNvPr id="46" name="TextBox 38"/>
            <p:cNvSpPr txBox="1">
              <a:spLocks noChangeArrowheads="1"/>
            </p:cNvSpPr>
            <p:nvPr/>
          </p:nvSpPr>
          <p:spPr bwMode="auto">
            <a:xfrm>
              <a:off x="3725500" y="953150"/>
              <a:ext cx="314510" cy="356014"/>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6</a:t>
              </a:r>
              <a:endParaRPr lang="en-IN" sz="2000" kern="0" dirty="0">
                <a:solidFill>
                  <a:sysClr val="windowText" lastClr="000000"/>
                </a:solidFill>
              </a:endParaRPr>
            </a:p>
          </p:txBody>
        </p:sp>
        <p:sp>
          <p:nvSpPr>
            <p:cNvPr id="47" name="TextBox 39"/>
            <p:cNvSpPr txBox="1">
              <a:spLocks noChangeArrowheads="1"/>
            </p:cNvSpPr>
            <p:nvPr/>
          </p:nvSpPr>
          <p:spPr bwMode="auto">
            <a:xfrm>
              <a:off x="4258900" y="960096"/>
              <a:ext cx="314510" cy="342123"/>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7</a:t>
              </a:r>
              <a:endParaRPr lang="en-IN" sz="2000" kern="0" dirty="0">
                <a:solidFill>
                  <a:sysClr val="windowText" lastClr="000000"/>
                </a:solidFill>
              </a:endParaRPr>
            </a:p>
          </p:txBody>
        </p:sp>
        <p:sp>
          <p:nvSpPr>
            <p:cNvPr id="48" name="TextBox 40"/>
            <p:cNvSpPr txBox="1">
              <a:spLocks noChangeArrowheads="1"/>
            </p:cNvSpPr>
            <p:nvPr/>
          </p:nvSpPr>
          <p:spPr bwMode="auto">
            <a:xfrm>
              <a:off x="4708481" y="960096"/>
              <a:ext cx="314510" cy="342123"/>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8</a:t>
              </a:r>
              <a:endParaRPr lang="en-IN" sz="2000" kern="0" dirty="0">
                <a:solidFill>
                  <a:sysClr val="windowText" lastClr="000000"/>
                </a:solidFill>
              </a:endParaRPr>
            </a:p>
          </p:txBody>
        </p:sp>
        <p:sp>
          <p:nvSpPr>
            <p:cNvPr id="49" name="TextBox 41"/>
            <p:cNvSpPr txBox="1">
              <a:spLocks noChangeArrowheads="1"/>
            </p:cNvSpPr>
            <p:nvPr/>
          </p:nvSpPr>
          <p:spPr bwMode="auto">
            <a:xfrm>
              <a:off x="5234261" y="980852"/>
              <a:ext cx="314510" cy="300611"/>
            </a:xfrm>
            <a:prstGeom prst="rect">
              <a:avLst/>
            </a:prstGeom>
            <a:noFill/>
            <a:ln w="9525">
              <a:noFill/>
              <a:miter lim="800000"/>
              <a:headEnd/>
              <a:tailEnd/>
            </a:ln>
          </p:spPr>
          <p:txBody>
            <a:bodyPr wrap="none">
              <a:spAutoFit/>
            </a:bodyPr>
            <a:lstStyle/>
            <a:p>
              <a:pPr>
                <a:defRPr/>
              </a:pPr>
              <a:r>
                <a:rPr lang="en-US" sz="2000" kern="0">
                  <a:solidFill>
                    <a:sysClr val="windowText" lastClr="000000"/>
                  </a:solidFill>
                </a:rPr>
                <a:t>9</a:t>
              </a:r>
              <a:endParaRPr lang="en-IN" sz="2000" kern="0">
                <a:solidFill>
                  <a:sysClr val="windowText" lastClr="000000"/>
                </a:solidFill>
              </a:endParaRPr>
            </a:p>
          </p:txBody>
        </p:sp>
        <p:sp>
          <p:nvSpPr>
            <p:cNvPr id="50" name="TextBox 42"/>
            <p:cNvSpPr txBox="1">
              <a:spLocks noChangeArrowheads="1"/>
            </p:cNvSpPr>
            <p:nvPr/>
          </p:nvSpPr>
          <p:spPr bwMode="auto">
            <a:xfrm>
              <a:off x="5681633" y="958385"/>
              <a:ext cx="444352" cy="345544"/>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10</a:t>
              </a:r>
              <a:endParaRPr lang="en-IN" sz="2000" kern="0" dirty="0">
                <a:solidFill>
                  <a:sysClr val="windowText" lastClr="000000"/>
                </a:solidFill>
              </a:endParaRPr>
            </a:p>
          </p:txBody>
        </p:sp>
        <p:sp>
          <p:nvSpPr>
            <p:cNvPr id="51" name="TextBox 43"/>
            <p:cNvSpPr txBox="1">
              <a:spLocks noChangeArrowheads="1"/>
            </p:cNvSpPr>
            <p:nvPr/>
          </p:nvSpPr>
          <p:spPr bwMode="auto">
            <a:xfrm>
              <a:off x="6197746" y="958385"/>
              <a:ext cx="444352" cy="345544"/>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11</a:t>
              </a:r>
              <a:endParaRPr lang="en-IN" sz="2000" kern="0" dirty="0">
                <a:solidFill>
                  <a:sysClr val="windowText" lastClr="000000"/>
                </a:solidFill>
              </a:endParaRPr>
            </a:p>
          </p:txBody>
        </p:sp>
        <p:sp>
          <p:nvSpPr>
            <p:cNvPr id="52" name="TextBox 44"/>
            <p:cNvSpPr txBox="1">
              <a:spLocks noChangeArrowheads="1"/>
            </p:cNvSpPr>
            <p:nvPr/>
          </p:nvSpPr>
          <p:spPr bwMode="auto">
            <a:xfrm>
              <a:off x="6708798" y="951370"/>
              <a:ext cx="444352" cy="359574"/>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12</a:t>
              </a:r>
              <a:endParaRPr lang="en-IN" sz="2000" kern="0" dirty="0">
                <a:solidFill>
                  <a:sysClr val="windowText" lastClr="000000"/>
                </a:solidFill>
              </a:endParaRPr>
            </a:p>
          </p:txBody>
        </p:sp>
        <p:sp>
          <p:nvSpPr>
            <p:cNvPr id="53" name="TextBox 45"/>
            <p:cNvSpPr txBox="1">
              <a:spLocks noChangeArrowheads="1"/>
            </p:cNvSpPr>
            <p:nvPr/>
          </p:nvSpPr>
          <p:spPr bwMode="auto">
            <a:xfrm>
              <a:off x="7194352" y="951370"/>
              <a:ext cx="444352" cy="359574"/>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13</a:t>
              </a:r>
              <a:endParaRPr lang="en-IN" sz="2000" kern="0" dirty="0">
                <a:solidFill>
                  <a:sysClr val="windowText" lastClr="000000"/>
                </a:solidFill>
              </a:endParaRPr>
            </a:p>
          </p:txBody>
        </p:sp>
        <p:sp>
          <p:nvSpPr>
            <p:cNvPr id="38" name="TextBox 45"/>
            <p:cNvSpPr txBox="1">
              <a:spLocks noChangeArrowheads="1"/>
            </p:cNvSpPr>
            <p:nvPr/>
          </p:nvSpPr>
          <p:spPr bwMode="auto">
            <a:xfrm>
              <a:off x="7688518" y="961790"/>
              <a:ext cx="444352" cy="338735"/>
            </a:xfrm>
            <a:prstGeom prst="rect">
              <a:avLst/>
            </a:prstGeom>
            <a:noFill/>
            <a:ln w="9525">
              <a:noFill/>
              <a:miter lim="800000"/>
              <a:headEnd/>
              <a:tailEnd/>
            </a:ln>
          </p:spPr>
          <p:txBody>
            <a:bodyPr wrap="none">
              <a:spAutoFit/>
            </a:bodyPr>
            <a:lstStyle/>
            <a:p>
              <a:pPr>
                <a:defRPr/>
              </a:pPr>
              <a:r>
                <a:rPr lang="en-US" sz="2000" kern="0" dirty="0">
                  <a:solidFill>
                    <a:sysClr val="windowText" lastClr="000000"/>
                  </a:solidFill>
                </a:rPr>
                <a:t>14</a:t>
              </a:r>
              <a:endParaRPr lang="en-IN" sz="2000" kern="0" dirty="0">
                <a:solidFill>
                  <a:sysClr val="windowText" lastClr="000000"/>
                </a:solidFill>
              </a:endParaRPr>
            </a:p>
          </p:txBody>
        </p:sp>
        <p:pic>
          <p:nvPicPr>
            <p:cNvPr id="90" name="Picture 6" descr="Image result for pH scale"/>
            <p:cNvPicPr>
              <a:picLocks noChangeArrowheads="1"/>
            </p:cNvPicPr>
            <p:nvPr/>
          </p:nvPicPr>
          <p:blipFill rotWithShape="1">
            <a:blip r:embed="rId5">
              <a:extLst>
                <a:ext uri="{BEBA8EAE-BF5A-486C-A8C5-ECC9F3942E4B}">
                  <a14:imgProps xmlns:a14="http://schemas.microsoft.com/office/drawing/2010/main">
                    <a14:imgLayer r:embed="rId6">
                      <a14:imgEffect>
                        <a14:backgroundRemoval t="0" b="60350" l="0" r="99429"/>
                      </a14:imgEffect>
                    </a14:imgLayer>
                  </a14:imgProps>
                </a:ext>
                <a:ext uri="{28A0092B-C50C-407E-A947-70E740481C1C}">
                  <a14:useLocalDpi xmlns:a14="http://schemas.microsoft.com/office/drawing/2010/main" val="0"/>
                </a:ext>
              </a:extLst>
            </a:blip>
            <a:srcRect t="8446" b="39873"/>
            <a:stretch/>
          </p:blipFill>
          <p:spPr bwMode="auto">
            <a:xfrm>
              <a:off x="472596" y="1276349"/>
              <a:ext cx="7822608" cy="8031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00"/>
          <p:cNvGrpSpPr>
            <a:grpSpLocks/>
          </p:cNvGrpSpPr>
          <p:nvPr/>
        </p:nvGrpSpPr>
        <p:grpSpPr bwMode="auto">
          <a:xfrm>
            <a:off x="690053" y="1534796"/>
            <a:ext cx="851227" cy="1963712"/>
            <a:chOff x="2229803" y="1274765"/>
            <a:chExt cx="850715" cy="1963998"/>
          </a:xfrm>
        </p:grpSpPr>
        <p:sp>
          <p:nvSpPr>
            <p:cNvPr id="128" name="Rectangle 127"/>
            <p:cNvSpPr/>
            <p:nvPr/>
          </p:nvSpPr>
          <p:spPr>
            <a:xfrm>
              <a:off x="2311988" y="1943174"/>
              <a:ext cx="228463" cy="1295589"/>
            </a:xfrm>
            <a:prstGeom prst="rect">
              <a:avLst/>
            </a:prstGeom>
            <a:solidFill>
              <a:srgbClr val="FFC000"/>
            </a:solidFill>
            <a:ln w="25400" cap="flat" cmpd="sng" algn="ctr">
              <a:noFill/>
              <a:prstDash val="solid"/>
            </a:ln>
            <a:effectLst/>
          </p:spPr>
          <p:txBody>
            <a:bodyPr anchor="ctr"/>
            <a:lstStyle/>
            <a:p>
              <a:pPr algn="ctr">
                <a:defRPr/>
              </a:pPr>
              <a:endParaRPr lang="en-US" kern="0">
                <a:solidFill>
                  <a:sysClr val="window" lastClr="FFFFFF"/>
                </a:solidFill>
              </a:endParaRPr>
            </a:p>
          </p:txBody>
        </p:sp>
        <p:sp>
          <p:nvSpPr>
            <p:cNvPr id="129" name="Rectangle 102"/>
            <p:cNvSpPr>
              <a:spLocks noChangeArrowheads="1"/>
            </p:cNvSpPr>
            <p:nvPr/>
          </p:nvSpPr>
          <p:spPr bwMode="auto">
            <a:xfrm rot="20481522">
              <a:off x="2229803" y="1274765"/>
              <a:ext cx="850715" cy="1168882"/>
            </a:xfrm>
            <a:prstGeom prst="rect">
              <a:avLst/>
            </a:prstGeom>
            <a:noFill/>
            <a:ln w="9525">
              <a:noFill/>
              <a:miter lim="800000"/>
              <a:headEnd/>
              <a:tailEnd/>
            </a:ln>
          </p:spPr>
          <p:txBody>
            <a:bodyPr wrap="square">
              <a:spAutoFit/>
            </a:bodyPr>
            <a:lstStyle/>
            <a:p>
              <a:pPr>
                <a:defRPr/>
              </a:pPr>
              <a:r>
                <a:rPr lang="en-US" sz="7000" kern="0" dirty="0">
                  <a:solidFill>
                    <a:sysClr val="windowText" lastClr="000000"/>
                  </a:solidFill>
                  <a:latin typeface="Wingdings 2" pitchFamily="18" charset="2"/>
                  <a:sym typeface="Wingdings" pitchFamily="2" charset="2"/>
                </a:rPr>
                <a:t></a:t>
              </a:r>
              <a:endParaRPr lang="en-US" sz="7000" kern="0" dirty="0">
                <a:solidFill>
                  <a:sysClr val="windowText" lastClr="000000"/>
                </a:solidFill>
                <a:latin typeface="Wingdings 2" pitchFamily="18" charset="2"/>
              </a:endParaRPr>
            </a:p>
          </p:txBody>
        </p:sp>
      </p:grpSp>
      <p:sp>
        <p:nvSpPr>
          <p:cNvPr id="131" name="TextBox 130"/>
          <p:cNvSpPr txBox="1">
            <a:spLocks noChangeArrowheads="1"/>
          </p:cNvSpPr>
          <p:nvPr/>
        </p:nvSpPr>
        <p:spPr bwMode="auto">
          <a:xfrm>
            <a:off x="40689" y="2412479"/>
            <a:ext cx="761538" cy="600164"/>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100" b="1" dirty="0" smtClean="0">
                <a:solidFill>
                  <a:prstClr val="black"/>
                </a:solidFill>
                <a:cs typeface="Arial" pitchFamily="34" charset="0"/>
              </a:rPr>
              <a:t>Gastric juice</a:t>
            </a:r>
          </a:p>
          <a:p>
            <a:pPr algn="ctr" fontAlgn="base">
              <a:spcBef>
                <a:spcPct val="0"/>
              </a:spcBef>
              <a:spcAft>
                <a:spcPct val="0"/>
              </a:spcAft>
            </a:pPr>
            <a:r>
              <a:rPr lang="en-US" sz="1100" b="1" dirty="0" smtClean="0">
                <a:solidFill>
                  <a:prstClr val="black"/>
                </a:solidFill>
                <a:cs typeface="Arial" pitchFamily="34" charset="0"/>
              </a:rPr>
              <a:t>pH = 1</a:t>
            </a:r>
            <a:endParaRPr lang="en-IN" sz="1100" b="1" dirty="0">
              <a:solidFill>
                <a:prstClr val="black"/>
              </a:solidFill>
              <a:cs typeface="Arial" pitchFamily="34" charset="0"/>
            </a:endParaRPr>
          </a:p>
        </p:txBody>
      </p:sp>
      <p:sp>
        <p:nvSpPr>
          <p:cNvPr id="203" name="Rectangle 202"/>
          <p:cNvSpPr/>
          <p:nvPr/>
        </p:nvSpPr>
        <p:spPr>
          <a:xfrm>
            <a:off x="771449" y="4293964"/>
            <a:ext cx="228600" cy="185903"/>
          </a:xfrm>
          <a:prstGeom prst="rect">
            <a:avLst/>
          </a:prstGeom>
          <a:solidFill>
            <a:schemeClr val="accent6">
              <a:lumMod val="60000"/>
              <a:lumOff val="40000"/>
            </a:schemeClr>
          </a:solidFill>
          <a:ln w="25400" cap="flat" cmpd="sng" algn="ctr">
            <a:noFill/>
            <a:prstDash val="solid"/>
          </a:ln>
          <a:effectLst/>
        </p:spPr>
        <p:txBody>
          <a:bodyPr anchor="ctr"/>
          <a:lstStyle/>
          <a:p>
            <a:pPr algn="ctr"/>
            <a:endParaRPr lang="en-US" kern="0">
              <a:solidFill>
                <a:sysClr val="window" lastClr="FFFFFF"/>
              </a:solidFill>
            </a:endParaRPr>
          </a:p>
        </p:txBody>
      </p:sp>
      <p:grpSp>
        <p:nvGrpSpPr>
          <p:cNvPr id="208" name="Group 207"/>
          <p:cNvGrpSpPr/>
          <p:nvPr/>
        </p:nvGrpSpPr>
        <p:grpSpPr>
          <a:xfrm>
            <a:off x="695449" y="2516596"/>
            <a:ext cx="851227" cy="1963712"/>
            <a:chOff x="1671573" y="3764999"/>
            <a:chExt cx="851227" cy="1963712"/>
          </a:xfrm>
        </p:grpSpPr>
        <p:grpSp>
          <p:nvGrpSpPr>
            <p:cNvPr id="204" name="Group 100"/>
            <p:cNvGrpSpPr>
              <a:grpSpLocks/>
            </p:cNvGrpSpPr>
            <p:nvPr/>
          </p:nvGrpSpPr>
          <p:grpSpPr bwMode="auto">
            <a:xfrm>
              <a:off x="1671573" y="3764999"/>
              <a:ext cx="851227" cy="1963712"/>
              <a:chOff x="2229803" y="1274765"/>
              <a:chExt cx="850715" cy="1963998"/>
            </a:xfrm>
          </p:grpSpPr>
          <p:sp>
            <p:nvSpPr>
              <p:cNvPr id="205" name="Rectangle 204"/>
              <p:cNvSpPr/>
              <p:nvPr/>
            </p:nvSpPr>
            <p:spPr>
              <a:xfrm>
                <a:off x="2311988" y="1943174"/>
                <a:ext cx="228462" cy="1295589"/>
              </a:xfrm>
              <a:prstGeom prst="rect">
                <a:avLst/>
              </a:prstGeom>
              <a:solidFill>
                <a:srgbClr val="FFC000"/>
              </a:solidFill>
              <a:ln w="25400" cap="flat" cmpd="sng" algn="ctr">
                <a:noFill/>
                <a:prstDash val="solid"/>
              </a:ln>
              <a:effectLst/>
            </p:spPr>
            <p:txBody>
              <a:bodyPr anchor="ctr"/>
              <a:lstStyle/>
              <a:p>
                <a:pPr algn="ctr">
                  <a:defRPr/>
                </a:pPr>
                <a:endParaRPr lang="en-US" kern="0">
                  <a:solidFill>
                    <a:sysClr val="window" lastClr="FFFFFF"/>
                  </a:solidFill>
                </a:endParaRPr>
              </a:p>
            </p:txBody>
          </p:sp>
          <p:sp>
            <p:nvSpPr>
              <p:cNvPr id="206" name="Rectangle 102"/>
              <p:cNvSpPr>
                <a:spLocks noChangeArrowheads="1"/>
              </p:cNvSpPr>
              <p:nvPr/>
            </p:nvSpPr>
            <p:spPr bwMode="auto">
              <a:xfrm rot="20481522">
                <a:off x="2229803" y="1274765"/>
                <a:ext cx="850715" cy="1168882"/>
              </a:xfrm>
              <a:prstGeom prst="rect">
                <a:avLst/>
              </a:prstGeom>
              <a:noFill/>
              <a:ln w="9525">
                <a:noFill/>
                <a:miter lim="800000"/>
                <a:headEnd/>
                <a:tailEnd/>
              </a:ln>
            </p:spPr>
            <p:txBody>
              <a:bodyPr wrap="square">
                <a:spAutoFit/>
              </a:bodyPr>
              <a:lstStyle/>
              <a:p>
                <a:pPr>
                  <a:defRPr/>
                </a:pPr>
                <a:r>
                  <a:rPr lang="en-US" sz="7000" kern="0" dirty="0">
                    <a:solidFill>
                      <a:sysClr val="windowText" lastClr="000000"/>
                    </a:solidFill>
                    <a:latin typeface="Wingdings 2" pitchFamily="18" charset="2"/>
                    <a:sym typeface="Wingdings" pitchFamily="2" charset="2"/>
                  </a:rPr>
                  <a:t></a:t>
                </a:r>
                <a:endParaRPr lang="en-US" sz="7000" kern="0" dirty="0">
                  <a:solidFill>
                    <a:sysClr val="windowText" lastClr="000000"/>
                  </a:solidFill>
                  <a:latin typeface="Wingdings 2" pitchFamily="18" charset="2"/>
                </a:endParaRPr>
              </a:p>
            </p:txBody>
          </p:sp>
        </p:grpSp>
        <p:sp>
          <p:nvSpPr>
            <p:cNvPr id="207" name="Rectangle 206"/>
            <p:cNvSpPr/>
            <p:nvPr/>
          </p:nvSpPr>
          <p:spPr>
            <a:xfrm>
              <a:off x="1753807" y="5542808"/>
              <a:ext cx="228600" cy="185903"/>
            </a:xfrm>
            <a:prstGeom prst="rect">
              <a:avLst/>
            </a:prstGeom>
            <a:solidFill>
              <a:schemeClr val="accent6">
                <a:lumMod val="75000"/>
              </a:schemeClr>
            </a:solidFill>
            <a:ln w="25400" cap="flat" cmpd="sng" algn="ctr">
              <a:noFill/>
              <a:prstDash val="solid"/>
            </a:ln>
            <a:effectLst/>
          </p:spPr>
          <p:txBody>
            <a:bodyPr anchor="ctr"/>
            <a:lstStyle/>
            <a:p>
              <a:pPr algn="ctr"/>
              <a:endParaRPr lang="en-US" kern="0">
                <a:solidFill>
                  <a:sysClr val="window" lastClr="FFFFFF"/>
                </a:solidFill>
              </a:endParaRPr>
            </a:p>
          </p:txBody>
        </p:sp>
      </p:grpSp>
      <p:grpSp>
        <p:nvGrpSpPr>
          <p:cNvPr id="209" name="Group 100"/>
          <p:cNvGrpSpPr>
            <a:grpSpLocks/>
          </p:cNvGrpSpPr>
          <p:nvPr/>
        </p:nvGrpSpPr>
        <p:grpSpPr bwMode="auto">
          <a:xfrm>
            <a:off x="2237045" y="1534796"/>
            <a:ext cx="851227" cy="1963712"/>
            <a:chOff x="2229803" y="1274765"/>
            <a:chExt cx="850715" cy="1963998"/>
          </a:xfrm>
        </p:grpSpPr>
        <p:sp>
          <p:nvSpPr>
            <p:cNvPr id="210" name="Rectangle 209"/>
            <p:cNvSpPr/>
            <p:nvPr/>
          </p:nvSpPr>
          <p:spPr>
            <a:xfrm>
              <a:off x="2311988" y="1943174"/>
              <a:ext cx="228463" cy="1295589"/>
            </a:xfrm>
            <a:prstGeom prst="rect">
              <a:avLst/>
            </a:prstGeom>
            <a:solidFill>
              <a:srgbClr val="FFC000"/>
            </a:solidFill>
            <a:ln w="25400" cap="flat" cmpd="sng" algn="ctr">
              <a:noFill/>
              <a:prstDash val="solid"/>
            </a:ln>
            <a:effectLst/>
          </p:spPr>
          <p:txBody>
            <a:bodyPr anchor="ctr"/>
            <a:lstStyle/>
            <a:p>
              <a:pPr algn="ctr">
                <a:defRPr/>
              </a:pPr>
              <a:endParaRPr lang="en-US" kern="0">
                <a:solidFill>
                  <a:sysClr val="window" lastClr="FFFFFF"/>
                </a:solidFill>
              </a:endParaRPr>
            </a:p>
          </p:txBody>
        </p:sp>
        <p:sp>
          <p:nvSpPr>
            <p:cNvPr id="211" name="Rectangle 102"/>
            <p:cNvSpPr>
              <a:spLocks noChangeArrowheads="1"/>
            </p:cNvSpPr>
            <p:nvPr/>
          </p:nvSpPr>
          <p:spPr bwMode="auto">
            <a:xfrm rot="20481522">
              <a:off x="2229803" y="1274765"/>
              <a:ext cx="850715" cy="1168882"/>
            </a:xfrm>
            <a:prstGeom prst="rect">
              <a:avLst/>
            </a:prstGeom>
            <a:noFill/>
            <a:ln w="9525">
              <a:noFill/>
              <a:miter lim="800000"/>
              <a:headEnd/>
              <a:tailEnd/>
            </a:ln>
          </p:spPr>
          <p:txBody>
            <a:bodyPr wrap="square">
              <a:spAutoFit/>
            </a:bodyPr>
            <a:lstStyle/>
            <a:p>
              <a:pPr>
                <a:defRPr/>
              </a:pPr>
              <a:r>
                <a:rPr lang="en-US" sz="7000" kern="0" dirty="0">
                  <a:solidFill>
                    <a:sysClr val="windowText" lastClr="000000"/>
                  </a:solidFill>
                  <a:latin typeface="Wingdings 2" pitchFamily="18" charset="2"/>
                  <a:sym typeface="Wingdings" pitchFamily="2" charset="2"/>
                </a:rPr>
                <a:t></a:t>
              </a:r>
              <a:endParaRPr lang="en-US" sz="7000" kern="0" dirty="0">
                <a:solidFill>
                  <a:sysClr val="windowText" lastClr="000000"/>
                </a:solidFill>
                <a:latin typeface="Wingdings 2" pitchFamily="18" charset="2"/>
              </a:endParaRPr>
            </a:p>
          </p:txBody>
        </p:sp>
      </p:grpSp>
      <p:sp>
        <p:nvSpPr>
          <p:cNvPr id="212" name="TextBox 211"/>
          <p:cNvSpPr txBox="1">
            <a:spLocks noChangeArrowheads="1"/>
          </p:cNvSpPr>
          <p:nvPr/>
        </p:nvSpPr>
        <p:spPr bwMode="auto">
          <a:xfrm>
            <a:off x="1660877" y="2456995"/>
            <a:ext cx="774348" cy="646331"/>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200" b="1" dirty="0" smtClean="0">
                <a:solidFill>
                  <a:prstClr val="black"/>
                </a:solidFill>
                <a:cs typeface="Arial" pitchFamily="34" charset="0"/>
              </a:rPr>
              <a:t>Lemon juice</a:t>
            </a:r>
            <a:endParaRPr lang="en-US" sz="1600" b="1" dirty="0" smtClean="0">
              <a:solidFill>
                <a:prstClr val="black"/>
              </a:solidFill>
              <a:cs typeface="Arial" pitchFamily="34" charset="0"/>
            </a:endParaRPr>
          </a:p>
          <a:p>
            <a:pPr algn="ctr" fontAlgn="base">
              <a:spcBef>
                <a:spcPct val="0"/>
              </a:spcBef>
              <a:spcAft>
                <a:spcPct val="0"/>
              </a:spcAft>
            </a:pPr>
            <a:r>
              <a:rPr lang="en-US" sz="1200" b="1" dirty="0">
                <a:solidFill>
                  <a:prstClr val="black"/>
                </a:solidFill>
                <a:cs typeface="Arial" pitchFamily="34" charset="0"/>
              </a:rPr>
              <a:t>pH  = 2</a:t>
            </a:r>
            <a:endParaRPr lang="en-IN" sz="1200" b="1" dirty="0">
              <a:solidFill>
                <a:prstClr val="black"/>
              </a:solidFill>
              <a:cs typeface="Arial" pitchFamily="34" charset="0"/>
            </a:endParaRPr>
          </a:p>
        </p:txBody>
      </p:sp>
      <p:grpSp>
        <p:nvGrpSpPr>
          <p:cNvPr id="244" name="Group 100"/>
          <p:cNvGrpSpPr>
            <a:grpSpLocks/>
          </p:cNvGrpSpPr>
          <p:nvPr/>
        </p:nvGrpSpPr>
        <p:grpSpPr bwMode="auto">
          <a:xfrm>
            <a:off x="4056465" y="1534796"/>
            <a:ext cx="851227" cy="1963712"/>
            <a:chOff x="2229803" y="1274765"/>
            <a:chExt cx="850715" cy="1963998"/>
          </a:xfrm>
        </p:grpSpPr>
        <p:sp>
          <p:nvSpPr>
            <p:cNvPr id="245" name="Rectangle 244"/>
            <p:cNvSpPr/>
            <p:nvPr/>
          </p:nvSpPr>
          <p:spPr>
            <a:xfrm>
              <a:off x="2311988" y="1943174"/>
              <a:ext cx="228463" cy="1295589"/>
            </a:xfrm>
            <a:prstGeom prst="rect">
              <a:avLst/>
            </a:prstGeom>
            <a:solidFill>
              <a:srgbClr val="FFC000"/>
            </a:solidFill>
            <a:ln w="25400" cap="flat" cmpd="sng" algn="ctr">
              <a:noFill/>
              <a:prstDash val="solid"/>
            </a:ln>
            <a:effectLst/>
          </p:spPr>
          <p:txBody>
            <a:bodyPr anchor="ctr"/>
            <a:lstStyle/>
            <a:p>
              <a:pPr algn="ctr">
                <a:defRPr/>
              </a:pPr>
              <a:endParaRPr lang="en-US" kern="0">
                <a:solidFill>
                  <a:sysClr val="window" lastClr="FFFFFF"/>
                </a:solidFill>
              </a:endParaRPr>
            </a:p>
          </p:txBody>
        </p:sp>
        <p:sp>
          <p:nvSpPr>
            <p:cNvPr id="246" name="Rectangle 102"/>
            <p:cNvSpPr>
              <a:spLocks noChangeArrowheads="1"/>
            </p:cNvSpPr>
            <p:nvPr/>
          </p:nvSpPr>
          <p:spPr bwMode="auto">
            <a:xfrm rot="20481522">
              <a:off x="2229803" y="1274765"/>
              <a:ext cx="850715" cy="1168882"/>
            </a:xfrm>
            <a:prstGeom prst="rect">
              <a:avLst/>
            </a:prstGeom>
            <a:noFill/>
            <a:ln w="9525">
              <a:noFill/>
              <a:miter lim="800000"/>
              <a:headEnd/>
              <a:tailEnd/>
            </a:ln>
          </p:spPr>
          <p:txBody>
            <a:bodyPr wrap="square">
              <a:spAutoFit/>
            </a:bodyPr>
            <a:lstStyle/>
            <a:p>
              <a:pPr>
                <a:defRPr/>
              </a:pPr>
              <a:r>
                <a:rPr lang="en-US" sz="7000" kern="0" dirty="0">
                  <a:solidFill>
                    <a:sysClr val="windowText" lastClr="000000"/>
                  </a:solidFill>
                  <a:latin typeface="Wingdings 2" pitchFamily="18" charset="2"/>
                  <a:sym typeface="Wingdings" pitchFamily="2" charset="2"/>
                </a:rPr>
                <a:t></a:t>
              </a:r>
              <a:endParaRPr lang="en-US" sz="7000" kern="0" dirty="0">
                <a:solidFill>
                  <a:sysClr val="windowText" lastClr="000000"/>
                </a:solidFill>
                <a:latin typeface="Wingdings 2" pitchFamily="18" charset="2"/>
              </a:endParaRPr>
            </a:p>
          </p:txBody>
        </p:sp>
      </p:grpSp>
      <p:sp>
        <p:nvSpPr>
          <p:cNvPr id="247" name="TextBox 246"/>
          <p:cNvSpPr txBox="1">
            <a:spLocks noChangeArrowheads="1"/>
          </p:cNvSpPr>
          <p:nvPr/>
        </p:nvSpPr>
        <p:spPr bwMode="auto">
          <a:xfrm>
            <a:off x="3206321" y="2445663"/>
            <a:ext cx="832279" cy="430887"/>
          </a:xfrm>
          <a:prstGeom prst="rect">
            <a:avLst/>
          </a:prstGeom>
          <a:noFill/>
          <a:ln w="9525">
            <a:noFill/>
            <a:miter lim="800000"/>
            <a:headEnd/>
            <a:tailEnd/>
          </a:ln>
        </p:spPr>
        <p:txBody>
          <a:bodyPr wrap="none">
            <a:spAutoFit/>
          </a:bodyPr>
          <a:lstStyle/>
          <a:p>
            <a:pPr fontAlgn="base">
              <a:spcBef>
                <a:spcPct val="0"/>
              </a:spcBef>
              <a:spcAft>
                <a:spcPct val="0"/>
              </a:spcAft>
            </a:pPr>
            <a:r>
              <a:rPr lang="en-US" sz="1100" b="1" dirty="0">
                <a:solidFill>
                  <a:prstClr val="black"/>
                </a:solidFill>
                <a:cs typeface="Arial" pitchFamily="34" charset="0"/>
              </a:rPr>
              <a:t>Pure water</a:t>
            </a:r>
          </a:p>
          <a:p>
            <a:pPr fontAlgn="base">
              <a:spcBef>
                <a:spcPct val="0"/>
              </a:spcBef>
              <a:spcAft>
                <a:spcPct val="0"/>
              </a:spcAft>
            </a:pPr>
            <a:r>
              <a:rPr lang="en-US" sz="1100" b="1" dirty="0">
                <a:solidFill>
                  <a:prstClr val="black"/>
                </a:solidFill>
                <a:cs typeface="Arial" pitchFamily="34" charset="0"/>
              </a:rPr>
              <a:t>pH = 7</a:t>
            </a:r>
            <a:endParaRPr lang="en-IN" sz="1100" b="1" dirty="0">
              <a:solidFill>
                <a:prstClr val="black"/>
              </a:solidFill>
              <a:cs typeface="Arial" pitchFamily="34" charset="0"/>
            </a:endParaRPr>
          </a:p>
        </p:txBody>
      </p:sp>
      <p:sp>
        <p:nvSpPr>
          <p:cNvPr id="248" name="Rectangle 247"/>
          <p:cNvSpPr/>
          <p:nvPr/>
        </p:nvSpPr>
        <p:spPr>
          <a:xfrm>
            <a:off x="4139467" y="4293964"/>
            <a:ext cx="217505" cy="185903"/>
          </a:xfrm>
          <a:prstGeom prst="rect">
            <a:avLst/>
          </a:prstGeom>
          <a:solidFill>
            <a:srgbClr val="2AA62A"/>
          </a:solidFill>
          <a:ln w="25400" cap="flat" cmpd="sng" algn="ctr">
            <a:noFill/>
            <a:prstDash val="solid"/>
          </a:ln>
          <a:effectLst/>
        </p:spPr>
        <p:txBody>
          <a:bodyPr anchor="ctr"/>
          <a:lstStyle/>
          <a:p>
            <a:pPr algn="ctr"/>
            <a:endParaRPr lang="en-US" kern="0">
              <a:solidFill>
                <a:sysClr val="window" lastClr="FFFFFF"/>
              </a:solidFill>
            </a:endParaRPr>
          </a:p>
        </p:txBody>
      </p:sp>
      <p:grpSp>
        <p:nvGrpSpPr>
          <p:cNvPr id="249" name="Group 248"/>
          <p:cNvGrpSpPr/>
          <p:nvPr/>
        </p:nvGrpSpPr>
        <p:grpSpPr>
          <a:xfrm>
            <a:off x="4029344" y="2516596"/>
            <a:ext cx="851227" cy="1963712"/>
            <a:chOff x="1671573" y="3764999"/>
            <a:chExt cx="851227" cy="1963712"/>
          </a:xfrm>
        </p:grpSpPr>
        <p:grpSp>
          <p:nvGrpSpPr>
            <p:cNvPr id="250" name="Group 100"/>
            <p:cNvGrpSpPr>
              <a:grpSpLocks/>
            </p:cNvGrpSpPr>
            <p:nvPr/>
          </p:nvGrpSpPr>
          <p:grpSpPr bwMode="auto">
            <a:xfrm>
              <a:off x="1671573" y="3764999"/>
              <a:ext cx="851227" cy="1963712"/>
              <a:chOff x="2229803" y="1274765"/>
              <a:chExt cx="850715" cy="1963998"/>
            </a:xfrm>
          </p:grpSpPr>
          <p:sp>
            <p:nvSpPr>
              <p:cNvPr id="252" name="Rectangle 251"/>
              <p:cNvSpPr/>
              <p:nvPr/>
            </p:nvSpPr>
            <p:spPr>
              <a:xfrm>
                <a:off x="2311988" y="1943174"/>
                <a:ext cx="228463" cy="1295589"/>
              </a:xfrm>
              <a:prstGeom prst="rect">
                <a:avLst/>
              </a:prstGeom>
              <a:solidFill>
                <a:srgbClr val="FFC000"/>
              </a:solidFill>
              <a:ln w="25400" cap="flat" cmpd="sng" algn="ctr">
                <a:noFill/>
                <a:prstDash val="solid"/>
              </a:ln>
              <a:effectLst/>
            </p:spPr>
            <p:txBody>
              <a:bodyPr anchor="ctr"/>
              <a:lstStyle/>
              <a:p>
                <a:pPr algn="ctr">
                  <a:defRPr/>
                </a:pPr>
                <a:endParaRPr lang="en-US" kern="0">
                  <a:solidFill>
                    <a:sysClr val="window" lastClr="FFFFFF"/>
                  </a:solidFill>
                </a:endParaRPr>
              </a:p>
            </p:txBody>
          </p:sp>
          <p:sp>
            <p:nvSpPr>
              <p:cNvPr id="253" name="Rectangle 102"/>
              <p:cNvSpPr>
                <a:spLocks noChangeArrowheads="1"/>
              </p:cNvSpPr>
              <p:nvPr/>
            </p:nvSpPr>
            <p:spPr bwMode="auto">
              <a:xfrm rot="20481522">
                <a:off x="2229803" y="1274765"/>
                <a:ext cx="850715" cy="1168882"/>
              </a:xfrm>
              <a:prstGeom prst="rect">
                <a:avLst/>
              </a:prstGeom>
              <a:noFill/>
              <a:ln w="9525">
                <a:noFill/>
                <a:miter lim="800000"/>
                <a:headEnd/>
                <a:tailEnd/>
              </a:ln>
            </p:spPr>
            <p:txBody>
              <a:bodyPr wrap="square">
                <a:spAutoFit/>
              </a:bodyPr>
              <a:lstStyle/>
              <a:p>
                <a:pPr>
                  <a:defRPr/>
                </a:pPr>
                <a:r>
                  <a:rPr lang="en-US" sz="7000" kern="0" dirty="0">
                    <a:solidFill>
                      <a:sysClr val="windowText" lastClr="000000"/>
                    </a:solidFill>
                    <a:latin typeface="Wingdings 2" pitchFamily="18" charset="2"/>
                    <a:sym typeface="Wingdings" pitchFamily="2" charset="2"/>
                  </a:rPr>
                  <a:t></a:t>
                </a:r>
                <a:endParaRPr lang="en-US" sz="7000" kern="0" dirty="0">
                  <a:solidFill>
                    <a:sysClr val="windowText" lastClr="000000"/>
                  </a:solidFill>
                  <a:latin typeface="Wingdings 2" pitchFamily="18" charset="2"/>
                </a:endParaRPr>
              </a:p>
            </p:txBody>
          </p:sp>
        </p:grpSp>
        <p:sp>
          <p:nvSpPr>
            <p:cNvPr id="251" name="Rectangle 250"/>
            <p:cNvSpPr/>
            <p:nvPr/>
          </p:nvSpPr>
          <p:spPr>
            <a:xfrm>
              <a:off x="1753807" y="5542808"/>
              <a:ext cx="228600" cy="185903"/>
            </a:xfrm>
            <a:prstGeom prst="rect">
              <a:avLst/>
            </a:prstGeom>
            <a:solidFill>
              <a:srgbClr val="2AA62A"/>
            </a:solidFill>
            <a:ln w="25400" cap="flat" cmpd="sng" algn="ctr">
              <a:noFill/>
              <a:prstDash val="solid"/>
            </a:ln>
            <a:effectLst/>
          </p:spPr>
          <p:txBody>
            <a:bodyPr anchor="ctr"/>
            <a:lstStyle/>
            <a:p>
              <a:pPr algn="ctr"/>
              <a:endParaRPr lang="en-US" kern="0">
                <a:solidFill>
                  <a:sysClr val="window" lastClr="FFFFFF"/>
                </a:solidFill>
              </a:endParaRPr>
            </a:p>
          </p:txBody>
        </p:sp>
      </p:grpSp>
      <p:grpSp>
        <p:nvGrpSpPr>
          <p:cNvPr id="278" name="Group 100"/>
          <p:cNvGrpSpPr>
            <a:grpSpLocks/>
          </p:cNvGrpSpPr>
          <p:nvPr/>
        </p:nvGrpSpPr>
        <p:grpSpPr bwMode="auto">
          <a:xfrm>
            <a:off x="5788058" y="1534796"/>
            <a:ext cx="851227" cy="1963712"/>
            <a:chOff x="2229803" y="1274765"/>
            <a:chExt cx="850715" cy="1963998"/>
          </a:xfrm>
        </p:grpSpPr>
        <p:sp>
          <p:nvSpPr>
            <p:cNvPr id="279" name="Rectangle 278"/>
            <p:cNvSpPr/>
            <p:nvPr/>
          </p:nvSpPr>
          <p:spPr>
            <a:xfrm>
              <a:off x="2311988" y="1943174"/>
              <a:ext cx="228463" cy="1295589"/>
            </a:xfrm>
            <a:prstGeom prst="rect">
              <a:avLst/>
            </a:prstGeom>
            <a:solidFill>
              <a:srgbClr val="FFC000"/>
            </a:solidFill>
            <a:ln w="25400" cap="flat" cmpd="sng" algn="ctr">
              <a:noFill/>
              <a:prstDash val="solid"/>
            </a:ln>
            <a:effectLst/>
          </p:spPr>
          <p:txBody>
            <a:bodyPr anchor="ctr"/>
            <a:lstStyle/>
            <a:p>
              <a:pPr algn="ctr">
                <a:defRPr/>
              </a:pPr>
              <a:endParaRPr lang="en-US" kern="0">
                <a:solidFill>
                  <a:sysClr val="window" lastClr="FFFFFF"/>
                </a:solidFill>
              </a:endParaRPr>
            </a:p>
          </p:txBody>
        </p:sp>
        <p:sp>
          <p:nvSpPr>
            <p:cNvPr id="280" name="Rectangle 102"/>
            <p:cNvSpPr>
              <a:spLocks noChangeArrowheads="1"/>
            </p:cNvSpPr>
            <p:nvPr/>
          </p:nvSpPr>
          <p:spPr bwMode="auto">
            <a:xfrm rot="20481522">
              <a:off x="2229803" y="1274765"/>
              <a:ext cx="850715" cy="1168882"/>
            </a:xfrm>
            <a:prstGeom prst="rect">
              <a:avLst/>
            </a:prstGeom>
            <a:noFill/>
            <a:ln w="9525">
              <a:noFill/>
              <a:miter lim="800000"/>
              <a:headEnd/>
              <a:tailEnd/>
            </a:ln>
          </p:spPr>
          <p:txBody>
            <a:bodyPr wrap="square">
              <a:spAutoFit/>
            </a:bodyPr>
            <a:lstStyle/>
            <a:p>
              <a:pPr>
                <a:defRPr/>
              </a:pPr>
              <a:r>
                <a:rPr lang="en-US" sz="7000" kern="0" dirty="0">
                  <a:solidFill>
                    <a:sysClr val="windowText" lastClr="000000"/>
                  </a:solidFill>
                  <a:latin typeface="Wingdings 2" pitchFamily="18" charset="2"/>
                  <a:sym typeface="Wingdings" pitchFamily="2" charset="2"/>
                </a:rPr>
                <a:t></a:t>
              </a:r>
              <a:endParaRPr lang="en-US" sz="7000" kern="0" dirty="0">
                <a:solidFill>
                  <a:sysClr val="windowText" lastClr="000000"/>
                </a:solidFill>
                <a:latin typeface="Wingdings 2" pitchFamily="18" charset="2"/>
              </a:endParaRPr>
            </a:p>
          </p:txBody>
        </p:sp>
      </p:grpSp>
      <p:sp>
        <p:nvSpPr>
          <p:cNvPr id="281" name="TextBox 280"/>
          <p:cNvSpPr txBox="1">
            <a:spLocks noChangeArrowheads="1"/>
          </p:cNvSpPr>
          <p:nvPr/>
        </p:nvSpPr>
        <p:spPr bwMode="auto">
          <a:xfrm>
            <a:off x="4975860" y="2461052"/>
            <a:ext cx="890171" cy="577081"/>
          </a:xfrm>
          <a:prstGeom prst="rect">
            <a:avLst/>
          </a:prstGeom>
          <a:noFill/>
          <a:ln w="9525">
            <a:noFill/>
            <a:miter lim="800000"/>
            <a:headEnd/>
            <a:tailEnd/>
          </a:ln>
        </p:spPr>
        <p:txBody>
          <a:bodyPr wrap="square">
            <a:spAutoFit/>
          </a:bodyPr>
          <a:lstStyle/>
          <a:p>
            <a:pPr fontAlgn="base">
              <a:spcBef>
                <a:spcPct val="0"/>
              </a:spcBef>
              <a:spcAft>
                <a:spcPct val="0"/>
              </a:spcAft>
            </a:pPr>
            <a:r>
              <a:rPr lang="en-US" sz="1050" b="1" dirty="0" smtClean="0">
                <a:solidFill>
                  <a:prstClr val="black"/>
                </a:solidFill>
                <a:cs typeface="Arial" pitchFamily="34" charset="0"/>
              </a:rPr>
              <a:t>Milk of magnesia</a:t>
            </a:r>
          </a:p>
          <a:p>
            <a:pPr fontAlgn="base">
              <a:spcBef>
                <a:spcPct val="0"/>
              </a:spcBef>
              <a:spcAft>
                <a:spcPct val="0"/>
              </a:spcAft>
            </a:pPr>
            <a:r>
              <a:rPr lang="en-US" sz="1050" b="1" dirty="0" smtClean="0">
                <a:solidFill>
                  <a:prstClr val="black"/>
                </a:solidFill>
                <a:cs typeface="Arial" pitchFamily="34" charset="0"/>
              </a:rPr>
              <a:t>pH </a:t>
            </a:r>
            <a:r>
              <a:rPr lang="en-US" sz="1050" b="1" dirty="0">
                <a:solidFill>
                  <a:prstClr val="black"/>
                </a:solidFill>
                <a:cs typeface="Arial" pitchFamily="34" charset="0"/>
              </a:rPr>
              <a:t>= </a:t>
            </a:r>
            <a:r>
              <a:rPr lang="en-US" sz="1050" b="1" dirty="0" smtClean="0">
                <a:solidFill>
                  <a:prstClr val="black"/>
                </a:solidFill>
                <a:cs typeface="Arial" pitchFamily="34" charset="0"/>
              </a:rPr>
              <a:t>10</a:t>
            </a:r>
            <a:endParaRPr lang="en-IN" sz="1050" b="1" dirty="0">
              <a:solidFill>
                <a:prstClr val="black"/>
              </a:solidFill>
              <a:cs typeface="Arial" pitchFamily="34" charset="0"/>
            </a:endParaRPr>
          </a:p>
        </p:txBody>
      </p:sp>
      <p:sp>
        <p:nvSpPr>
          <p:cNvPr id="282" name="Rectangle 281"/>
          <p:cNvSpPr/>
          <p:nvPr/>
        </p:nvSpPr>
        <p:spPr>
          <a:xfrm>
            <a:off x="5855987" y="4293964"/>
            <a:ext cx="228600" cy="185903"/>
          </a:xfrm>
          <a:prstGeom prst="rect">
            <a:avLst/>
          </a:prstGeom>
          <a:solidFill>
            <a:srgbClr val="1D9EFF"/>
          </a:solidFill>
          <a:ln w="25400" cap="flat" cmpd="sng" algn="ctr">
            <a:noFill/>
            <a:prstDash val="solid"/>
          </a:ln>
          <a:effectLst/>
        </p:spPr>
        <p:txBody>
          <a:bodyPr anchor="ctr"/>
          <a:lstStyle/>
          <a:p>
            <a:pPr algn="ctr"/>
            <a:endParaRPr lang="en-US" kern="0">
              <a:solidFill>
                <a:sysClr val="window" lastClr="FFFFFF"/>
              </a:solidFill>
            </a:endParaRPr>
          </a:p>
        </p:txBody>
      </p:sp>
      <p:grpSp>
        <p:nvGrpSpPr>
          <p:cNvPr id="283" name="Group 282"/>
          <p:cNvGrpSpPr/>
          <p:nvPr/>
        </p:nvGrpSpPr>
        <p:grpSpPr>
          <a:xfrm>
            <a:off x="5760937" y="2516596"/>
            <a:ext cx="851227" cy="1963712"/>
            <a:chOff x="1671573" y="3764999"/>
            <a:chExt cx="851227" cy="1963712"/>
          </a:xfrm>
        </p:grpSpPr>
        <p:grpSp>
          <p:nvGrpSpPr>
            <p:cNvPr id="284" name="Group 100"/>
            <p:cNvGrpSpPr>
              <a:grpSpLocks/>
            </p:cNvGrpSpPr>
            <p:nvPr/>
          </p:nvGrpSpPr>
          <p:grpSpPr bwMode="auto">
            <a:xfrm>
              <a:off x="1671573" y="3764999"/>
              <a:ext cx="851227" cy="1963712"/>
              <a:chOff x="2229803" y="1274765"/>
              <a:chExt cx="850715" cy="1963998"/>
            </a:xfrm>
          </p:grpSpPr>
          <p:sp>
            <p:nvSpPr>
              <p:cNvPr id="286" name="Rectangle 285"/>
              <p:cNvSpPr/>
              <p:nvPr/>
            </p:nvSpPr>
            <p:spPr>
              <a:xfrm>
                <a:off x="2311988" y="1943174"/>
                <a:ext cx="228463" cy="1295589"/>
              </a:xfrm>
              <a:prstGeom prst="rect">
                <a:avLst/>
              </a:prstGeom>
              <a:solidFill>
                <a:srgbClr val="FFC000"/>
              </a:solidFill>
              <a:ln w="25400" cap="flat" cmpd="sng" algn="ctr">
                <a:noFill/>
                <a:prstDash val="solid"/>
              </a:ln>
              <a:effectLst/>
            </p:spPr>
            <p:txBody>
              <a:bodyPr anchor="ctr"/>
              <a:lstStyle/>
              <a:p>
                <a:pPr algn="ctr">
                  <a:defRPr/>
                </a:pPr>
                <a:endParaRPr lang="en-US" kern="0">
                  <a:solidFill>
                    <a:sysClr val="window" lastClr="FFFFFF"/>
                  </a:solidFill>
                </a:endParaRPr>
              </a:p>
            </p:txBody>
          </p:sp>
          <p:sp>
            <p:nvSpPr>
              <p:cNvPr id="287" name="Rectangle 102"/>
              <p:cNvSpPr>
                <a:spLocks noChangeArrowheads="1"/>
              </p:cNvSpPr>
              <p:nvPr/>
            </p:nvSpPr>
            <p:spPr bwMode="auto">
              <a:xfrm rot="20481522">
                <a:off x="2229803" y="1274765"/>
                <a:ext cx="850715" cy="1168882"/>
              </a:xfrm>
              <a:prstGeom prst="rect">
                <a:avLst/>
              </a:prstGeom>
              <a:noFill/>
              <a:ln w="9525">
                <a:noFill/>
                <a:miter lim="800000"/>
                <a:headEnd/>
                <a:tailEnd/>
              </a:ln>
            </p:spPr>
            <p:txBody>
              <a:bodyPr wrap="square">
                <a:spAutoFit/>
              </a:bodyPr>
              <a:lstStyle/>
              <a:p>
                <a:pPr>
                  <a:defRPr/>
                </a:pPr>
                <a:r>
                  <a:rPr lang="en-US" sz="7000" kern="0" dirty="0">
                    <a:solidFill>
                      <a:sysClr val="windowText" lastClr="000000"/>
                    </a:solidFill>
                    <a:latin typeface="Wingdings 2" pitchFamily="18" charset="2"/>
                    <a:sym typeface="Wingdings" pitchFamily="2" charset="2"/>
                  </a:rPr>
                  <a:t></a:t>
                </a:r>
                <a:endParaRPr lang="en-US" sz="7000" kern="0" dirty="0">
                  <a:solidFill>
                    <a:sysClr val="windowText" lastClr="000000"/>
                  </a:solidFill>
                  <a:latin typeface="Wingdings 2" pitchFamily="18" charset="2"/>
                </a:endParaRPr>
              </a:p>
            </p:txBody>
          </p:sp>
        </p:grpSp>
        <p:sp>
          <p:nvSpPr>
            <p:cNvPr id="285" name="Rectangle 284"/>
            <p:cNvSpPr/>
            <p:nvPr/>
          </p:nvSpPr>
          <p:spPr>
            <a:xfrm>
              <a:off x="1753807" y="5542808"/>
              <a:ext cx="228600" cy="185903"/>
            </a:xfrm>
            <a:prstGeom prst="rect">
              <a:avLst/>
            </a:prstGeom>
            <a:solidFill>
              <a:srgbClr val="1D9EFF"/>
            </a:solidFill>
            <a:ln w="25400" cap="flat" cmpd="sng" algn="ctr">
              <a:noFill/>
              <a:prstDash val="solid"/>
            </a:ln>
            <a:effectLst/>
          </p:spPr>
          <p:txBody>
            <a:bodyPr anchor="ctr"/>
            <a:lstStyle/>
            <a:p>
              <a:pPr algn="ctr"/>
              <a:endParaRPr lang="en-US" kern="0">
                <a:solidFill>
                  <a:sysClr val="window" lastClr="FFFFFF"/>
                </a:solidFill>
              </a:endParaRPr>
            </a:p>
          </p:txBody>
        </p:sp>
      </p:grpSp>
      <p:grpSp>
        <p:nvGrpSpPr>
          <p:cNvPr id="92" name="Group 100"/>
          <p:cNvGrpSpPr>
            <a:grpSpLocks/>
          </p:cNvGrpSpPr>
          <p:nvPr/>
        </p:nvGrpSpPr>
        <p:grpSpPr bwMode="auto">
          <a:xfrm>
            <a:off x="7597574" y="1534796"/>
            <a:ext cx="851227" cy="1963712"/>
            <a:chOff x="2229803" y="1274765"/>
            <a:chExt cx="850715" cy="1963998"/>
          </a:xfrm>
        </p:grpSpPr>
        <p:sp>
          <p:nvSpPr>
            <p:cNvPr id="93" name="Rectangle 92"/>
            <p:cNvSpPr/>
            <p:nvPr/>
          </p:nvSpPr>
          <p:spPr>
            <a:xfrm>
              <a:off x="2311988" y="1943174"/>
              <a:ext cx="228463" cy="1295589"/>
            </a:xfrm>
            <a:prstGeom prst="rect">
              <a:avLst/>
            </a:prstGeom>
            <a:solidFill>
              <a:srgbClr val="FFC000"/>
            </a:solidFill>
            <a:ln w="25400" cap="flat" cmpd="sng" algn="ctr">
              <a:noFill/>
              <a:prstDash val="solid"/>
            </a:ln>
            <a:effectLst/>
          </p:spPr>
          <p:txBody>
            <a:bodyPr anchor="ctr"/>
            <a:lstStyle/>
            <a:p>
              <a:pPr algn="ctr">
                <a:defRPr/>
              </a:pPr>
              <a:endParaRPr lang="en-US" kern="0">
                <a:solidFill>
                  <a:sysClr val="window" lastClr="FFFFFF"/>
                </a:solidFill>
              </a:endParaRPr>
            </a:p>
          </p:txBody>
        </p:sp>
        <p:sp>
          <p:nvSpPr>
            <p:cNvPr id="94" name="Rectangle 102"/>
            <p:cNvSpPr>
              <a:spLocks noChangeArrowheads="1"/>
            </p:cNvSpPr>
            <p:nvPr/>
          </p:nvSpPr>
          <p:spPr bwMode="auto">
            <a:xfrm rot="20481522">
              <a:off x="2229803" y="1274765"/>
              <a:ext cx="850715" cy="1168882"/>
            </a:xfrm>
            <a:prstGeom prst="rect">
              <a:avLst/>
            </a:prstGeom>
            <a:noFill/>
            <a:ln w="9525">
              <a:noFill/>
              <a:miter lim="800000"/>
              <a:headEnd/>
              <a:tailEnd/>
            </a:ln>
          </p:spPr>
          <p:txBody>
            <a:bodyPr wrap="square">
              <a:spAutoFit/>
            </a:bodyPr>
            <a:lstStyle/>
            <a:p>
              <a:pPr>
                <a:defRPr/>
              </a:pPr>
              <a:r>
                <a:rPr lang="en-US" sz="7000" kern="0" dirty="0">
                  <a:solidFill>
                    <a:sysClr val="windowText" lastClr="000000"/>
                  </a:solidFill>
                  <a:latin typeface="Wingdings 2" pitchFamily="18" charset="2"/>
                  <a:sym typeface="Wingdings" pitchFamily="2" charset="2"/>
                </a:rPr>
                <a:t></a:t>
              </a:r>
              <a:endParaRPr lang="en-US" sz="7000" kern="0" dirty="0">
                <a:solidFill>
                  <a:sysClr val="windowText" lastClr="000000"/>
                </a:solidFill>
                <a:latin typeface="Wingdings 2" pitchFamily="18" charset="2"/>
              </a:endParaRPr>
            </a:p>
          </p:txBody>
        </p:sp>
      </p:grpSp>
      <p:sp>
        <p:nvSpPr>
          <p:cNvPr id="95" name="TextBox 94"/>
          <p:cNvSpPr txBox="1">
            <a:spLocks noChangeArrowheads="1"/>
          </p:cNvSpPr>
          <p:nvPr/>
        </p:nvSpPr>
        <p:spPr bwMode="auto">
          <a:xfrm>
            <a:off x="6781800" y="2332646"/>
            <a:ext cx="826553" cy="600164"/>
          </a:xfrm>
          <a:prstGeom prst="rect">
            <a:avLst/>
          </a:prstGeom>
          <a:noFill/>
          <a:ln w="9525">
            <a:noFill/>
            <a:miter lim="800000"/>
            <a:headEnd/>
            <a:tailEnd/>
          </a:ln>
        </p:spPr>
        <p:txBody>
          <a:bodyPr wrap="square">
            <a:spAutoFit/>
          </a:bodyPr>
          <a:lstStyle/>
          <a:p>
            <a:pPr fontAlgn="base">
              <a:spcBef>
                <a:spcPct val="0"/>
              </a:spcBef>
              <a:spcAft>
                <a:spcPct val="0"/>
              </a:spcAft>
            </a:pPr>
            <a:r>
              <a:rPr lang="en-US" sz="1100" b="1" dirty="0" smtClean="0">
                <a:solidFill>
                  <a:prstClr val="black"/>
                </a:solidFill>
                <a:cs typeface="Arial" pitchFamily="34" charset="0"/>
              </a:rPr>
              <a:t>Sodium hydroxide</a:t>
            </a:r>
          </a:p>
          <a:p>
            <a:pPr fontAlgn="base">
              <a:spcBef>
                <a:spcPct val="0"/>
              </a:spcBef>
              <a:spcAft>
                <a:spcPct val="0"/>
              </a:spcAft>
            </a:pPr>
            <a:r>
              <a:rPr lang="en-US" sz="1100" b="1" dirty="0" smtClean="0">
                <a:solidFill>
                  <a:prstClr val="black"/>
                </a:solidFill>
                <a:cs typeface="Arial" pitchFamily="34" charset="0"/>
              </a:rPr>
              <a:t>pH </a:t>
            </a:r>
            <a:r>
              <a:rPr lang="en-US" sz="1100" b="1" dirty="0">
                <a:solidFill>
                  <a:prstClr val="black"/>
                </a:solidFill>
                <a:cs typeface="Arial" pitchFamily="34" charset="0"/>
              </a:rPr>
              <a:t>= 14</a:t>
            </a:r>
            <a:endParaRPr lang="en-IN" sz="1100" b="1" dirty="0">
              <a:solidFill>
                <a:prstClr val="black"/>
              </a:solidFill>
              <a:cs typeface="Arial" pitchFamily="34" charset="0"/>
            </a:endParaRPr>
          </a:p>
        </p:txBody>
      </p:sp>
      <p:sp>
        <p:nvSpPr>
          <p:cNvPr id="96" name="Rectangle 95"/>
          <p:cNvSpPr/>
          <p:nvPr/>
        </p:nvSpPr>
        <p:spPr>
          <a:xfrm>
            <a:off x="7665503" y="4293964"/>
            <a:ext cx="228600" cy="185903"/>
          </a:xfrm>
          <a:prstGeom prst="rect">
            <a:avLst/>
          </a:prstGeom>
          <a:solidFill>
            <a:srgbClr val="4B2197"/>
          </a:solidFill>
          <a:ln w="25400" cap="flat" cmpd="sng" algn="ctr">
            <a:noFill/>
            <a:prstDash val="solid"/>
          </a:ln>
          <a:effectLst/>
        </p:spPr>
        <p:txBody>
          <a:bodyPr anchor="ctr"/>
          <a:lstStyle/>
          <a:p>
            <a:pPr algn="ctr"/>
            <a:endParaRPr lang="en-US" kern="0">
              <a:solidFill>
                <a:sysClr val="window" lastClr="FFFFFF"/>
              </a:solidFill>
            </a:endParaRPr>
          </a:p>
        </p:txBody>
      </p:sp>
      <p:grpSp>
        <p:nvGrpSpPr>
          <p:cNvPr id="97" name="Group 96"/>
          <p:cNvGrpSpPr/>
          <p:nvPr/>
        </p:nvGrpSpPr>
        <p:grpSpPr>
          <a:xfrm>
            <a:off x="7570453" y="2516596"/>
            <a:ext cx="851227" cy="1963712"/>
            <a:chOff x="1671573" y="3764999"/>
            <a:chExt cx="851227" cy="1963712"/>
          </a:xfrm>
        </p:grpSpPr>
        <p:grpSp>
          <p:nvGrpSpPr>
            <p:cNvPr id="98" name="Group 100"/>
            <p:cNvGrpSpPr>
              <a:grpSpLocks/>
            </p:cNvGrpSpPr>
            <p:nvPr/>
          </p:nvGrpSpPr>
          <p:grpSpPr bwMode="auto">
            <a:xfrm>
              <a:off x="1671573" y="3764999"/>
              <a:ext cx="851227" cy="1963712"/>
              <a:chOff x="2229803" y="1274765"/>
              <a:chExt cx="850715" cy="1963998"/>
            </a:xfrm>
          </p:grpSpPr>
          <p:sp>
            <p:nvSpPr>
              <p:cNvPr id="100" name="Rectangle 99"/>
              <p:cNvSpPr/>
              <p:nvPr/>
            </p:nvSpPr>
            <p:spPr>
              <a:xfrm>
                <a:off x="2311988" y="1943174"/>
                <a:ext cx="228463" cy="1295589"/>
              </a:xfrm>
              <a:prstGeom prst="rect">
                <a:avLst/>
              </a:prstGeom>
              <a:solidFill>
                <a:srgbClr val="FFC000"/>
              </a:solidFill>
              <a:ln w="25400" cap="flat" cmpd="sng" algn="ctr">
                <a:noFill/>
                <a:prstDash val="solid"/>
              </a:ln>
              <a:effectLst/>
            </p:spPr>
            <p:txBody>
              <a:bodyPr anchor="ctr"/>
              <a:lstStyle/>
              <a:p>
                <a:pPr algn="ctr">
                  <a:defRPr/>
                </a:pPr>
                <a:endParaRPr lang="en-US" kern="0">
                  <a:solidFill>
                    <a:sysClr val="window" lastClr="FFFFFF"/>
                  </a:solidFill>
                </a:endParaRPr>
              </a:p>
            </p:txBody>
          </p:sp>
          <p:sp>
            <p:nvSpPr>
              <p:cNvPr id="101" name="Rectangle 102"/>
              <p:cNvSpPr>
                <a:spLocks noChangeArrowheads="1"/>
              </p:cNvSpPr>
              <p:nvPr/>
            </p:nvSpPr>
            <p:spPr bwMode="auto">
              <a:xfrm rot="20481522">
                <a:off x="2229803" y="1274765"/>
                <a:ext cx="850715" cy="1168882"/>
              </a:xfrm>
              <a:prstGeom prst="rect">
                <a:avLst/>
              </a:prstGeom>
              <a:noFill/>
              <a:ln w="9525">
                <a:noFill/>
                <a:miter lim="800000"/>
                <a:headEnd/>
                <a:tailEnd/>
              </a:ln>
            </p:spPr>
            <p:txBody>
              <a:bodyPr wrap="square">
                <a:spAutoFit/>
              </a:bodyPr>
              <a:lstStyle/>
              <a:p>
                <a:pPr>
                  <a:defRPr/>
                </a:pPr>
                <a:r>
                  <a:rPr lang="en-US" sz="7000" kern="0" dirty="0">
                    <a:solidFill>
                      <a:sysClr val="windowText" lastClr="000000"/>
                    </a:solidFill>
                    <a:latin typeface="Wingdings 2" pitchFamily="18" charset="2"/>
                    <a:sym typeface="Wingdings" pitchFamily="2" charset="2"/>
                  </a:rPr>
                  <a:t></a:t>
                </a:r>
                <a:endParaRPr lang="en-US" sz="7000" kern="0" dirty="0">
                  <a:solidFill>
                    <a:sysClr val="windowText" lastClr="000000"/>
                  </a:solidFill>
                  <a:latin typeface="Wingdings 2" pitchFamily="18" charset="2"/>
                </a:endParaRPr>
              </a:p>
            </p:txBody>
          </p:sp>
        </p:grpSp>
        <p:sp>
          <p:nvSpPr>
            <p:cNvPr id="99" name="Rectangle 98"/>
            <p:cNvSpPr/>
            <p:nvPr/>
          </p:nvSpPr>
          <p:spPr>
            <a:xfrm>
              <a:off x="1753807" y="5542808"/>
              <a:ext cx="228600" cy="185903"/>
            </a:xfrm>
            <a:prstGeom prst="rect">
              <a:avLst/>
            </a:prstGeom>
            <a:solidFill>
              <a:srgbClr val="4B2197"/>
            </a:solidFill>
            <a:ln w="25400" cap="flat" cmpd="sng" algn="ctr">
              <a:noFill/>
              <a:prstDash val="solid"/>
            </a:ln>
            <a:effectLst/>
          </p:spPr>
          <p:txBody>
            <a:bodyPr anchor="ctr"/>
            <a:lstStyle/>
            <a:p>
              <a:pPr algn="ctr"/>
              <a:endParaRPr lang="en-US" kern="0">
                <a:solidFill>
                  <a:sysClr val="window" lastClr="FFFFFF"/>
                </a:solidFill>
              </a:endParaRPr>
            </a:p>
          </p:txBody>
        </p:sp>
      </p:grpSp>
      <p:grpSp>
        <p:nvGrpSpPr>
          <p:cNvPr id="214" name="Group 213"/>
          <p:cNvGrpSpPr/>
          <p:nvPr/>
        </p:nvGrpSpPr>
        <p:grpSpPr>
          <a:xfrm>
            <a:off x="2235324" y="2516596"/>
            <a:ext cx="851227" cy="1963712"/>
            <a:chOff x="1671573" y="3764999"/>
            <a:chExt cx="851227" cy="1963712"/>
          </a:xfrm>
        </p:grpSpPr>
        <p:grpSp>
          <p:nvGrpSpPr>
            <p:cNvPr id="215" name="Group 100"/>
            <p:cNvGrpSpPr>
              <a:grpSpLocks/>
            </p:cNvGrpSpPr>
            <p:nvPr/>
          </p:nvGrpSpPr>
          <p:grpSpPr bwMode="auto">
            <a:xfrm>
              <a:off x="1671573" y="3764999"/>
              <a:ext cx="851227" cy="1963712"/>
              <a:chOff x="2229803" y="1274765"/>
              <a:chExt cx="850715" cy="1963998"/>
            </a:xfrm>
          </p:grpSpPr>
          <p:sp>
            <p:nvSpPr>
              <p:cNvPr id="217" name="Rectangle 216"/>
              <p:cNvSpPr/>
              <p:nvPr/>
            </p:nvSpPr>
            <p:spPr>
              <a:xfrm>
                <a:off x="2311988" y="1943174"/>
                <a:ext cx="228463" cy="1295589"/>
              </a:xfrm>
              <a:prstGeom prst="rect">
                <a:avLst/>
              </a:prstGeom>
              <a:solidFill>
                <a:srgbClr val="FFC000"/>
              </a:solidFill>
              <a:ln w="25400" cap="flat" cmpd="sng" algn="ctr">
                <a:noFill/>
                <a:prstDash val="solid"/>
              </a:ln>
              <a:effectLst/>
            </p:spPr>
            <p:txBody>
              <a:bodyPr anchor="ctr"/>
              <a:lstStyle/>
              <a:p>
                <a:pPr algn="ctr">
                  <a:defRPr/>
                </a:pPr>
                <a:endParaRPr lang="en-US" kern="0">
                  <a:solidFill>
                    <a:sysClr val="window" lastClr="FFFFFF"/>
                  </a:solidFill>
                </a:endParaRPr>
              </a:p>
            </p:txBody>
          </p:sp>
          <p:sp>
            <p:nvSpPr>
              <p:cNvPr id="218" name="Rectangle 102"/>
              <p:cNvSpPr>
                <a:spLocks noChangeArrowheads="1"/>
              </p:cNvSpPr>
              <p:nvPr/>
            </p:nvSpPr>
            <p:spPr bwMode="auto">
              <a:xfrm rot="20481522">
                <a:off x="2229803" y="1274765"/>
                <a:ext cx="850715" cy="1168882"/>
              </a:xfrm>
              <a:prstGeom prst="rect">
                <a:avLst/>
              </a:prstGeom>
              <a:noFill/>
              <a:ln w="9525">
                <a:noFill/>
                <a:miter lim="800000"/>
                <a:headEnd/>
                <a:tailEnd/>
              </a:ln>
            </p:spPr>
            <p:txBody>
              <a:bodyPr wrap="square">
                <a:spAutoFit/>
              </a:bodyPr>
              <a:lstStyle/>
              <a:p>
                <a:pPr>
                  <a:defRPr/>
                </a:pPr>
                <a:r>
                  <a:rPr lang="en-US" sz="7000" kern="0" dirty="0">
                    <a:solidFill>
                      <a:sysClr val="windowText" lastClr="000000"/>
                    </a:solidFill>
                    <a:latin typeface="Wingdings 2" pitchFamily="18" charset="2"/>
                    <a:sym typeface="Wingdings" pitchFamily="2" charset="2"/>
                  </a:rPr>
                  <a:t></a:t>
                </a:r>
                <a:endParaRPr lang="en-US" sz="7000" kern="0" dirty="0">
                  <a:solidFill>
                    <a:sysClr val="windowText" lastClr="000000"/>
                  </a:solidFill>
                  <a:latin typeface="Wingdings 2" pitchFamily="18" charset="2"/>
                </a:endParaRPr>
              </a:p>
            </p:txBody>
          </p:sp>
        </p:grpSp>
        <p:sp>
          <p:nvSpPr>
            <p:cNvPr id="216" name="Rectangle 215"/>
            <p:cNvSpPr/>
            <p:nvPr/>
          </p:nvSpPr>
          <p:spPr>
            <a:xfrm>
              <a:off x="1760157" y="5542808"/>
              <a:ext cx="228600" cy="185903"/>
            </a:xfrm>
            <a:prstGeom prst="rect">
              <a:avLst/>
            </a:prstGeom>
            <a:solidFill>
              <a:srgbClr val="FFC000"/>
            </a:solidFill>
            <a:ln w="25400" cap="flat" cmpd="sng" algn="ctr">
              <a:noFill/>
              <a:prstDash val="solid"/>
            </a:ln>
            <a:effectLst/>
          </p:spPr>
          <p:txBody>
            <a:bodyPr anchor="ctr"/>
            <a:lstStyle/>
            <a:p>
              <a:pPr algn="ctr"/>
              <a:endParaRPr lang="en-US" kern="0">
                <a:solidFill>
                  <a:sysClr val="window" lastClr="FFFFFF"/>
                </a:solidFill>
              </a:endParaRPr>
            </a:p>
          </p:txBody>
        </p:sp>
      </p:grpSp>
      <p:sp>
        <p:nvSpPr>
          <p:cNvPr id="213" name="Rectangle 212"/>
          <p:cNvSpPr/>
          <p:nvPr/>
        </p:nvSpPr>
        <p:spPr>
          <a:xfrm>
            <a:off x="2318806" y="4252090"/>
            <a:ext cx="226337" cy="193451"/>
          </a:xfrm>
          <a:prstGeom prst="rect">
            <a:avLst/>
          </a:prstGeom>
          <a:solidFill>
            <a:srgbClr val="FFC000"/>
          </a:solidFill>
          <a:ln w="25400" cap="flat" cmpd="sng" algn="ctr">
            <a:noFill/>
            <a:prstDash val="solid"/>
          </a:ln>
          <a:effectLst/>
        </p:spPr>
        <p:txBody>
          <a:bodyPr anchor="ctr"/>
          <a:lstStyle/>
          <a:p>
            <a:pPr algn="ctr"/>
            <a:endParaRPr lang="en-US" kern="0">
              <a:solidFill>
                <a:sysClr val="window" lastClr="FFFFFF"/>
              </a:solidFill>
            </a:endParaRPr>
          </a:p>
        </p:txBody>
      </p:sp>
      <p:grpSp>
        <p:nvGrpSpPr>
          <p:cNvPr id="3" name="Group 2"/>
          <p:cNvGrpSpPr/>
          <p:nvPr/>
        </p:nvGrpSpPr>
        <p:grpSpPr>
          <a:xfrm>
            <a:off x="247323" y="3534675"/>
            <a:ext cx="1121623" cy="1332600"/>
            <a:chOff x="247323" y="3534675"/>
            <a:chExt cx="1121623" cy="1332600"/>
          </a:xfrm>
        </p:grpSpPr>
        <p:grpSp>
          <p:nvGrpSpPr>
            <p:cNvPr id="2" name="Group 1"/>
            <p:cNvGrpSpPr/>
            <p:nvPr/>
          </p:nvGrpSpPr>
          <p:grpSpPr>
            <a:xfrm>
              <a:off x="249160" y="3581524"/>
              <a:ext cx="1119786" cy="1285751"/>
              <a:chOff x="249160" y="3581524"/>
              <a:chExt cx="1119786" cy="1285751"/>
            </a:xfrm>
          </p:grpSpPr>
          <p:sp>
            <p:nvSpPr>
              <p:cNvPr id="108" name="Freeform 107"/>
              <p:cNvSpPr/>
              <p:nvPr/>
            </p:nvSpPr>
            <p:spPr>
              <a:xfrm>
                <a:off x="249160" y="3581524"/>
                <a:ext cx="1119786" cy="1285751"/>
              </a:xfrm>
              <a:custGeom>
                <a:avLst/>
                <a:gdLst>
                  <a:gd name="connsiteX0" fmla="*/ 84637 w 3682378"/>
                  <a:gd name="connsiteY0" fmla="*/ 124473 h 3981029"/>
                  <a:gd name="connsiteX1" fmla="*/ 287194 w 3682378"/>
                  <a:gd name="connsiteY1" fmla="*/ 552736 h 3981029"/>
                  <a:gd name="connsiteX2" fmla="*/ 287194 w 3682378"/>
                  <a:gd name="connsiteY2" fmla="*/ 3631602 h 3981029"/>
                  <a:gd name="connsiteX3" fmla="*/ 680733 w 3682378"/>
                  <a:gd name="connsiteY3" fmla="*/ 3944118 h 3981029"/>
                  <a:gd name="connsiteX4" fmla="*/ 3198227 w 3682378"/>
                  <a:gd name="connsiteY4" fmla="*/ 3932544 h 3981029"/>
                  <a:gd name="connsiteX5" fmla="*/ 3499169 w 3682378"/>
                  <a:gd name="connsiteY5" fmla="*/ 3614240 h 3981029"/>
                  <a:gd name="connsiteX6" fmla="*/ 3487594 w 3682378"/>
                  <a:gd name="connsiteY6" fmla="*/ 315455 h 3981029"/>
                  <a:gd name="connsiteX7" fmla="*/ 3580192 w 3682378"/>
                  <a:gd name="connsiteY7" fmla="*/ 124473 h 3981029"/>
                  <a:gd name="connsiteX8" fmla="*/ 1867138 w 3682378"/>
                  <a:gd name="connsiteY8" fmla="*/ 240220 h 3981029"/>
                  <a:gd name="connsiteX9" fmla="*/ 84637 w 3682378"/>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4037210"/>
                  <a:gd name="connsiteX1" fmla="*/ 202557 w 3597741"/>
                  <a:gd name="connsiteY1" fmla="*/ 552736 h 4037210"/>
                  <a:gd name="connsiteX2" fmla="*/ 202557 w 3597741"/>
                  <a:gd name="connsiteY2" fmla="*/ 3631602 h 4037210"/>
                  <a:gd name="connsiteX3" fmla="*/ 596096 w 3597741"/>
                  <a:gd name="connsiteY3" fmla="*/ 3944118 h 4037210"/>
                  <a:gd name="connsiteX4" fmla="*/ 3113590 w 3597741"/>
                  <a:gd name="connsiteY4" fmla="*/ 3932544 h 4037210"/>
                  <a:gd name="connsiteX5" fmla="*/ 3414532 w 3597741"/>
                  <a:gd name="connsiteY5" fmla="*/ 3614240 h 4037210"/>
                  <a:gd name="connsiteX6" fmla="*/ 3402957 w 3597741"/>
                  <a:gd name="connsiteY6" fmla="*/ 315455 h 4037210"/>
                  <a:gd name="connsiteX7" fmla="*/ 3495555 w 3597741"/>
                  <a:gd name="connsiteY7" fmla="*/ 124473 h 4037210"/>
                  <a:gd name="connsiteX8" fmla="*/ 1782501 w 3597741"/>
                  <a:gd name="connsiteY8" fmla="*/ 240220 h 4037210"/>
                  <a:gd name="connsiteX9" fmla="*/ 0 w 3597741"/>
                  <a:gd name="connsiteY9" fmla="*/ 124473 h 4037210"/>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9816"/>
                  <a:gd name="connsiteX1" fmla="*/ 202557 w 3597741"/>
                  <a:gd name="connsiteY1" fmla="*/ 552736 h 4069816"/>
                  <a:gd name="connsiteX2" fmla="*/ 202557 w 3597741"/>
                  <a:gd name="connsiteY2" fmla="*/ 3631602 h 4069816"/>
                  <a:gd name="connsiteX3" fmla="*/ 584065 w 3597741"/>
                  <a:gd name="connsiteY3" fmla="*/ 3952139 h 4069816"/>
                  <a:gd name="connsiteX4" fmla="*/ 3053433 w 3597741"/>
                  <a:gd name="connsiteY4" fmla="*/ 3936555 h 4069816"/>
                  <a:gd name="connsiteX5" fmla="*/ 3414532 w 3597741"/>
                  <a:gd name="connsiteY5" fmla="*/ 3614240 h 4069816"/>
                  <a:gd name="connsiteX6" fmla="*/ 3402957 w 3597741"/>
                  <a:gd name="connsiteY6" fmla="*/ 315455 h 4069816"/>
                  <a:gd name="connsiteX7" fmla="*/ 3495555 w 3597741"/>
                  <a:gd name="connsiteY7" fmla="*/ 124473 h 4069816"/>
                  <a:gd name="connsiteX8" fmla="*/ 1782501 w 3597741"/>
                  <a:gd name="connsiteY8" fmla="*/ 240220 h 4069816"/>
                  <a:gd name="connsiteX9" fmla="*/ 0 w 3597741"/>
                  <a:gd name="connsiteY9" fmla="*/ 124473 h 4069816"/>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8189"/>
                  <a:gd name="connsiteY0" fmla="*/ 121082 h 4071181"/>
                  <a:gd name="connsiteX1" fmla="*/ 202557 w 3598189"/>
                  <a:gd name="connsiteY1" fmla="*/ 549345 h 4071181"/>
                  <a:gd name="connsiteX2" fmla="*/ 202557 w 3598189"/>
                  <a:gd name="connsiteY2" fmla="*/ 3628211 h 4071181"/>
                  <a:gd name="connsiteX3" fmla="*/ 584065 w 3598189"/>
                  <a:gd name="connsiteY3" fmla="*/ 3948748 h 4071181"/>
                  <a:gd name="connsiteX4" fmla="*/ 3053433 w 3598189"/>
                  <a:gd name="connsiteY4" fmla="*/ 3933164 h 4071181"/>
                  <a:gd name="connsiteX5" fmla="*/ 3398490 w 3598189"/>
                  <a:gd name="connsiteY5" fmla="*/ 3562723 h 4071181"/>
                  <a:gd name="connsiteX6" fmla="*/ 3402957 w 3598189"/>
                  <a:gd name="connsiteY6" fmla="*/ 312064 h 4071181"/>
                  <a:gd name="connsiteX7" fmla="*/ 3495555 w 3598189"/>
                  <a:gd name="connsiteY7" fmla="*/ 121082 h 4071181"/>
                  <a:gd name="connsiteX8" fmla="*/ 1782501 w 3598189"/>
                  <a:gd name="connsiteY8" fmla="*/ 236829 h 4071181"/>
                  <a:gd name="connsiteX9" fmla="*/ 0 w 3598189"/>
                  <a:gd name="connsiteY9" fmla="*/ 121082 h 4071181"/>
                  <a:gd name="connsiteX0" fmla="*/ 0 w 3598189"/>
                  <a:gd name="connsiteY0" fmla="*/ 121082 h 4087381"/>
                  <a:gd name="connsiteX1" fmla="*/ 202557 w 3598189"/>
                  <a:gd name="connsiteY1" fmla="*/ 549345 h 4087381"/>
                  <a:gd name="connsiteX2" fmla="*/ 202557 w 3598189"/>
                  <a:gd name="connsiteY2" fmla="*/ 3628211 h 4087381"/>
                  <a:gd name="connsiteX3" fmla="*/ 584065 w 3598189"/>
                  <a:gd name="connsiteY3" fmla="*/ 3948748 h 4087381"/>
                  <a:gd name="connsiteX4" fmla="*/ 2941138 w 3598189"/>
                  <a:gd name="connsiteY4" fmla="*/ 3961238 h 4087381"/>
                  <a:gd name="connsiteX5" fmla="*/ 3398490 w 3598189"/>
                  <a:gd name="connsiteY5" fmla="*/ 3562723 h 4087381"/>
                  <a:gd name="connsiteX6" fmla="*/ 3402957 w 3598189"/>
                  <a:gd name="connsiteY6" fmla="*/ 312064 h 4087381"/>
                  <a:gd name="connsiteX7" fmla="*/ 3495555 w 3598189"/>
                  <a:gd name="connsiteY7" fmla="*/ 121082 h 4087381"/>
                  <a:gd name="connsiteX8" fmla="*/ 1782501 w 3598189"/>
                  <a:gd name="connsiteY8" fmla="*/ 236829 h 4087381"/>
                  <a:gd name="connsiteX9" fmla="*/ 0 w 3598189"/>
                  <a:gd name="connsiteY9" fmla="*/ 121082 h 4087381"/>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4908"/>
                  <a:gd name="connsiteY0" fmla="*/ 10071 h 3956501"/>
                  <a:gd name="connsiteX1" fmla="*/ 202557 w 3594908"/>
                  <a:gd name="connsiteY1" fmla="*/ 438334 h 3956501"/>
                  <a:gd name="connsiteX2" fmla="*/ 202557 w 3594908"/>
                  <a:gd name="connsiteY2" fmla="*/ 3517200 h 3956501"/>
                  <a:gd name="connsiteX3" fmla="*/ 584065 w 3594908"/>
                  <a:gd name="connsiteY3" fmla="*/ 3837737 h 3956501"/>
                  <a:gd name="connsiteX4" fmla="*/ 2941138 w 3594908"/>
                  <a:gd name="connsiteY4" fmla="*/ 3850227 h 3956501"/>
                  <a:gd name="connsiteX5" fmla="*/ 3398490 w 3594908"/>
                  <a:gd name="connsiteY5" fmla="*/ 3451712 h 3956501"/>
                  <a:gd name="connsiteX6" fmla="*/ 3402957 w 3594908"/>
                  <a:gd name="connsiteY6" fmla="*/ 201053 h 3956501"/>
                  <a:gd name="connsiteX7" fmla="*/ 3495555 w 3594908"/>
                  <a:gd name="connsiteY7" fmla="*/ 10071 h 3956501"/>
                  <a:gd name="connsiteX8" fmla="*/ 1782501 w 3594908"/>
                  <a:gd name="connsiteY8" fmla="*/ 125818 h 3956501"/>
                  <a:gd name="connsiteX9" fmla="*/ 0 w 3594908"/>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01053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804804 w 3517858"/>
                  <a:gd name="connsiteY8" fmla="*/ 115747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858" h="3959648">
                    <a:moveTo>
                      <a:pt x="0" y="11151"/>
                    </a:moveTo>
                    <a:cubicBezTo>
                      <a:pt x="119437" y="87202"/>
                      <a:pt x="219175" y="160573"/>
                      <a:pt x="224860" y="428263"/>
                    </a:cubicBezTo>
                    <a:cubicBezTo>
                      <a:pt x="238566" y="1012784"/>
                      <a:pt x="211407" y="2945909"/>
                      <a:pt x="224860" y="3507129"/>
                    </a:cubicBezTo>
                    <a:cubicBezTo>
                      <a:pt x="226281" y="3587085"/>
                      <a:pt x="261565" y="3733393"/>
                      <a:pt x="606368" y="3827666"/>
                    </a:cubicBezTo>
                    <a:cubicBezTo>
                      <a:pt x="1071487" y="3962044"/>
                      <a:pt x="2199369" y="4025722"/>
                      <a:pt x="2957865" y="3862458"/>
                    </a:cubicBezTo>
                    <a:cubicBezTo>
                      <a:pt x="3251434" y="3784492"/>
                      <a:pt x="3420952" y="3689362"/>
                      <a:pt x="3420793" y="3441641"/>
                    </a:cubicBezTo>
                    <a:cubicBezTo>
                      <a:pt x="3420634" y="3193920"/>
                      <a:pt x="3429134" y="319421"/>
                      <a:pt x="3425260" y="235098"/>
                    </a:cubicBezTo>
                    <a:cubicBezTo>
                      <a:pt x="3421386" y="150775"/>
                      <a:pt x="3499176" y="44623"/>
                      <a:pt x="3517858" y="0"/>
                    </a:cubicBezTo>
                    <a:cubicBezTo>
                      <a:pt x="3219904" y="76670"/>
                      <a:pt x="2524928" y="108313"/>
                      <a:pt x="1793652" y="104595"/>
                    </a:cubicBezTo>
                    <a:cubicBezTo>
                      <a:pt x="1062376" y="100877"/>
                      <a:pt x="168539" y="48275"/>
                      <a:pt x="0" y="11151"/>
                    </a:cubicBezTo>
                    <a:close/>
                  </a:path>
                </a:pathLst>
              </a:custGeom>
              <a:solidFill>
                <a:schemeClr val="accent5">
                  <a:lumMod val="20000"/>
                  <a:lumOff val="80000"/>
                  <a:alpha val="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9" name="Freeform 108"/>
              <p:cNvSpPr/>
              <p:nvPr/>
            </p:nvSpPr>
            <p:spPr>
              <a:xfrm>
                <a:off x="334224" y="4222266"/>
                <a:ext cx="1002895" cy="635329"/>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chemeClr val="accent3">
                  <a:lumMod val="60000"/>
                  <a:lumOff val="40000"/>
                  <a:alpha val="55000"/>
                </a:schemeClr>
              </a:solidFill>
              <a:ln w="25400" cap="flat" cmpd="sng" algn="ctr">
                <a:noFill/>
                <a:prstDash val="solid"/>
              </a:ln>
              <a:effectLst/>
            </p:spPr>
            <p:txBody>
              <a:bodyPr anchor="ctr"/>
              <a:lstStyle/>
              <a:p>
                <a:pPr algn="ctr"/>
                <a:endParaRPr lang="en-US" kern="0">
                  <a:solidFill>
                    <a:sysClr val="window" lastClr="FFFFFF"/>
                  </a:solidFill>
                </a:endParaRPr>
              </a:p>
            </p:txBody>
          </p:sp>
        </p:grpSp>
        <p:sp>
          <p:nvSpPr>
            <p:cNvPr id="112" name="Oval 111"/>
            <p:cNvSpPr/>
            <p:nvPr/>
          </p:nvSpPr>
          <p:spPr>
            <a:xfrm>
              <a:off x="247323" y="3534675"/>
              <a:ext cx="1120527" cy="86154"/>
            </a:xfrm>
            <a:prstGeom prst="ellipse">
              <a:avLst/>
            </a:prstGeom>
            <a:solidFill>
              <a:schemeClr val="tx1">
                <a:lumMod val="95000"/>
                <a:lumOff val="5000"/>
                <a:alpha val="7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grpSp>
      <p:grpSp>
        <p:nvGrpSpPr>
          <p:cNvPr id="4" name="Group 3"/>
          <p:cNvGrpSpPr/>
          <p:nvPr/>
        </p:nvGrpSpPr>
        <p:grpSpPr>
          <a:xfrm>
            <a:off x="1804256" y="3527421"/>
            <a:ext cx="1120527" cy="1339854"/>
            <a:chOff x="1804256" y="3527421"/>
            <a:chExt cx="1120527" cy="1339854"/>
          </a:xfrm>
        </p:grpSpPr>
        <p:grpSp>
          <p:nvGrpSpPr>
            <p:cNvPr id="113" name="Group 112"/>
            <p:cNvGrpSpPr/>
            <p:nvPr/>
          </p:nvGrpSpPr>
          <p:grpSpPr>
            <a:xfrm>
              <a:off x="1804389" y="3581524"/>
              <a:ext cx="1119786" cy="1285751"/>
              <a:chOff x="249160" y="3581524"/>
              <a:chExt cx="1119786" cy="1285751"/>
            </a:xfrm>
          </p:grpSpPr>
          <p:sp>
            <p:nvSpPr>
              <p:cNvPr id="114" name="Freeform 113"/>
              <p:cNvSpPr/>
              <p:nvPr/>
            </p:nvSpPr>
            <p:spPr>
              <a:xfrm>
                <a:off x="249160" y="3581524"/>
                <a:ext cx="1119786" cy="1285751"/>
              </a:xfrm>
              <a:custGeom>
                <a:avLst/>
                <a:gdLst>
                  <a:gd name="connsiteX0" fmla="*/ 84637 w 3682378"/>
                  <a:gd name="connsiteY0" fmla="*/ 124473 h 3981029"/>
                  <a:gd name="connsiteX1" fmla="*/ 287194 w 3682378"/>
                  <a:gd name="connsiteY1" fmla="*/ 552736 h 3981029"/>
                  <a:gd name="connsiteX2" fmla="*/ 287194 w 3682378"/>
                  <a:gd name="connsiteY2" fmla="*/ 3631602 h 3981029"/>
                  <a:gd name="connsiteX3" fmla="*/ 680733 w 3682378"/>
                  <a:gd name="connsiteY3" fmla="*/ 3944118 h 3981029"/>
                  <a:gd name="connsiteX4" fmla="*/ 3198227 w 3682378"/>
                  <a:gd name="connsiteY4" fmla="*/ 3932544 h 3981029"/>
                  <a:gd name="connsiteX5" fmla="*/ 3499169 w 3682378"/>
                  <a:gd name="connsiteY5" fmla="*/ 3614240 h 3981029"/>
                  <a:gd name="connsiteX6" fmla="*/ 3487594 w 3682378"/>
                  <a:gd name="connsiteY6" fmla="*/ 315455 h 3981029"/>
                  <a:gd name="connsiteX7" fmla="*/ 3580192 w 3682378"/>
                  <a:gd name="connsiteY7" fmla="*/ 124473 h 3981029"/>
                  <a:gd name="connsiteX8" fmla="*/ 1867138 w 3682378"/>
                  <a:gd name="connsiteY8" fmla="*/ 240220 h 3981029"/>
                  <a:gd name="connsiteX9" fmla="*/ 84637 w 3682378"/>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4037210"/>
                  <a:gd name="connsiteX1" fmla="*/ 202557 w 3597741"/>
                  <a:gd name="connsiteY1" fmla="*/ 552736 h 4037210"/>
                  <a:gd name="connsiteX2" fmla="*/ 202557 w 3597741"/>
                  <a:gd name="connsiteY2" fmla="*/ 3631602 h 4037210"/>
                  <a:gd name="connsiteX3" fmla="*/ 596096 w 3597741"/>
                  <a:gd name="connsiteY3" fmla="*/ 3944118 h 4037210"/>
                  <a:gd name="connsiteX4" fmla="*/ 3113590 w 3597741"/>
                  <a:gd name="connsiteY4" fmla="*/ 3932544 h 4037210"/>
                  <a:gd name="connsiteX5" fmla="*/ 3414532 w 3597741"/>
                  <a:gd name="connsiteY5" fmla="*/ 3614240 h 4037210"/>
                  <a:gd name="connsiteX6" fmla="*/ 3402957 w 3597741"/>
                  <a:gd name="connsiteY6" fmla="*/ 315455 h 4037210"/>
                  <a:gd name="connsiteX7" fmla="*/ 3495555 w 3597741"/>
                  <a:gd name="connsiteY7" fmla="*/ 124473 h 4037210"/>
                  <a:gd name="connsiteX8" fmla="*/ 1782501 w 3597741"/>
                  <a:gd name="connsiteY8" fmla="*/ 240220 h 4037210"/>
                  <a:gd name="connsiteX9" fmla="*/ 0 w 3597741"/>
                  <a:gd name="connsiteY9" fmla="*/ 124473 h 4037210"/>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9816"/>
                  <a:gd name="connsiteX1" fmla="*/ 202557 w 3597741"/>
                  <a:gd name="connsiteY1" fmla="*/ 552736 h 4069816"/>
                  <a:gd name="connsiteX2" fmla="*/ 202557 w 3597741"/>
                  <a:gd name="connsiteY2" fmla="*/ 3631602 h 4069816"/>
                  <a:gd name="connsiteX3" fmla="*/ 584065 w 3597741"/>
                  <a:gd name="connsiteY3" fmla="*/ 3952139 h 4069816"/>
                  <a:gd name="connsiteX4" fmla="*/ 3053433 w 3597741"/>
                  <a:gd name="connsiteY4" fmla="*/ 3936555 h 4069816"/>
                  <a:gd name="connsiteX5" fmla="*/ 3414532 w 3597741"/>
                  <a:gd name="connsiteY5" fmla="*/ 3614240 h 4069816"/>
                  <a:gd name="connsiteX6" fmla="*/ 3402957 w 3597741"/>
                  <a:gd name="connsiteY6" fmla="*/ 315455 h 4069816"/>
                  <a:gd name="connsiteX7" fmla="*/ 3495555 w 3597741"/>
                  <a:gd name="connsiteY7" fmla="*/ 124473 h 4069816"/>
                  <a:gd name="connsiteX8" fmla="*/ 1782501 w 3597741"/>
                  <a:gd name="connsiteY8" fmla="*/ 240220 h 4069816"/>
                  <a:gd name="connsiteX9" fmla="*/ 0 w 3597741"/>
                  <a:gd name="connsiteY9" fmla="*/ 124473 h 4069816"/>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8189"/>
                  <a:gd name="connsiteY0" fmla="*/ 121082 h 4071181"/>
                  <a:gd name="connsiteX1" fmla="*/ 202557 w 3598189"/>
                  <a:gd name="connsiteY1" fmla="*/ 549345 h 4071181"/>
                  <a:gd name="connsiteX2" fmla="*/ 202557 w 3598189"/>
                  <a:gd name="connsiteY2" fmla="*/ 3628211 h 4071181"/>
                  <a:gd name="connsiteX3" fmla="*/ 584065 w 3598189"/>
                  <a:gd name="connsiteY3" fmla="*/ 3948748 h 4071181"/>
                  <a:gd name="connsiteX4" fmla="*/ 3053433 w 3598189"/>
                  <a:gd name="connsiteY4" fmla="*/ 3933164 h 4071181"/>
                  <a:gd name="connsiteX5" fmla="*/ 3398490 w 3598189"/>
                  <a:gd name="connsiteY5" fmla="*/ 3562723 h 4071181"/>
                  <a:gd name="connsiteX6" fmla="*/ 3402957 w 3598189"/>
                  <a:gd name="connsiteY6" fmla="*/ 312064 h 4071181"/>
                  <a:gd name="connsiteX7" fmla="*/ 3495555 w 3598189"/>
                  <a:gd name="connsiteY7" fmla="*/ 121082 h 4071181"/>
                  <a:gd name="connsiteX8" fmla="*/ 1782501 w 3598189"/>
                  <a:gd name="connsiteY8" fmla="*/ 236829 h 4071181"/>
                  <a:gd name="connsiteX9" fmla="*/ 0 w 3598189"/>
                  <a:gd name="connsiteY9" fmla="*/ 121082 h 4071181"/>
                  <a:gd name="connsiteX0" fmla="*/ 0 w 3598189"/>
                  <a:gd name="connsiteY0" fmla="*/ 121082 h 4087381"/>
                  <a:gd name="connsiteX1" fmla="*/ 202557 w 3598189"/>
                  <a:gd name="connsiteY1" fmla="*/ 549345 h 4087381"/>
                  <a:gd name="connsiteX2" fmla="*/ 202557 w 3598189"/>
                  <a:gd name="connsiteY2" fmla="*/ 3628211 h 4087381"/>
                  <a:gd name="connsiteX3" fmla="*/ 584065 w 3598189"/>
                  <a:gd name="connsiteY3" fmla="*/ 3948748 h 4087381"/>
                  <a:gd name="connsiteX4" fmla="*/ 2941138 w 3598189"/>
                  <a:gd name="connsiteY4" fmla="*/ 3961238 h 4087381"/>
                  <a:gd name="connsiteX5" fmla="*/ 3398490 w 3598189"/>
                  <a:gd name="connsiteY5" fmla="*/ 3562723 h 4087381"/>
                  <a:gd name="connsiteX6" fmla="*/ 3402957 w 3598189"/>
                  <a:gd name="connsiteY6" fmla="*/ 312064 h 4087381"/>
                  <a:gd name="connsiteX7" fmla="*/ 3495555 w 3598189"/>
                  <a:gd name="connsiteY7" fmla="*/ 121082 h 4087381"/>
                  <a:gd name="connsiteX8" fmla="*/ 1782501 w 3598189"/>
                  <a:gd name="connsiteY8" fmla="*/ 236829 h 4087381"/>
                  <a:gd name="connsiteX9" fmla="*/ 0 w 3598189"/>
                  <a:gd name="connsiteY9" fmla="*/ 121082 h 4087381"/>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4908"/>
                  <a:gd name="connsiteY0" fmla="*/ 10071 h 3956501"/>
                  <a:gd name="connsiteX1" fmla="*/ 202557 w 3594908"/>
                  <a:gd name="connsiteY1" fmla="*/ 438334 h 3956501"/>
                  <a:gd name="connsiteX2" fmla="*/ 202557 w 3594908"/>
                  <a:gd name="connsiteY2" fmla="*/ 3517200 h 3956501"/>
                  <a:gd name="connsiteX3" fmla="*/ 584065 w 3594908"/>
                  <a:gd name="connsiteY3" fmla="*/ 3837737 h 3956501"/>
                  <a:gd name="connsiteX4" fmla="*/ 2941138 w 3594908"/>
                  <a:gd name="connsiteY4" fmla="*/ 3850227 h 3956501"/>
                  <a:gd name="connsiteX5" fmla="*/ 3398490 w 3594908"/>
                  <a:gd name="connsiteY5" fmla="*/ 3451712 h 3956501"/>
                  <a:gd name="connsiteX6" fmla="*/ 3402957 w 3594908"/>
                  <a:gd name="connsiteY6" fmla="*/ 201053 h 3956501"/>
                  <a:gd name="connsiteX7" fmla="*/ 3495555 w 3594908"/>
                  <a:gd name="connsiteY7" fmla="*/ 10071 h 3956501"/>
                  <a:gd name="connsiteX8" fmla="*/ 1782501 w 3594908"/>
                  <a:gd name="connsiteY8" fmla="*/ 125818 h 3956501"/>
                  <a:gd name="connsiteX9" fmla="*/ 0 w 3594908"/>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01053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804804 w 3517858"/>
                  <a:gd name="connsiteY8" fmla="*/ 115747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858" h="3959648">
                    <a:moveTo>
                      <a:pt x="0" y="11151"/>
                    </a:moveTo>
                    <a:cubicBezTo>
                      <a:pt x="119437" y="87202"/>
                      <a:pt x="219175" y="160573"/>
                      <a:pt x="224860" y="428263"/>
                    </a:cubicBezTo>
                    <a:cubicBezTo>
                      <a:pt x="238566" y="1012784"/>
                      <a:pt x="211407" y="2945909"/>
                      <a:pt x="224860" y="3507129"/>
                    </a:cubicBezTo>
                    <a:cubicBezTo>
                      <a:pt x="226281" y="3587085"/>
                      <a:pt x="261565" y="3733393"/>
                      <a:pt x="606368" y="3827666"/>
                    </a:cubicBezTo>
                    <a:cubicBezTo>
                      <a:pt x="1071487" y="3962044"/>
                      <a:pt x="2199369" y="4025722"/>
                      <a:pt x="2957865" y="3862458"/>
                    </a:cubicBezTo>
                    <a:cubicBezTo>
                      <a:pt x="3251434" y="3784492"/>
                      <a:pt x="3420952" y="3689362"/>
                      <a:pt x="3420793" y="3441641"/>
                    </a:cubicBezTo>
                    <a:cubicBezTo>
                      <a:pt x="3420634" y="3193920"/>
                      <a:pt x="3429134" y="319421"/>
                      <a:pt x="3425260" y="235098"/>
                    </a:cubicBezTo>
                    <a:cubicBezTo>
                      <a:pt x="3421386" y="150775"/>
                      <a:pt x="3499176" y="44623"/>
                      <a:pt x="3517858" y="0"/>
                    </a:cubicBezTo>
                    <a:cubicBezTo>
                      <a:pt x="3219904" y="76670"/>
                      <a:pt x="2524928" y="108313"/>
                      <a:pt x="1793652" y="104595"/>
                    </a:cubicBezTo>
                    <a:cubicBezTo>
                      <a:pt x="1062376" y="100877"/>
                      <a:pt x="168539" y="48275"/>
                      <a:pt x="0" y="11151"/>
                    </a:cubicBezTo>
                    <a:close/>
                  </a:path>
                </a:pathLst>
              </a:custGeom>
              <a:solidFill>
                <a:schemeClr val="accent5">
                  <a:lumMod val="20000"/>
                  <a:lumOff val="80000"/>
                  <a:alpha val="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5" name="Freeform 114"/>
              <p:cNvSpPr/>
              <p:nvPr/>
            </p:nvSpPr>
            <p:spPr>
              <a:xfrm>
                <a:off x="334224" y="4222266"/>
                <a:ext cx="1002895" cy="635329"/>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rgbClr val="FFFF00">
                  <a:alpha val="60000"/>
                </a:srgbClr>
              </a:solidFill>
              <a:ln w="25400" cap="flat" cmpd="sng" algn="ctr">
                <a:noFill/>
                <a:prstDash val="solid"/>
              </a:ln>
              <a:effectLst/>
            </p:spPr>
            <p:txBody>
              <a:bodyPr anchor="ctr"/>
              <a:lstStyle/>
              <a:p>
                <a:pPr algn="ctr"/>
                <a:endParaRPr lang="en-US" kern="0">
                  <a:solidFill>
                    <a:sysClr val="window" lastClr="FFFFFF"/>
                  </a:solidFill>
                </a:endParaRPr>
              </a:p>
            </p:txBody>
          </p:sp>
        </p:grpSp>
        <p:sp>
          <p:nvSpPr>
            <p:cNvPr id="118" name="Oval 117"/>
            <p:cNvSpPr/>
            <p:nvPr/>
          </p:nvSpPr>
          <p:spPr>
            <a:xfrm>
              <a:off x="1804256" y="3527421"/>
              <a:ext cx="1120527" cy="86154"/>
            </a:xfrm>
            <a:prstGeom prst="ellipse">
              <a:avLst/>
            </a:prstGeom>
            <a:solidFill>
              <a:schemeClr val="tx1">
                <a:lumMod val="95000"/>
                <a:lumOff val="5000"/>
                <a:alpha val="7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grpSp>
      <p:grpSp>
        <p:nvGrpSpPr>
          <p:cNvPr id="13" name="Group 12"/>
          <p:cNvGrpSpPr/>
          <p:nvPr/>
        </p:nvGrpSpPr>
        <p:grpSpPr>
          <a:xfrm>
            <a:off x="3604614" y="3549195"/>
            <a:ext cx="1133163" cy="1337006"/>
            <a:chOff x="3604614" y="3549195"/>
            <a:chExt cx="1133163" cy="1337006"/>
          </a:xfrm>
        </p:grpSpPr>
        <p:grpSp>
          <p:nvGrpSpPr>
            <p:cNvPr id="119" name="Group 118"/>
            <p:cNvGrpSpPr/>
            <p:nvPr/>
          </p:nvGrpSpPr>
          <p:grpSpPr>
            <a:xfrm>
              <a:off x="3604614" y="3600450"/>
              <a:ext cx="1119786" cy="1285751"/>
              <a:chOff x="249160" y="3581524"/>
              <a:chExt cx="1119786" cy="1285751"/>
            </a:xfrm>
          </p:grpSpPr>
          <p:sp>
            <p:nvSpPr>
              <p:cNvPr id="120" name="Freeform 119"/>
              <p:cNvSpPr/>
              <p:nvPr/>
            </p:nvSpPr>
            <p:spPr>
              <a:xfrm>
                <a:off x="249160" y="3581524"/>
                <a:ext cx="1119786" cy="1285751"/>
              </a:xfrm>
              <a:custGeom>
                <a:avLst/>
                <a:gdLst>
                  <a:gd name="connsiteX0" fmla="*/ 84637 w 3682378"/>
                  <a:gd name="connsiteY0" fmla="*/ 124473 h 3981029"/>
                  <a:gd name="connsiteX1" fmla="*/ 287194 w 3682378"/>
                  <a:gd name="connsiteY1" fmla="*/ 552736 h 3981029"/>
                  <a:gd name="connsiteX2" fmla="*/ 287194 w 3682378"/>
                  <a:gd name="connsiteY2" fmla="*/ 3631602 h 3981029"/>
                  <a:gd name="connsiteX3" fmla="*/ 680733 w 3682378"/>
                  <a:gd name="connsiteY3" fmla="*/ 3944118 h 3981029"/>
                  <a:gd name="connsiteX4" fmla="*/ 3198227 w 3682378"/>
                  <a:gd name="connsiteY4" fmla="*/ 3932544 h 3981029"/>
                  <a:gd name="connsiteX5" fmla="*/ 3499169 w 3682378"/>
                  <a:gd name="connsiteY5" fmla="*/ 3614240 h 3981029"/>
                  <a:gd name="connsiteX6" fmla="*/ 3487594 w 3682378"/>
                  <a:gd name="connsiteY6" fmla="*/ 315455 h 3981029"/>
                  <a:gd name="connsiteX7" fmla="*/ 3580192 w 3682378"/>
                  <a:gd name="connsiteY7" fmla="*/ 124473 h 3981029"/>
                  <a:gd name="connsiteX8" fmla="*/ 1867138 w 3682378"/>
                  <a:gd name="connsiteY8" fmla="*/ 240220 h 3981029"/>
                  <a:gd name="connsiteX9" fmla="*/ 84637 w 3682378"/>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4037210"/>
                  <a:gd name="connsiteX1" fmla="*/ 202557 w 3597741"/>
                  <a:gd name="connsiteY1" fmla="*/ 552736 h 4037210"/>
                  <a:gd name="connsiteX2" fmla="*/ 202557 w 3597741"/>
                  <a:gd name="connsiteY2" fmla="*/ 3631602 h 4037210"/>
                  <a:gd name="connsiteX3" fmla="*/ 596096 w 3597741"/>
                  <a:gd name="connsiteY3" fmla="*/ 3944118 h 4037210"/>
                  <a:gd name="connsiteX4" fmla="*/ 3113590 w 3597741"/>
                  <a:gd name="connsiteY4" fmla="*/ 3932544 h 4037210"/>
                  <a:gd name="connsiteX5" fmla="*/ 3414532 w 3597741"/>
                  <a:gd name="connsiteY5" fmla="*/ 3614240 h 4037210"/>
                  <a:gd name="connsiteX6" fmla="*/ 3402957 w 3597741"/>
                  <a:gd name="connsiteY6" fmla="*/ 315455 h 4037210"/>
                  <a:gd name="connsiteX7" fmla="*/ 3495555 w 3597741"/>
                  <a:gd name="connsiteY7" fmla="*/ 124473 h 4037210"/>
                  <a:gd name="connsiteX8" fmla="*/ 1782501 w 3597741"/>
                  <a:gd name="connsiteY8" fmla="*/ 240220 h 4037210"/>
                  <a:gd name="connsiteX9" fmla="*/ 0 w 3597741"/>
                  <a:gd name="connsiteY9" fmla="*/ 124473 h 4037210"/>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9816"/>
                  <a:gd name="connsiteX1" fmla="*/ 202557 w 3597741"/>
                  <a:gd name="connsiteY1" fmla="*/ 552736 h 4069816"/>
                  <a:gd name="connsiteX2" fmla="*/ 202557 w 3597741"/>
                  <a:gd name="connsiteY2" fmla="*/ 3631602 h 4069816"/>
                  <a:gd name="connsiteX3" fmla="*/ 584065 w 3597741"/>
                  <a:gd name="connsiteY3" fmla="*/ 3952139 h 4069816"/>
                  <a:gd name="connsiteX4" fmla="*/ 3053433 w 3597741"/>
                  <a:gd name="connsiteY4" fmla="*/ 3936555 h 4069816"/>
                  <a:gd name="connsiteX5" fmla="*/ 3414532 w 3597741"/>
                  <a:gd name="connsiteY5" fmla="*/ 3614240 h 4069816"/>
                  <a:gd name="connsiteX6" fmla="*/ 3402957 w 3597741"/>
                  <a:gd name="connsiteY6" fmla="*/ 315455 h 4069816"/>
                  <a:gd name="connsiteX7" fmla="*/ 3495555 w 3597741"/>
                  <a:gd name="connsiteY7" fmla="*/ 124473 h 4069816"/>
                  <a:gd name="connsiteX8" fmla="*/ 1782501 w 3597741"/>
                  <a:gd name="connsiteY8" fmla="*/ 240220 h 4069816"/>
                  <a:gd name="connsiteX9" fmla="*/ 0 w 3597741"/>
                  <a:gd name="connsiteY9" fmla="*/ 124473 h 4069816"/>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8189"/>
                  <a:gd name="connsiteY0" fmla="*/ 121082 h 4071181"/>
                  <a:gd name="connsiteX1" fmla="*/ 202557 w 3598189"/>
                  <a:gd name="connsiteY1" fmla="*/ 549345 h 4071181"/>
                  <a:gd name="connsiteX2" fmla="*/ 202557 w 3598189"/>
                  <a:gd name="connsiteY2" fmla="*/ 3628211 h 4071181"/>
                  <a:gd name="connsiteX3" fmla="*/ 584065 w 3598189"/>
                  <a:gd name="connsiteY3" fmla="*/ 3948748 h 4071181"/>
                  <a:gd name="connsiteX4" fmla="*/ 3053433 w 3598189"/>
                  <a:gd name="connsiteY4" fmla="*/ 3933164 h 4071181"/>
                  <a:gd name="connsiteX5" fmla="*/ 3398490 w 3598189"/>
                  <a:gd name="connsiteY5" fmla="*/ 3562723 h 4071181"/>
                  <a:gd name="connsiteX6" fmla="*/ 3402957 w 3598189"/>
                  <a:gd name="connsiteY6" fmla="*/ 312064 h 4071181"/>
                  <a:gd name="connsiteX7" fmla="*/ 3495555 w 3598189"/>
                  <a:gd name="connsiteY7" fmla="*/ 121082 h 4071181"/>
                  <a:gd name="connsiteX8" fmla="*/ 1782501 w 3598189"/>
                  <a:gd name="connsiteY8" fmla="*/ 236829 h 4071181"/>
                  <a:gd name="connsiteX9" fmla="*/ 0 w 3598189"/>
                  <a:gd name="connsiteY9" fmla="*/ 121082 h 4071181"/>
                  <a:gd name="connsiteX0" fmla="*/ 0 w 3598189"/>
                  <a:gd name="connsiteY0" fmla="*/ 121082 h 4087381"/>
                  <a:gd name="connsiteX1" fmla="*/ 202557 w 3598189"/>
                  <a:gd name="connsiteY1" fmla="*/ 549345 h 4087381"/>
                  <a:gd name="connsiteX2" fmla="*/ 202557 w 3598189"/>
                  <a:gd name="connsiteY2" fmla="*/ 3628211 h 4087381"/>
                  <a:gd name="connsiteX3" fmla="*/ 584065 w 3598189"/>
                  <a:gd name="connsiteY3" fmla="*/ 3948748 h 4087381"/>
                  <a:gd name="connsiteX4" fmla="*/ 2941138 w 3598189"/>
                  <a:gd name="connsiteY4" fmla="*/ 3961238 h 4087381"/>
                  <a:gd name="connsiteX5" fmla="*/ 3398490 w 3598189"/>
                  <a:gd name="connsiteY5" fmla="*/ 3562723 h 4087381"/>
                  <a:gd name="connsiteX6" fmla="*/ 3402957 w 3598189"/>
                  <a:gd name="connsiteY6" fmla="*/ 312064 h 4087381"/>
                  <a:gd name="connsiteX7" fmla="*/ 3495555 w 3598189"/>
                  <a:gd name="connsiteY7" fmla="*/ 121082 h 4087381"/>
                  <a:gd name="connsiteX8" fmla="*/ 1782501 w 3598189"/>
                  <a:gd name="connsiteY8" fmla="*/ 236829 h 4087381"/>
                  <a:gd name="connsiteX9" fmla="*/ 0 w 3598189"/>
                  <a:gd name="connsiteY9" fmla="*/ 121082 h 4087381"/>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4908"/>
                  <a:gd name="connsiteY0" fmla="*/ 10071 h 3956501"/>
                  <a:gd name="connsiteX1" fmla="*/ 202557 w 3594908"/>
                  <a:gd name="connsiteY1" fmla="*/ 438334 h 3956501"/>
                  <a:gd name="connsiteX2" fmla="*/ 202557 w 3594908"/>
                  <a:gd name="connsiteY2" fmla="*/ 3517200 h 3956501"/>
                  <a:gd name="connsiteX3" fmla="*/ 584065 w 3594908"/>
                  <a:gd name="connsiteY3" fmla="*/ 3837737 h 3956501"/>
                  <a:gd name="connsiteX4" fmla="*/ 2941138 w 3594908"/>
                  <a:gd name="connsiteY4" fmla="*/ 3850227 h 3956501"/>
                  <a:gd name="connsiteX5" fmla="*/ 3398490 w 3594908"/>
                  <a:gd name="connsiteY5" fmla="*/ 3451712 h 3956501"/>
                  <a:gd name="connsiteX6" fmla="*/ 3402957 w 3594908"/>
                  <a:gd name="connsiteY6" fmla="*/ 201053 h 3956501"/>
                  <a:gd name="connsiteX7" fmla="*/ 3495555 w 3594908"/>
                  <a:gd name="connsiteY7" fmla="*/ 10071 h 3956501"/>
                  <a:gd name="connsiteX8" fmla="*/ 1782501 w 3594908"/>
                  <a:gd name="connsiteY8" fmla="*/ 125818 h 3956501"/>
                  <a:gd name="connsiteX9" fmla="*/ 0 w 3594908"/>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01053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804804 w 3517858"/>
                  <a:gd name="connsiteY8" fmla="*/ 115747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858" h="3959648">
                    <a:moveTo>
                      <a:pt x="0" y="11151"/>
                    </a:moveTo>
                    <a:cubicBezTo>
                      <a:pt x="119437" y="87202"/>
                      <a:pt x="219175" y="160573"/>
                      <a:pt x="224860" y="428263"/>
                    </a:cubicBezTo>
                    <a:cubicBezTo>
                      <a:pt x="238566" y="1012784"/>
                      <a:pt x="211407" y="2945909"/>
                      <a:pt x="224860" y="3507129"/>
                    </a:cubicBezTo>
                    <a:cubicBezTo>
                      <a:pt x="226281" y="3587085"/>
                      <a:pt x="261565" y="3733393"/>
                      <a:pt x="606368" y="3827666"/>
                    </a:cubicBezTo>
                    <a:cubicBezTo>
                      <a:pt x="1071487" y="3962044"/>
                      <a:pt x="2199369" y="4025722"/>
                      <a:pt x="2957865" y="3862458"/>
                    </a:cubicBezTo>
                    <a:cubicBezTo>
                      <a:pt x="3251434" y="3784492"/>
                      <a:pt x="3420952" y="3689362"/>
                      <a:pt x="3420793" y="3441641"/>
                    </a:cubicBezTo>
                    <a:cubicBezTo>
                      <a:pt x="3420634" y="3193920"/>
                      <a:pt x="3429134" y="319421"/>
                      <a:pt x="3425260" y="235098"/>
                    </a:cubicBezTo>
                    <a:cubicBezTo>
                      <a:pt x="3421386" y="150775"/>
                      <a:pt x="3499176" y="44623"/>
                      <a:pt x="3517858" y="0"/>
                    </a:cubicBezTo>
                    <a:cubicBezTo>
                      <a:pt x="3219904" y="76670"/>
                      <a:pt x="2524928" y="108313"/>
                      <a:pt x="1793652" y="104595"/>
                    </a:cubicBezTo>
                    <a:cubicBezTo>
                      <a:pt x="1062376" y="100877"/>
                      <a:pt x="168539" y="48275"/>
                      <a:pt x="0" y="11151"/>
                    </a:cubicBezTo>
                    <a:close/>
                  </a:path>
                </a:pathLst>
              </a:custGeom>
              <a:solidFill>
                <a:schemeClr val="accent5">
                  <a:lumMod val="20000"/>
                  <a:lumOff val="80000"/>
                  <a:alpha val="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1" name="Freeform 120"/>
              <p:cNvSpPr/>
              <p:nvPr/>
            </p:nvSpPr>
            <p:spPr>
              <a:xfrm>
                <a:off x="334224" y="4222266"/>
                <a:ext cx="1002895" cy="635329"/>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chemeClr val="bg1">
                  <a:lumMod val="65000"/>
                  <a:alpha val="43000"/>
                </a:schemeClr>
              </a:solidFill>
              <a:ln w="25400" cap="flat" cmpd="sng" algn="ctr">
                <a:noFill/>
                <a:prstDash val="solid"/>
              </a:ln>
              <a:effectLst/>
            </p:spPr>
            <p:txBody>
              <a:bodyPr anchor="ctr"/>
              <a:lstStyle/>
              <a:p>
                <a:pPr algn="ctr"/>
                <a:endParaRPr lang="en-US" kern="0">
                  <a:solidFill>
                    <a:sysClr val="window" lastClr="FFFFFF"/>
                  </a:solidFill>
                </a:endParaRPr>
              </a:p>
            </p:txBody>
          </p:sp>
        </p:grpSp>
        <p:sp>
          <p:nvSpPr>
            <p:cNvPr id="124" name="Oval 123"/>
            <p:cNvSpPr/>
            <p:nvPr/>
          </p:nvSpPr>
          <p:spPr>
            <a:xfrm>
              <a:off x="3606045" y="3549195"/>
              <a:ext cx="1131732" cy="86154"/>
            </a:xfrm>
            <a:prstGeom prst="ellipse">
              <a:avLst/>
            </a:prstGeom>
            <a:solidFill>
              <a:schemeClr val="tx1">
                <a:lumMod val="95000"/>
                <a:lumOff val="5000"/>
                <a:alpha val="7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grpSp>
      <p:grpSp>
        <p:nvGrpSpPr>
          <p:cNvPr id="14" name="Group 13"/>
          <p:cNvGrpSpPr/>
          <p:nvPr/>
        </p:nvGrpSpPr>
        <p:grpSpPr>
          <a:xfrm>
            <a:off x="5354655" y="3558720"/>
            <a:ext cx="1131732" cy="1337006"/>
            <a:chOff x="5354655" y="3558720"/>
            <a:chExt cx="1131732" cy="1337006"/>
          </a:xfrm>
        </p:grpSpPr>
        <p:grpSp>
          <p:nvGrpSpPr>
            <p:cNvPr id="125" name="Group 124"/>
            <p:cNvGrpSpPr/>
            <p:nvPr/>
          </p:nvGrpSpPr>
          <p:grpSpPr>
            <a:xfrm>
              <a:off x="5357214" y="3609975"/>
              <a:ext cx="1119786" cy="1285751"/>
              <a:chOff x="249160" y="3581524"/>
              <a:chExt cx="1119786" cy="1285751"/>
            </a:xfrm>
          </p:grpSpPr>
          <p:sp>
            <p:nvSpPr>
              <p:cNvPr id="126" name="Freeform 125"/>
              <p:cNvSpPr/>
              <p:nvPr/>
            </p:nvSpPr>
            <p:spPr>
              <a:xfrm>
                <a:off x="249160" y="3581524"/>
                <a:ext cx="1119786" cy="1285751"/>
              </a:xfrm>
              <a:custGeom>
                <a:avLst/>
                <a:gdLst>
                  <a:gd name="connsiteX0" fmla="*/ 84637 w 3682378"/>
                  <a:gd name="connsiteY0" fmla="*/ 124473 h 3981029"/>
                  <a:gd name="connsiteX1" fmla="*/ 287194 w 3682378"/>
                  <a:gd name="connsiteY1" fmla="*/ 552736 h 3981029"/>
                  <a:gd name="connsiteX2" fmla="*/ 287194 w 3682378"/>
                  <a:gd name="connsiteY2" fmla="*/ 3631602 h 3981029"/>
                  <a:gd name="connsiteX3" fmla="*/ 680733 w 3682378"/>
                  <a:gd name="connsiteY3" fmla="*/ 3944118 h 3981029"/>
                  <a:gd name="connsiteX4" fmla="*/ 3198227 w 3682378"/>
                  <a:gd name="connsiteY4" fmla="*/ 3932544 h 3981029"/>
                  <a:gd name="connsiteX5" fmla="*/ 3499169 w 3682378"/>
                  <a:gd name="connsiteY5" fmla="*/ 3614240 h 3981029"/>
                  <a:gd name="connsiteX6" fmla="*/ 3487594 w 3682378"/>
                  <a:gd name="connsiteY6" fmla="*/ 315455 h 3981029"/>
                  <a:gd name="connsiteX7" fmla="*/ 3580192 w 3682378"/>
                  <a:gd name="connsiteY7" fmla="*/ 124473 h 3981029"/>
                  <a:gd name="connsiteX8" fmla="*/ 1867138 w 3682378"/>
                  <a:gd name="connsiteY8" fmla="*/ 240220 h 3981029"/>
                  <a:gd name="connsiteX9" fmla="*/ 84637 w 3682378"/>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4037210"/>
                  <a:gd name="connsiteX1" fmla="*/ 202557 w 3597741"/>
                  <a:gd name="connsiteY1" fmla="*/ 552736 h 4037210"/>
                  <a:gd name="connsiteX2" fmla="*/ 202557 w 3597741"/>
                  <a:gd name="connsiteY2" fmla="*/ 3631602 h 4037210"/>
                  <a:gd name="connsiteX3" fmla="*/ 596096 w 3597741"/>
                  <a:gd name="connsiteY3" fmla="*/ 3944118 h 4037210"/>
                  <a:gd name="connsiteX4" fmla="*/ 3113590 w 3597741"/>
                  <a:gd name="connsiteY4" fmla="*/ 3932544 h 4037210"/>
                  <a:gd name="connsiteX5" fmla="*/ 3414532 w 3597741"/>
                  <a:gd name="connsiteY5" fmla="*/ 3614240 h 4037210"/>
                  <a:gd name="connsiteX6" fmla="*/ 3402957 w 3597741"/>
                  <a:gd name="connsiteY6" fmla="*/ 315455 h 4037210"/>
                  <a:gd name="connsiteX7" fmla="*/ 3495555 w 3597741"/>
                  <a:gd name="connsiteY7" fmla="*/ 124473 h 4037210"/>
                  <a:gd name="connsiteX8" fmla="*/ 1782501 w 3597741"/>
                  <a:gd name="connsiteY8" fmla="*/ 240220 h 4037210"/>
                  <a:gd name="connsiteX9" fmla="*/ 0 w 3597741"/>
                  <a:gd name="connsiteY9" fmla="*/ 124473 h 4037210"/>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9816"/>
                  <a:gd name="connsiteX1" fmla="*/ 202557 w 3597741"/>
                  <a:gd name="connsiteY1" fmla="*/ 552736 h 4069816"/>
                  <a:gd name="connsiteX2" fmla="*/ 202557 w 3597741"/>
                  <a:gd name="connsiteY2" fmla="*/ 3631602 h 4069816"/>
                  <a:gd name="connsiteX3" fmla="*/ 584065 w 3597741"/>
                  <a:gd name="connsiteY3" fmla="*/ 3952139 h 4069816"/>
                  <a:gd name="connsiteX4" fmla="*/ 3053433 w 3597741"/>
                  <a:gd name="connsiteY4" fmla="*/ 3936555 h 4069816"/>
                  <a:gd name="connsiteX5" fmla="*/ 3414532 w 3597741"/>
                  <a:gd name="connsiteY5" fmla="*/ 3614240 h 4069816"/>
                  <a:gd name="connsiteX6" fmla="*/ 3402957 w 3597741"/>
                  <a:gd name="connsiteY6" fmla="*/ 315455 h 4069816"/>
                  <a:gd name="connsiteX7" fmla="*/ 3495555 w 3597741"/>
                  <a:gd name="connsiteY7" fmla="*/ 124473 h 4069816"/>
                  <a:gd name="connsiteX8" fmla="*/ 1782501 w 3597741"/>
                  <a:gd name="connsiteY8" fmla="*/ 240220 h 4069816"/>
                  <a:gd name="connsiteX9" fmla="*/ 0 w 3597741"/>
                  <a:gd name="connsiteY9" fmla="*/ 124473 h 4069816"/>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8189"/>
                  <a:gd name="connsiteY0" fmla="*/ 121082 h 4071181"/>
                  <a:gd name="connsiteX1" fmla="*/ 202557 w 3598189"/>
                  <a:gd name="connsiteY1" fmla="*/ 549345 h 4071181"/>
                  <a:gd name="connsiteX2" fmla="*/ 202557 w 3598189"/>
                  <a:gd name="connsiteY2" fmla="*/ 3628211 h 4071181"/>
                  <a:gd name="connsiteX3" fmla="*/ 584065 w 3598189"/>
                  <a:gd name="connsiteY3" fmla="*/ 3948748 h 4071181"/>
                  <a:gd name="connsiteX4" fmla="*/ 3053433 w 3598189"/>
                  <a:gd name="connsiteY4" fmla="*/ 3933164 h 4071181"/>
                  <a:gd name="connsiteX5" fmla="*/ 3398490 w 3598189"/>
                  <a:gd name="connsiteY5" fmla="*/ 3562723 h 4071181"/>
                  <a:gd name="connsiteX6" fmla="*/ 3402957 w 3598189"/>
                  <a:gd name="connsiteY6" fmla="*/ 312064 h 4071181"/>
                  <a:gd name="connsiteX7" fmla="*/ 3495555 w 3598189"/>
                  <a:gd name="connsiteY7" fmla="*/ 121082 h 4071181"/>
                  <a:gd name="connsiteX8" fmla="*/ 1782501 w 3598189"/>
                  <a:gd name="connsiteY8" fmla="*/ 236829 h 4071181"/>
                  <a:gd name="connsiteX9" fmla="*/ 0 w 3598189"/>
                  <a:gd name="connsiteY9" fmla="*/ 121082 h 4071181"/>
                  <a:gd name="connsiteX0" fmla="*/ 0 w 3598189"/>
                  <a:gd name="connsiteY0" fmla="*/ 121082 h 4087381"/>
                  <a:gd name="connsiteX1" fmla="*/ 202557 w 3598189"/>
                  <a:gd name="connsiteY1" fmla="*/ 549345 h 4087381"/>
                  <a:gd name="connsiteX2" fmla="*/ 202557 w 3598189"/>
                  <a:gd name="connsiteY2" fmla="*/ 3628211 h 4087381"/>
                  <a:gd name="connsiteX3" fmla="*/ 584065 w 3598189"/>
                  <a:gd name="connsiteY3" fmla="*/ 3948748 h 4087381"/>
                  <a:gd name="connsiteX4" fmla="*/ 2941138 w 3598189"/>
                  <a:gd name="connsiteY4" fmla="*/ 3961238 h 4087381"/>
                  <a:gd name="connsiteX5" fmla="*/ 3398490 w 3598189"/>
                  <a:gd name="connsiteY5" fmla="*/ 3562723 h 4087381"/>
                  <a:gd name="connsiteX6" fmla="*/ 3402957 w 3598189"/>
                  <a:gd name="connsiteY6" fmla="*/ 312064 h 4087381"/>
                  <a:gd name="connsiteX7" fmla="*/ 3495555 w 3598189"/>
                  <a:gd name="connsiteY7" fmla="*/ 121082 h 4087381"/>
                  <a:gd name="connsiteX8" fmla="*/ 1782501 w 3598189"/>
                  <a:gd name="connsiteY8" fmla="*/ 236829 h 4087381"/>
                  <a:gd name="connsiteX9" fmla="*/ 0 w 3598189"/>
                  <a:gd name="connsiteY9" fmla="*/ 121082 h 4087381"/>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4908"/>
                  <a:gd name="connsiteY0" fmla="*/ 10071 h 3956501"/>
                  <a:gd name="connsiteX1" fmla="*/ 202557 w 3594908"/>
                  <a:gd name="connsiteY1" fmla="*/ 438334 h 3956501"/>
                  <a:gd name="connsiteX2" fmla="*/ 202557 w 3594908"/>
                  <a:gd name="connsiteY2" fmla="*/ 3517200 h 3956501"/>
                  <a:gd name="connsiteX3" fmla="*/ 584065 w 3594908"/>
                  <a:gd name="connsiteY3" fmla="*/ 3837737 h 3956501"/>
                  <a:gd name="connsiteX4" fmla="*/ 2941138 w 3594908"/>
                  <a:gd name="connsiteY4" fmla="*/ 3850227 h 3956501"/>
                  <a:gd name="connsiteX5" fmla="*/ 3398490 w 3594908"/>
                  <a:gd name="connsiteY5" fmla="*/ 3451712 h 3956501"/>
                  <a:gd name="connsiteX6" fmla="*/ 3402957 w 3594908"/>
                  <a:gd name="connsiteY6" fmla="*/ 201053 h 3956501"/>
                  <a:gd name="connsiteX7" fmla="*/ 3495555 w 3594908"/>
                  <a:gd name="connsiteY7" fmla="*/ 10071 h 3956501"/>
                  <a:gd name="connsiteX8" fmla="*/ 1782501 w 3594908"/>
                  <a:gd name="connsiteY8" fmla="*/ 125818 h 3956501"/>
                  <a:gd name="connsiteX9" fmla="*/ 0 w 3594908"/>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01053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804804 w 3517858"/>
                  <a:gd name="connsiteY8" fmla="*/ 115747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858" h="3959648">
                    <a:moveTo>
                      <a:pt x="0" y="11151"/>
                    </a:moveTo>
                    <a:cubicBezTo>
                      <a:pt x="119437" y="87202"/>
                      <a:pt x="219175" y="160573"/>
                      <a:pt x="224860" y="428263"/>
                    </a:cubicBezTo>
                    <a:cubicBezTo>
                      <a:pt x="238566" y="1012784"/>
                      <a:pt x="211407" y="2945909"/>
                      <a:pt x="224860" y="3507129"/>
                    </a:cubicBezTo>
                    <a:cubicBezTo>
                      <a:pt x="226281" y="3587085"/>
                      <a:pt x="261565" y="3733393"/>
                      <a:pt x="606368" y="3827666"/>
                    </a:cubicBezTo>
                    <a:cubicBezTo>
                      <a:pt x="1071487" y="3962044"/>
                      <a:pt x="2199369" y="4025722"/>
                      <a:pt x="2957865" y="3862458"/>
                    </a:cubicBezTo>
                    <a:cubicBezTo>
                      <a:pt x="3251434" y="3784492"/>
                      <a:pt x="3420952" y="3689362"/>
                      <a:pt x="3420793" y="3441641"/>
                    </a:cubicBezTo>
                    <a:cubicBezTo>
                      <a:pt x="3420634" y="3193920"/>
                      <a:pt x="3429134" y="319421"/>
                      <a:pt x="3425260" y="235098"/>
                    </a:cubicBezTo>
                    <a:cubicBezTo>
                      <a:pt x="3421386" y="150775"/>
                      <a:pt x="3499176" y="44623"/>
                      <a:pt x="3517858" y="0"/>
                    </a:cubicBezTo>
                    <a:cubicBezTo>
                      <a:pt x="3219904" y="76670"/>
                      <a:pt x="2524928" y="108313"/>
                      <a:pt x="1793652" y="104595"/>
                    </a:cubicBezTo>
                    <a:cubicBezTo>
                      <a:pt x="1062376" y="100877"/>
                      <a:pt x="168539" y="48275"/>
                      <a:pt x="0" y="11151"/>
                    </a:cubicBezTo>
                    <a:close/>
                  </a:path>
                </a:pathLst>
              </a:custGeom>
              <a:solidFill>
                <a:schemeClr val="accent5">
                  <a:lumMod val="20000"/>
                  <a:lumOff val="80000"/>
                  <a:alpha val="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0" name="Freeform 129"/>
              <p:cNvSpPr/>
              <p:nvPr/>
            </p:nvSpPr>
            <p:spPr>
              <a:xfrm>
                <a:off x="334224" y="4222266"/>
                <a:ext cx="1002895" cy="635329"/>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chemeClr val="bg1">
                  <a:alpha val="70000"/>
                </a:schemeClr>
              </a:solidFill>
              <a:ln w="25400" cap="flat" cmpd="sng" algn="ctr">
                <a:noFill/>
                <a:prstDash val="solid"/>
              </a:ln>
              <a:effectLst/>
            </p:spPr>
            <p:txBody>
              <a:bodyPr anchor="ctr"/>
              <a:lstStyle/>
              <a:p>
                <a:pPr algn="ctr"/>
                <a:endParaRPr lang="en-US" kern="0">
                  <a:solidFill>
                    <a:sysClr val="window" lastClr="FFFFFF"/>
                  </a:solidFill>
                </a:endParaRPr>
              </a:p>
            </p:txBody>
          </p:sp>
        </p:grpSp>
        <p:sp>
          <p:nvSpPr>
            <p:cNvPr id="139" name="Oval 138"/>
            <p:cNvSpPr/>
            <p:nvPr/>
          </p:nvSpPr>
          <p:spPr>
            <a:xfrm>
              <a:off x="5354655" y="3558720"/>
              <a:ext cx="1131732" cy="86154"/>
            </a:xfrm>
            <a:prstGeom prst="ellipse">
              <a:avLst/>
            </a:prstGeom>
            <a:solidFill>
              <a:schemeClr val="tx1">
                <a:lumMod val="95000"/>
                <a:lumOff val="5000"/>
                <a:alpha val="7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grpSp>
      <p:grpSp>
        <p:nvGrpSpPr>
          <p:cNvPr id="15" name="Group 14"/>
          <p:cNvGrpSpPr/>
          <p:nvPr/>
        </p:nvGrpSpPr>
        <p:grpSpPr>
          <a:xfrm>
            <a:off x="7186014" y="3569244"/>
            <a:ext cx="1119786" cy="1326482"/>
            <a:chOff x="7186014" y="3569244"/>
            <a:chExt cx="1119786" cy="1326482"/>
          </a:xfrm>
        </p:grpSpPr>
        <p:grpSp>
          <p:nvGrpSpPr>
            <p:cNvPr id="134" name="Group 133"/>
            <p:cNvGrpSpPr/>
            <p:nvPr/>
          </p:nvGrpSpPr>
          <p:grpSpPr>
            <a:xfrm>
              <a:off x="7186014" y="3609975"/>
              <a:ext cx="1119786" cy="1285751"/>
              <a:chOff x="249160" y="3581524"/>
              <a:chExt cx="1119786" cy="1285751"/>
            </a:xfrm>
          </p:grpSpPr>
          <p:sp>
            <p:nvSpPr>
              <p:cNvPr id="135" name="Freeform 134"/>
              <p:cNvSpPr/>
              <p:nvPr/>
            </p:nvSpPr>
            <p:spPr>
              <a:xfrm>
                <a:off x="249160" y="3581524"/>
                <a:ext cx="1119786" cy="1285751"/>
              </a:xfrm>
              <a:custGeom>
                <a:avLst/>
                <a:gdLst>
                  <a:gd name="connsiteX0" fmla="*/ 84637 w 3682378"/>
                  <a:gd name="connsiteY0" fmla="*/ 124473 h 3981029"/>
                  <a:gd name="connsiteX1" fmla="*/ 287194 w 3682378"/>
                  <a:gd name="connsiteY1" fmla="*/ 552736 h 3981029"/>
                  <a:gd name="connsiteX2" fmla="*/ 287194 w 3682378"/>
                  <a:gd name="connsiteY2" fmla="*/ 3631602 h 3981029"/>
                  <a:gd name="connsiteX3" fmla="*/ 680733 w 3682378"/>
                  <a:gd name="connsiteY3" fmla="*/ 3944118 h 3981029"/>
                  <a:gd name="connsiteX4" fmla="*/ 3198227 w 3682378"/>
                  <a:gd name="connsiteY4" fmla="*/ 3932544 h 3981029"/>
                  <a:gd name="connsiteX5" fmla="*/ 3499169 w 3682378"/>
                  <a:gd name="connsiteY5" fmla="*/ 3614240 h 3981029"/>
                  <a:gd name="connsiteX6" fmla="*/ 3487594 w 3682378"/>
                  <a:gd name="connsiteY6" fmla="*/ 315455 h 3981029"/>
                  <a:gd name="connsiteX7" fmla="*/ 3580192 w 3682378"/>
                  <a:gd name="connsiteY7" fmla="*/ 124473 h 3981029"/>
                  <a:gd name="connsiteX8" fmla="*/ 1867138 w 3682378"/>
                  <a:gd name="connsiteY8" fmla="*/ 240220 h 3981029"/>
                  <a:gd name="connsiteX9" fmla="*/ 84637 w 3682378"/>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81029"/>
                  <a:gd name="connsiteX1" fmla="*/ 202557 w 3597741"/>
                  <a:gd name="connsiteY1" fmla="*/ 552736 h 3981029"/>
                  <a:gd name="connsiteX2" fmla="*/ 202557 w 3597741"/>
                  <a:gd name="connsiteY2" fmla="*/ 3631602 h 3981029"/>
                  <a:gd name="connsiteX3" fmla="*/ 596096 w 3597741"/>
                  <a:gd name="connsiteY3" fmla="*/ 3944118 h 3981029"/>
                  <a:gd name="connsiteX4" fmla="*/ 3113590 w 3597741"/>
                  <a:gd name="connsiteY4" fmla="*/ 3932544 h 3981029"/>
                  <a:gd name="connsiteX5" fmla="*/ 3414532 w 3597741"/>
                  <a:gd name="connsiteY5" fmla="*/ 3614240 h 3981029"/>
                  <a:gd name="connsiteX6" fmla="*/ 3402957 w 3597741"/>
                  <a:gd name="connsiteY6" fmla="*/ 315455 h 3981029"/>
                  <a:gd name="connsiteX7" fmla="*/ 3495555 w 3597741"/>
                  <a:gd name="connsiteY7" fmla="*/ 124473 h 3981029"/>
                  <a:gd name="connsiteX8" fmla="*/ 1782501 w 3597741"/>
                  <a:gd name="connsiteY8" fmla="*/ 240220 h 3981029"/>
                  <a:gd name="connsiteX9" fmla="*/ 0 w 3597741"/>
                  <a:gd name="connsiteY9" fmla="*/ 124473 h 3981029"/>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3978918"/>
                  <a:gd name="connsiteX1" fmla="*/ 202557 w 3597741"/>
                  <a:gd name="connsiteY1" fmla="*/ 552736 h 3978918"/>
                  <a:gd name="connsiteX2" fmla="*/ 202557 w 3597741"/>
                  <a:gd name="connsiteY2" fmla="*/ 3631602 h 3978918"/>
                  <a:gd name="connsiteX3" fmla="*/ 596096 w 3597741"/>
                  <a:gd name="connsiteY3" fmla="*/ 3944118 h 3978918"/>
                  <a:gd name="connsiteX4" fmla="*/ 3113590 w 3597741"/>
                  <a:gd name="connsiteY4" fmla="*/ 3932544 h 3978918"/>
                  <a:gd name="connsiteX5" fmla="*/ 3414532 w 3597741"/>
                  <a:gd name="connsiteY5" fmla="*/ 3614240 h 3978918"/>
                  <a:gd name="connsiteX6" fmla="*/ 3402957 w 3597741"/>
                  <a:gd name="connsiteY6" fmla="*/ 315455 h 3978918"/>
                  <a:gd name="connsiteX7" fmla="*/ 3495555 w 3597741"/>
                  <a:gd name="connsiteY7" fmla="*/ 124473 h 3978918"/>
                  <a:gd name="connsiteX8" fmla="*/ 1782501 w 3597741"/>
                  <a:gd name="connsiteY8" fmla="*/ 240220 h 3978918"/>
                  <a:gd name="connsiteX9" fmla="*/ 0 w 3597741"/>
                  <a:gd name="connsiteY9" fmla="*/ 124473 h 3978918"/>
                  <a:gd name="connsiteX0" fmla="*/ 0 w 3597741"/>
                  <a:gd name="connsiteY0" fmla="*/ 124473 h 4037210"/>
                  <a:gd name="connsiteX1" fmla="*/ 202557 w 3597741"/>
                  <a:gd name="connsiteY1" fmla="*/ 552736 h 4037210"/>
                  <a:gd name="connsiteX2" fmla="*/ 202557 w 3597741"/>
                  <a:gd name="connsiteY2" fmla="*/ 3631602 h 4037210"/>
                  <a:gd name="connsiteX3" fmla="*/ 596096 w 3597741"/>
                  <a:gd name="connsiteY3" fmla="*/ 3944118 h 4037210"/>
                  <a:gd name="connsiteX4" fmla="*/ 3113590 w 3597741"/>
                  <a:gd name="connsiteY4" fmla="*/ 3932544 h 4037210"/>
                  <a:gd name="connsiteX5" fmla="*/ 3414532 w 3597741"/>
                  <a:gd name="connsiteY5" fmla="*/ 3614240 h 4037210"/>
                  <a:gd name="connsiteX6" fmla="*/ 3402957 w 3597741"/>
                  <a:gd name="connsiteY6" fmla="*/ 315455 h 4037210"/>
                  <a:gd name="connsiteX7" fmla="*/ 3495555 w 3597741"/>
                  <a:gd name="connsiteY7" fmla="*/ 124473 h 4037210"/>
                  <a:gd name="connsiteX8" fmla="*/ 1782501 w 3597741"/>
                  <a:gd name="connsiteY8" fmla="*/ 240220 h 4037210"/>
                  <a:gd name="connsiteX9" fmla="*/ 0 w 3597741"/>
                  <a:gd name="connsiteY9" fmla="*/ 124473 h 4037210"/>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3968"/>
                  <a:gd name="connsiteX1" fmla="*/ 202557 w 3597741"/>
                  <a:gd name="connsiteY1" fmla="*/ 552736 h 4063968"/>
                  <a:gd name="connsiteX2" fmla="*/ 202557 w 3597741"/>
                  <a:gd name="connsiteY2" fmla="*/ 3631602 h 4063968"/>
                  <a:gd name="connsiteX3" fmla="*/ 596096 w 3597741"/>
                  <a:gd name="connsiteY3" fmla="*/ 3944118 h 4063968"/>
                  <a:gd name="connsiteX4" fmla="*/ 3113590 w 3597741"/>
                  <a:gd name="connsiteY4" fmla="*/ 3932544 h 4063968"/>
                  <a:gd name="connsiteX5" fmla="*/ 3414532 w 3597741"/>
                  <a:gd name="connsiteY5" fmla="*/ 3614240 h 4063968"/>
                  <a:gd name="connsiteX6" fmla="*/ 3402957 w 3597741"/>
                  <a:gd name="connsiteY6" fmla="*/ 315455 h 4063968"/>
                  <a:gd name="connsiteX7" fmla="*/ 3495555 w 3597741"/>
                  <a:gd name="connsiteY7" fmla="*/ 124473 h 4063968"/>
                  <a:gd name="connsiteX8" fmla="*/ 1782501 w 3597741"/>
                  <a:gd name="connsiteY8" fmla="*/ 240220 h 4063968"/>
                  <a:gd name="connsiteX9" fmla="*/ 0 w 3597741"/>
                  <a:gd name="connsiteY9" fmla="*/ 124473 h 406396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7678"/>
                  <a:gd name="connsiteX1" fmla="*/ 202557 w 3597741"/>
                  <a:gd name="connsiteY1" fmla="*/ 552736 h 4067678"/>
                  <a:gd name="connsiteX2" fmla="*/ 202557 w 3597741"/>
                  <a:gd name="connsiteY2" fmla="*/ 3631602 h 4067678"/>
                  <a:gd name="connsiteX3" fmla="*/ 584065 w 3597741"/>
                  <a:gd name="connsiteY3" fmla="*/ 3952139 h 4067678"/>
                  <a:gd name="connsiteX4" fmla="*/ 3113590 w 3597741"/>
                  <a:gd name="connsiteY4" fmla="*/ 3932544 h 4067678"/>
                  <a:gd name="connsiteX5" fmla="*/ 3414532 w 3597741"/>
                  <a:gd name="connsiteY5" fmla="*/ 3614240 h 4067678"/>
                  <a:gd name="connsiteX6" fmla="*/ 3402957 w 3597741"/>
                  <a:gd name="connsiteY6" fmla="*/ 315455 h 4067678"/>
                  <a:gd name="connsiteX7" fmla="*/ 3495555 w 3597741"/>
                  <a:gd name="connsiteY7" fmla="*/ 124473 h 4067678"/>
                  <a:gd name="connsiteX8" fmla="*/ 1782501 w 3597741"/>
                  <a:gd name="connsiteY8" fmla="*/ 240220 h 4067678"/>
                  <a:gd name="connsiteX9" fmla="*/ 0 w 3597741"/>
                  <a:gd name="connsiteY9" fmla="*/ 124473 h 4067678"/>
                  <a:gd name="connsiteX0" fmla="*/ 0 w 3597741"/>
                  <a:gd name="connsiteY0" fmla="*/ 124473 h 4069816"/>
                  <a:gd name="connsiteX1" fmla="*/ 202557 w 3597741"/>
                  <a:gd name="connsiteY1" fmla="*/ 552736 h 4069816"/>
                  <a:gd name="connsiteX2" fmla="*/ 202557 w 3597741"/>
                  <a:gd name="connsiteY2" fmla="*/ 3631602 h 4069816"/>
                  <a:gd name="connsiteX3" fmla="*/ 584065 w 3597741"/>
                  <a:gd name="connsiteY3" fmla="*/ 3952139 h 4069816"/>
                  <a:gd name="connsiteX4" fmla="*/ 3053433 w 3597741"/>
                  <a:gd name="connsiteY4" fmla="*/ 3936555 h 4069816"/>
                  <a:gd name="connsiteX5" fmla="*/ 3414532 w 3597741"/>
                  <a:gd name="connsiteY5" fmla="*/ 3614240 h 4069816"/>
                  <a:gd name="connsiteX6" fmla="*/ 3402957 w 3597741"/>
                  <a:gd name="connsiteY6" fmla="*/ 315455 h 4069816"/>
                  <a:gd name="connsiteX7" fmla="*/ 3495555 w 3597741"/>
                  <a:gd name="connsiteY7" fmla="*/ 124473 h 4069816"/>
                  <a:gd name="connsiteX8" fmla="*/ 1782501 w 3597741"/>
                  <a:gd name="connsiteY8" fmla="*/ 240220 h 4069816"/>
                  <a:gd name="connsiteX9" fmla="*/ 0 w 3597741"/>
                  <a:gd name="connsiteY9" fmla="*/ 124473 h 4069816"/>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24473 h 4074572"/>
                  <a:gd name="connsiteX1" fmla="*/ 202557 w 3597741"/>
                  <a:gd name="connsiteY1" fmla="*/ 552736 h 4074572"/>
                  <a:gd name="connsiteX2" fmla="*/ 202557 w 3597741"/>
                  <a:gd name="connsiteY2" fmla="*/ 3631602 h 4074572"/>
                  <a:gd name="connsiteX3" fmla="*/ 584065 w 3597741"/>
                  <a:gd name="connsiteY3" fmla="*/ 3952139 h 4074572"/>
                  <a:gd name="connsiteX4" fmla="*/ 3053433 w 3597741"/>
                  <a:gd name="connsiteY4" fmla="*/ 3936555 h 4074572"/>
                  <a:gd name="connsiteX5" fmla="*/ 3414532 w 3597741"/>
                  <a:gd name="connsiteY5" fmla="*/ 3614240 h 4074572"/>
                  <a:gd name="connsiteX6" fmla="*/ 3402957 w 3597741"/>
                  <a:gd name="connsiteY6" fmla="*/ 315455 h 4074572"/>
                  <a:gd name="connsiteX7" fmla="*/ 3495555 w 3597741"/>
                  <a:gd name="connsiteY7" fmla="*/ 124473 h 4074572"/>
                  <a:gd name="connsiteX8" fmla="*/ 1782501 w 3597741"/>
                  <a:gd name="connsiteY8" fmla="*/ 240220 h 4074572"/>
                  <a:gd name="connsiteX9" fmla="*/ 0 w 3597741"/>
                  <a:gd name="connsiteY9" fmla="*/ 124473 h 4074572"/>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18545 h 4068644"/>
                  <a:gd name="connsiteX1" fmla="*/ 202557 w 3597741"/>
                  <a:gd name="connsiteY1" fmla="*/ 546808 h 4068644"/>
                  <a:gd name="connsiteX2" fmla="*/ 202557 w 3597741"/>
                  <a:gd name="connsiteY2" fmla="*/ 3625674 h 4068644"/>
                  <a:gd name="connsiteX3" fmla="*/ 584065 w 3597741"/>
                  <a:gd name="connsiteY3" fmla="*/ 3946211 h 4068644"/>
                  <a:gd name="connsiteX4" fmla="*/ 3053433 w 3597741"/>
                  <a:gd name="connsiteY4" fmla="*/ 3930627 h 4068644"/>
                  <a:gd name="connsiteX5" fmla="*/ 3414532 w 3597741"/>
                  <a:gd name="connsiteY5" fmla="*/ 3524091 h 4068644"/>
                  <a:gd name="connsiteX6" fmla="*/ 3402957 w 3597741"/>
                  <a:gd name="connsiteY6" fmla="*/ 309527 h 4068644"/>
                  <a:gd name="connsiteX7" fmla="*/ 3495555 w 3597741"/>
                  <a:gd name="connsiteY7" fmla="*/ 118545 h 4068644"/>
                  <a:gd name="connsiteX8" fmla="*/ 1782501 w 3597741"/>
                  <a:gd name="connsiteY8" fmla="*/ 234292 h 4068644"/>
                  <a:gd name="connsiteX9" fmla="*/ 0 w 3597741"/>
                  <a:gd name="connsiteY9" fmla="*/ 118545 h 4068644"/>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7741"/>
                  <a:gd name="connsiteY0" fmla="*/ 121082 h 4071181"/>
                  <a:gd name="connsiteX1" fmla="*/ 202557 w 3597741"/>
                  <a:gd name="connsiteY1" fmla="*/ 549345 h 4071181"/>
                  <a:gd name="connsiteX2" fmla="*/ 202557 w 3597741"/>
                  <a:gd name="connsiteY2" fmla="*/ 3628211 h 4071181"/>
                  <a:gd name="connsiteX3" fmla="*/ 584065 w 3597741"/>
                  <a:gd name="connsiteY3" fmla="*/ 3948748 h 4071181"/>
                  <a:gd name="connsiteX4" fmla="*/ 3053433 w 3597741"/>
                  <a:gd name="connsiteY4" fmla="*/ 3933164 h 4071181"/>
                  <a:gd name="connsiteX5" fmla="*/ 3414532 w 3597741"/>
                  <a:gd name="connsiteY5" fmla="*/ 3562723 h 4071181"/>
                  <a:gd name="connsiteX6" fmla="*/ 3402957 w 3597741"/>
                  <a:gd name="connsiteY6" fmla="*/ 312064 h 4071181"/>
                  <a:gd name="connsiteX7" fmla="*/ 3495555 w 3597741"/>
                  <a:gd name="connsiteY7" fmla="*/ 121082 h 4071181"/>
                  <a:gd name="connsiteX8" fmla="*/ 1782501 w 3597741"/>
                  <a:gd name="connsiteY8" fmla="*/ 236829 h 4071181"/>
                  <a:gd name="connsiteX9" fmla="*/ 0 w 3597741"/>
                  <a:gd name="connsiteY9" fmla="*/ 121082 h 4071181"/>
                  <a:gd name="connsiteX0" fmla="*/ 0 w 3598189"/>
                  <a:gd name="connsiteY0" fmla="*/ 121082 h 4071181"/>
                  <a:gd name="connsiteX1" fmla="*/ 202557 w 3598189"/>
                  <a:gd name="connsiteY1" fmla="*/ 549345 h 4071181"/>
                  <a:gd name="connsiteX2" fmla="*/ 202557 w 3598189"/>
                  <a:gd name="connsiteY2" fmla="*/ 3628211 h 4071181"/>
                  <a:gd name="connsiteX3" fmla="*/ 584065 w 3598189"/>
                  <a:gd name="connsiteY3" fmla="*/ 3948748 h 4071181"/>
                  <a:gd name="connsiteX4" fmla="*/ 3053433 w 3598189"/>
                  <a:gd name="connsiteY4" fmla="*/ 3933164 h 4071181"/>
                  <a:gd name="connsiteX5" fmla="*/ 3398490 w 3598189"/>
                  <a:gd name="connsiteY5" fmla="*/ 3562723 h 4071181"/>
                  <a:gd name="connsiteX6" fmla="*/ 3402957 w 3598189"/>
                  <a:gd name="connsiteY6" fmla="*/ 312064 h 4071181"/>
                  <a:gd name="connsiteX7" fmla="*/ 3495555 w 3598189"/>
                  <a:gd name="connsiteY7" fmla="*/ 121082 h 4071181"/>
                  <a:gd name="connsiteX8" fmla="*/ 1782501 w 3598189"/>
                  <a:gd name="connsiteY8" fmla="*/ 236829 h 4071181"/>
                  <a:gd name="connsiteX9" fmla="*/ 0 w 3598189"/>
                  <a:gd name="connsiteY9" fmla="*/ 121082 h 4071181"/>
                  <a:gd name="connsiteX0" fmla="*/ 0 w 3598189"/>
                  <a:gd name="connsiteY0" fmla="*/ 121082 h 4087381"/>
                  <a:gd name="connsiteX1" fmla="*/ 202557 w 3598189"/>
                  <a:gd name="connsiteY1" fmla="*/ 549345 h 4087381"/>
                  <a:gd name="connsiteX2" fmla="*/ 202557 w 3598189"/>
                  <a:gd name="connsiteY2" fmla="*/ 3628211 h 4087381"/>
                  <a:gd name="connsiteX3" fmla="*/ 584065 w 3598189"/>
                  <a:gd name="connsiteY3" fmla="*/ 3948748 h 4087381"/>
                  <a:gd name="connsiteX4" fmla="*/ 2941138 w 3598189"/>
                  <a:gd name="connsiteY4" fmla="*/ 3961238 h 4087381"/>
                  <a:gd name="connsiteX5" fmla="*/ 3398490 w 3598189"/>
                  <a:gd name="connsiteY5" fmla="*/ 3562723 h 4087381"/>
                  <a:gd name="connsiteX6" fmla="*/ 3402957 w 3598189"/>
                  <a:gd name="connsiteY6" fmla="*/ 312064 h 4087381"/>
                  <a:gd name="connsiteX7" fmla="*/ 3495555 w 3598189"/>
                  <a:gd name="connsiteY7" fmla="*/ 121082 h 4087381"/>
                  <a:gd name="connsiteX8" fmla="*/ 1782501 w 3598189"/>
                  <a:gd name="connsiteY8" fmla="*/ 236829 h 4087381"/>
                  <a:gd name="connsiteX9" fmla="*/ 0 w 3598189"/>
                  <a:gd name="connsiteY9" fmla="*/ 121082 h 4087381"/>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8189"/>
                  <a:gd name="connsiteY0" fmla="*/ 121082 h 4067512"/>
                  <a:gd name="connsiteX1" fmla="*/ 202557 w 3598189"/>
                  <a:gd name="connsiteY1" fmla="*/ 549345 h 4067512"/>
                  <a:gd name="connsiteX2" fmla="*/ 202557 w 3598189"/>
                  <a:gd name="connsiteY2" fmla="*/ 3628211 h 4067512"/>
                  <a:gd name="connsiteX3" fmla="*/ 584065 w 3598189"/>
                  <a:gd name="connsiteY3" fmla="*/ 3948748 h 4067512"/>
                  <a:gd name="connsiteX4" fmla="*/ 2941138 w 3598189"/>
                  <a:gd name="connsiteY4" fmla="*/ 3961238 h 4067512"/>
                  <a:gd name="connsiteX5" fmla="*/ 3398490 w 3598189"/>
                  <a:gd name="connsiteY5" fmla="*/ 3562723 h 4067512"/>
                  <a:gd name="connsiteX6" fmla="*/ 3402957 w 3598189"/>
                  <a:gd name="connsiteY6" fmla="*/ 312064 h 4067512"/>
                  <a:gd name="connsiteX7" fmla="*/ 3495555 w 3598189"/>
                  <a:gd name="connsiteY7" fmla="*/ 121082 h 4067512"/>
                  <a:gd name="connsiteX8" fmla="*/ 1782501 w 3598189"/>
                  <a:gd name="connsiteY8" fmla="*/ 236829 h 4067512"/>
                  <a:gd name="connsiteX9" fmla="*/ 0 w 3598189"/>
                  <a:gd name="connsiteY9" fmla="*/ 121082 h 4067512"/>
                  <a:gd name="connsiteX0" fmla="*/ 0 w 3594908"/>
                  <a:gd name="connsiteY0" fmla="*/ 10071 h 3956501"/>
                  <a:gd name="connsiteX1" fmla="*/ 202557 w 3594908"/>
                  <a:gd name="connsiteY1" fmla="*/ 438334 h 3956501"/>
                  <a:gd name="connsiteX2" fmla="*/ 202557 w 3594908"/>
                  <a:gd name="connsiteY2" fmla="*/ 3517200 h 3956501"/>
                  <a:gd name="connsiteX3" fmla="*/ 584065 w 3594908"/>
                  <a:gd name="connsiteY3" fmla="*/ 3837737 h 3956501"/>
                  <a:gd name="connsiteX4" fmla="*/ 2941138 w 3594908"/>
                  <a:gd name="connsiteY4" fmla="*/ 3850227 h 3956501"/>
                  <a:gd name="connsiteX5" fmla="*/ 3398490 w 3594908"/>
                  <a:gd name="connsiteY5" fmla="*/ 3451712 h 3956501"/>
                  <a:gd name="connsiteX6" fmla="*/ 3402957 w 3594908"/>
                  <a:gd name="connsiteY6" fmla="*/ 201053 h 3956501"/>
                  <a:gd name="connsiteX7" fmla="*/ 3495555 w 3594908"/>
                  <a:gd name="connsiteY7" fmla="*/ 10071 h 3956501"/>
                  <a:gd name="connsiteX8" fmla="*/ 1782501 w 3594908"/>
                  <a:gd name="connsiteY8" fmla="*/ 125818 h 3956501"/>
                  <a:gd name="connsiteX9" fmla="*/ 0 w 3594908"/>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01053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56501"/>
                  <a:gd name="connsiteX1" fmla="*/ 202557 w 3495555"/>
                  <a:gd name="connsiteY1" fmla="*/ 438334 h 3956501"/>
                  <a:gd name="connsiteX2" fmla="*/ 202557 w 3495555"/>
                  <a:gd name="connsiteY2" fmla="*/ 3517200 h 3956501"/>
                  <a:gd name="connsiteX3" fmla="*/ 584065 w 3495555"/>
                  <a:gd name="connsiteY3" fmla="*/ 3837737 h 3956501"/>
                  <a:gd name="connsiteX4" fmla="*/ 2941138 w 3495555"/>
                  <a:gd name="connsiteY4" fmla="*/ 3850227 h 3956501"/>
                  <a:gd name="connsiteX5" fmla="*/ 3398490 w 3495555"/>
                  <a:gd name="connsiteY5" fmla="*/ 3451712 h 3956501"/>
                  <a:gd name="connsiteX6" fmla="*/ 3402957 w 3495555"/>
                  <a:gd name="connsiteY6" fmla="*/ 245169 h 3956501"/>
                  <a:gd name="connsiteX7" fmla="*/ 3495555 w 3495555"/>
                  <a:gd name="connsiteY7" fmla="*/ 10071 h 3956501"/>
                  <a:gd name="connsiteX8" fmla="*/ 1782501 w 3495555"/>
                  <a:gd name="connsiteY8" fmla="*/ 125818 h 3956501"/>
                  <a:gd name="connsiteX9" fmla="*/ 0 w 3495555"/>
                  <a:gd name="connsiteY9" fmla="*/ 10071 h 3956501"/>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495555"/>
                  <a:gd name="connsiteY0" fmla="*/ 10071 h 3969719"/>
                  <a:gd name="connsiteX1" fmla="*/ 202557 w 3495555"/>
                  <a:gd name="connsiteY1" fmla="*/ 438334 h 3969719"/>
                  <a:gd name="connsiteX2" fmla="*/ 202557 w 3495555"/>
                  <a:gd name="connsiteY2" fmla="*/ 3517200 h 3969719"/>
                  <a:gd name="connsiteX3" fmla="*/ 584065 w 3495555"/>
                  <a:gd name="connsiteY3" fmla="*/ 3837737 h 3969719"/>
                  <a:gd name="connsiteX4" fmla="*/ 2935562 w 3495555"/>
                  <a:gd name="connsiteY4" fmla="*/ 3872529 h 3969719"/>
                  <a:gd name="connsiteX5" fmla="*/ 3398490 w 3495555"/>
                  <a:gd name="connsiteY5" fmla="*/ 3451712 h 3969719"/>
                  <a:gd name="connsiteX6" fmla="*/ 3402957 w 3495555"/>
                  <a:gd name="connsiteY6" fmla="*/ 245169 h 3969719"/>
                  <a:gd name="connsiteX7" fmla="*/ 3495555 w 3495555"/>
                  <a:gd name="connsiteY7" fmla="*/ 10071 h 3969719"/>
                  <a:gd name="connsiteX8" fmla="*/ 1782501 w 3495555"/>
                  <a:gd name="connsiteY8" fmla="*/ 125818 h 3969719"/>
                  <a:gd name="connsiteX9" fmla="*/ 0 w 3495555"/>
                  <a:gd name="connsiteY9" fmla="*/ 10071 h 3969719"/>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2026 h 3960523"/>
                  <a:gd name="connsiteX1" fmla="*/ 224860 w 3517858"/>
                  <a:gd name="connsiteY1" fmla="*/ 429138 h 3960523"/>
                  <a:gd name="connsiteX2" fmla="*/ 224860 w 3517858"/>
                  <a:gd name="connsiteY2" fmla="*/ 3508004 h 3960523"/>
                  <a:gd name="connsiteX3" fmla="*/ 606368 w 3517858"/>
                  <a:gd name="connsiteY3" fmla="*/ 3828541 h 3960523"/>
                  <a:gd name="connsiteX4" fmla="*/ 2957865 w 3517858"/>
                  <a:gd name="connsiteY4" fmla="*/ 3863333 h 3960523"/>
                  <a:gd name="connsiteX5" fmla="*/ 3420793 w 3517858"/>
                  <a:gd name="connsiteY5" fmla="*/ 3442516 h 3960523"/>
                  <a:gd name="connsiteX6" fmla="*/ 3425260 w 3517858"/>
                  <a:gd name="connsiteY6" fmla="*/ 235973 h 3960523"/>
                  <a:gd name="connsiteX7" fmla="*/ 3517858 w 3517858"/>
                  <a:gd name="connsiteY7" fmla="*/ 875 h 3960523"/>
                  <a:gd name="connsiteX8" fmla="*/ 1804804 w 3517858"/>
                  <a:gd name="connsiteY8" fmla="*/ 116622 h 3960523"/>
                  <a:gd name="connsiteX9" fmla="*/ 0 w 3517858"/>
                  <a:gd name="connsiteY9" fmla="*/ 12026 h 3960523"/>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804804 w 3517858"/>
                  <a:gd name="connsiteY8" fmla="*/ 115747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 name="connsiteX0" fmla="*/ 0 w 3517858"/>
                  <a:gd name="connsiteY0" fmla="*/ 11151 h 3959648"/>
                  <a:gd name="connsiteX1" fmla="*/ 224860 w 3517858"/>
                  <a:gd name="connsiteY1" fmla="*/ 428263 h 3959648"/>
                  <a:gd name="connsiteX2" fmla="*/ 224860 w 3517858"/>
                  <a:gd name="connsiteY2" fmla="*/ 3507129 h 3959648"/>
                  <a:gd name="connsiteX3" fmla="*/ 606368 w 3517858"/>
                  <a:gd name="connsiteY3" fmla="*/ 3827666 h 3959648"/>
                  <a:gd name="connsiteX4" fmla="*/ 2957865 w 3517858"/>
                  <a:gd name="connsiteY4" fmla="*/ 3862458 h 3959648"/>
                  <a:gd name="connsiteX5" fmla="*/ 3420793 w 3517858"/>
                  <a:gd name="connsiteY5" fmla="*/ 3441641 h 3959648"/>
                  <a:gd name="connsiteX6" fmla="*/ 3425260 w 3517858"/>
                  <a:gd name="connsiteY6" fmla="*/ 235098 h 3959648"/>
                  <a:gd name="connsiteX7" fmla="*/ 3517858 w 3517858"/>
                  <a:gd name="connsiteY7" fmla="*/ 0 h 3959648"/>
                  <a:gd name="connsiteX8" fmla="*/ 1793652 w 3517858"/>
                  <a:gd name="connsiteY8" fmla="*/ 104595 h 3959648"/>
                  <a:gd name="connsiteX9" fmla="*/ 0 w 3517858"/>
                  <a:gd name="connsiteY9" fmla="*/ 11151 h 395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7858" h="3959648">
                    <a:moveTo>
                      <a:pt x="0" y="11151"/>
                    </a:moveTo>
                    <a:cubicBezTo>
                      <a:pt x="119437" y="87202"/>
                      <a:pt x="219175" y="160573"/>
                      <a:pt x="224860" y="428263"/>
                    </a:cubicBezTo>
                    <a:cubicBezTo>
                      <a:pt x="238566" y="1012784"/>
                      <a:pt x="211407" y="2945909"/>
                      <a:pt x="224860" y="3507129"/>
                    </a:cubicBezTo>
                    <a:cubicBezTo>
                      <a:pt x="226281" y="3587085"/>
                      <a:pt x="261565" y="3733393"/>
                      <a:pt x="606368" y="3827666"/>
                    </a:cubicBezTo>
                    <a:cubicBezTo>
                      <a:pt x="1071487" y="3962044"/>
                      <a:pt x="2199369" y="4025722"/>
                      <a:pt x="2957865" y="3862458"/>
                    </a:cubicBezTo>
                    <a:cubicBezTo>
                      <a:pt x="3251434" y="3784492"/>
                      <a:pt x="3420952" y="3689362"/>
                      <a:pt x="3420793" y="3441641"/>
                    </a:cubicBezTo>
                    <a:cubicBezTo>
                      <a:pt x="3420634" y="3193920"/>
                      <a:pt x="3429134" y="319421"/>
                      <a:pt x="3425260" y="235098"/>
                    </a:cubicBezTo>
                    <a:cubicBezTo>
                      <a:pt x="3421386" y="150775"/>
                      <a:pt x="3499176" y="44623"/>
                      <a:pt x="3517858" y="0"/>
                    </a:cubicBezTo>
                    <a:cubicBezTo>
                      <a:pt x="3219904" y="76670"/>
                      <a:pt x="2524928" y="108313"/>
                      <a:pt x="1793652" y="104595"/>
                    </a:cubicBezTo>
                    <a:cubicBezTo>
                      <a:pt x="1062376" y="100877"/>
                      <a:pt x="168539" y="48275"/>
                      <a:pt x="0" y="11151"/>
                    </a:cubicBezTo>
                    <a:close/>
                  </a:path>
                </a:pathLst>
              </a:custGeom>
              <a:solidFill>
                <a:schemeClr val="accent5">
                  <a:lumMod val="20000"/>
                  <a:lumOff val="80000"/>
                  <a:alpha val="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6" name="Freeform 135"/>
              <p:cNvSpPr/>
              <p:nvPr/>
            </p:nvSpPr>
            <p:spPr>
              <a:xfrm>
                <a:off x="334224" y="4222266"/>
                <a:ext cx="1002895" cy="635329"/>
              </a:xfrm>
              <a:custGeom>
                <a:avLst/>
                <a:gdLst>
                  <a:gd name="connsiteX0" fmla="*/ 108982 w 1635289"/>
                  <a:gd name="connsiteY0" fmla="*/ 95382 h 1056643"/>
                  <a:gd name="connsiteX1" fmla="*/ 112611 w 1635289"/>
                  <a:gd name="connsiteY1" fmla="*/ 908182 h 1056643"/>
                  <a:gd name="connsiteX2" fmla="*/ 250496 w 1635289"/>
                  <a:gd name="connsiteY2" fmla="*/ 1024296 h 1056643"/>
                  <a:gd name="connsiteX3" fmla="*/ 1353582 w 1635289"/>
                  <a:gd name="connsiteY3" fmla="*/ 1046068 h 1056643"/>
                  <a:gd name="connsiteX4" fmla="*/ 1524125 w 1635289"/>
                  <a:gd name="connsiteY4" fmla="*/ 875525 h 1056643"/>
                  <a:gd name="connsiteX5" fmla="*/ 1524125 w 1635289"/>
                  <a:gd name="connsiteY5" fmla="*/ 102639 h 1056643"/>
                  <a:gd name="connsiteX6" fmla="*/ 108982 w 1635289"/>
                  <a:gd name="connsiteY6" fmla="*/ 95382 h 1056643"/>
                  <a:gd name="connsiteX0" fmla="*/ 110383 w 1630723"/>
                  <a:gd name="connsiteY0" fmla="*/ 115880 h 1033599"/>
                  <a:gd name="connsiteX1" fmla="*/ 108206 w 1630723"/>
                  <a:gd name="connsiteY1" fmla="*/ 885138 h 1033599"/>
                  <a:gd name="connsiteX2" fmla="*/ 246091 w 1630723"/>
                  <a:gd name="connsiteY2" fmla="*/ 1001252 h 1033599"/>
                  <a:gd name="connsiteX3" fmla="*/ 1349177 w 1630723"/>
                  <a:gd name="connsiteY3" fmla="*/ 1023024 h 1033599"/>
                  <a:gd name="connsiteX4" fmla="*/ 1519720 w 1630723"/>
                  <a:gd name="connsiteY4" fmla="*/ 852481 h 1033599"/>
                  <a:gd name="connsiteX5" fmla="*/ 1519720 w 1630723"/>
                  <a:gd name="connsiteY5" fmla="*/ 79595 h 1033599"/>
                  <a:gd name="connsiteX6" fmla="*/ 110383 w 1630723"/>
                  <a:gd name="connsiteY6" fmla="*/ 115880 h 1033599"/>
                  <a:gd name="connsiteX0" fmla="*/ 110383 w 1630723"/>
                  <a:gd name="connsiteY0" fmla="*/ 94935 h 1012654"/>
                  <a:gd name="connsiteX1" fmla="*/ 108206 w 1630723"/>
                  <a:gd name="connsiteY1" fmla="*/ 864193 h 1012654"/>
                  <a:gd name="connsiteX2" fmla="*/ 246091 w 1630723"/>
                  <a:gd name="connsiteY2" fmla="*/ 980307 h 1012654"/>
                  <a:gd name="connsiteX3" fmla="*/ 1349177 w 1630723"/>
                  <a:gd name="connsiteY3" fmla="*/ 1002079 h 1012654"/>
                  <a:gd name="connsiteX4" fmla="*/ 1519720 w 1630723"/>
                  <a:gd name="connsiteY4" fmla="*/ 831536 h 1012654"/>
                  <a:gd name="connsiteX5" fmla="*/ 1519720 w 1630723"/>
                  <a:gd name="connsiteY5" fmla="*/ 93485 h 1012654"/>
                  <a:gd name="connsiteX6" fmla="*/ 110383 w 1630723"/>
                  <a:gd name="connsiteY6" fmla="*/ 94935 h 1012654"/>
                  <a:gd name="connsiteX0" fmla="*/ 110383 w 1630723"/>
                  <a:gd name="connsiteY0" fmla="*/ 41168 h 958887"/>
                  <a:gd name="connsiteX1" fmla="*/ 108206 w 1630723"/>
                  <a:gd name="connsiteY1" fmla="*/ 810426 h 958887"/>
                  <a:gd name="connsiteX2" fmla="*/ 246091 w 1630723"/>
                  <a:gd name="connsiteY2" fmla="*/ 926540 h 958887"/>
                  <a:gd name="connsiteX3" fmla="*/ 1349177 w 1630723"/>
                  <a:gd name="connsiteY3" fmla="*/ 948312 h 958887"/>
                  <a:gd name="connsiteX4" fmla="*/ 1519720 w 1630723"/>
                  <a:gd name="connsiteY4" fmla="*/ 777769 h 958887"/>
                  <a:gd name="connsiteX5" fmla="*/ 1519720 w 1630723"/>
                  <a:gd name="connsiteY5" fmla="*/ 39718 h 958887"/>
                  <a:gd name="connsiteX6" fmla="*/ 110383 w 1630723"/>
                  <a:gd name="connsiteY6" fmla="*/ 41168 h 958887"/>
                  <a:gd name="connsiteX0" fmla="*/ 13195 w 1533535"/>
                  <a:gd name="connsiteY0" fmla="*/ 41168 h 958887"/>
                  <a:gd name="connsiteX1" fmla="*/ 11018 w 1533535"/>
                  <a:gd name="connsiteY1" fmla="*/ 810426 h 958887"/>
                  <a:gd name="connsiteX2" fmla="*/ 148903 w 1533535"/>
                  <a:gd name="connsiteY2" fmla="*/ 926540 h 958887"/>
                  <a:gd name="connsiteX3" fmla="*/ 1251989 w 1533535"/>
                  <a:gd name="connsiteY3" fmla="*/ 948312 h 958887"/>
                  <a:gd name="connsiteX4" fmla="*/ 1422532 w 1533535"/>
                  <a:gd name="connsiteY4" fmla="*/ 777769 h 958887"/>
                  <a:gd name="connsiteX5" fmla="*/ 1422532 w 1533535"/>
                  <a:gd name="connsiteY5" fmla="*/ 39718 h 958887"/>
                  <a:gd name="connsiteX6" fmla="*/ 13195 w 1533535"/>
                  <a:gd name="connsiteY6" fmla="*/ 41168 h 958887"/>
                  <a:gd name="connsiteX0" fmla="*/ 6728 w 1527068"/>
                  <a:gd name="connsiteY0" fmla="*/ 41168 h 958887"/>
                  <a:gd name="connsiteX1" fmla="*/ 4551 w 1527068"/>
                  <a:gd name="connsiteY1" fmla="*/ 810426 h 958887"/>
                  <a:gd name="connsiteX2" fmla="*/ 142436 w 1527068"/>
                  <a:gd name="connsiteY2" fmla="*/ 926540 h 958887"/>
                  <a:gd name="connsiteX3" fmla="*/ 1245522 w 1527068"/>
                  <a:gd name="connsiteY3" fmla="*/ 948312 h 958887"/>
                  <a:gd name="connsiteX4" fmla="*/ 1416065 w 1527068"/>
                  <a:gd name="connsiteY4" fmla="*/ 777769 h 958887"/>
                  <a:gd name="connsiteX5" fmla="*/ 1416065 w 1527068"/>
                  <a:gd name="connsiteY5" fmla="*/ 39718 h 958887"/>
                  <a:gd name="connsiteX6" fmla="*/ 6728 w 1527068"/>
                  <a:gd name="connsiteY6" fmla="*/ 41168 h 958887"/>
                  <a:gd name="connsiteX0" fmla="*/ 6728 w 1527068"/>
                  <a:gd name="connsiteY0" fmla="*/ 41168 h 1005071"/>
                  <a:gd name="connsiteX1" fmla="*/ 4551 w 1527068"/>
                  <a:gd name="connsiteY1" fmla="*/ 810426 h 1005071"/>
                  <a:gd name="connsiteX2" fmla="*/ 223553 w 1527068"/>
                  <a:gd name="connsiteY2" fmla="*/ 997824 h 1005071"/>
                  <a:gd name="connsiteX3" fmla="*/ 1245522 w 1527068"/>
                  <a:gd name="connsiteY3" fmla="*/ 948312 h 1005071"/>
                  <a:gd name="connsiteX4" fmla="*/ 1416065 w 1527068"/>
                  <a:gd name="connsiteY4" fmla="*/ 777769 h 1005071"/>
                  <a:gd name="connsiteX5" fmla="*/ 1416065 w 1527068"/>
                  <a:gd name="connsiteY5" fmla="*/ 39718 h 1005071"/>
                  <a:gd name="connsiteX6" fmla="*/ 6728 w 1527068"/>
                  <a:gd name="connsiteY6" fmla="*/ 41168 h 1005071"/>
                  <a:gd name="connsiteX0" fmla="*/ 6728 w 1527068"/>
                  <a:gd name="connsiteY0" fmla="*/ 41168 h 1025979"/>
                  <a:gd name="connsiteX1" fmla="*/ 4551 w 1527068"/>
                  <a:gd name="connsiteY1" fmla="*/ 810426 h 1025979"/>
                  <a:gd name="connsiteX2" fmla="*/ 223553 w 1527068"/>
                  <a:gd name="connsiteY2" fmla="*/ 997824 h 1025979"/>
                  <a:gd name="connsiteX3" fmla="*/ 1245522 w 1527068"/>
                  <a:gd name="connsiteY3" fmla="*/ 948312 h 1025979"/>
                  <a:gd name="connsiteX4" fmla="*/ 1416065 w 1527068"/>
                  <a:gd name="connsiteY4" fmla="*/ 777769 h 1025979"/>
                  <a:gd name="connsiteX5" fmla="*/ 1416065 w 1527068"/>
                  <a:gd name="connsiteY5" fmla="*/ 39718 h 1025979"/>
                  <a:gd name="connsiteX6" fmla="*/ 6728 w 1527068"/>
                  <a:gd name="connsiteY6" fmla="*/ 41168 h 1025979"/>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06062"/>
                  <a:gd name="connsiteX1" fmla="*/ 3199 w 1530632"/>
                  <a:gd name="connsiteY1" fmla="*/ 795678 h 1006062"/>
                  <a:gd name="connsiteX2" fmla="*/ 227117 w 1530632"/>
                  <a:gd name="connsiteY2" fmla="*/ 997824 h 1006062"/>
                  <a:gd name="connsiteX3" fmla="*/ 1249086 w 1530632"/>
                  <a:gd name="connsiteY3" fmla="*/ 948312 h 1006062"/>
                  <a:gd name="connsiteX4" fmla="*/ 1419629 w 1530632"/>
                  <a:gd name="connsiteY4" fmla="*/ 777769 h 1006062"/>
                  <a:gd name="connsiteX5" fmla="*/ 1419629 w 1530632"/>
                  <a:gd name="connsiteY5" fmla="*/ 39718 h 1006062"/>
                  <a:gd name="connsiteX6" fmla="*/ 10292 w 1530632"/>
                  <a:gd name="connsiteY6" fmla="*/ 41168 h 1006062"/>
                  <a:gd name="connsiteX0" fmla="*/ 10292 w 1530632"/>
                  <a:gd name="connsiteY0" fmla="*/ 41168 h 1012860"/>
                  <a:gd name="connsiteX1" fmla="*/ 3199 w 1530632"/>
                  <a:gd name="connsiteY1" fmla="*/ 795678 h 1012860"/>
                  <a:gd name="connsiteX2" fmla="*/ 227117 w 1530632"/>
                  <a:gd name="connsiteY2" fmla="*/ 997824 h 1012860"/>
                  <a:gd name="connsiteX3" fmla="*/ 1285249 w 1530632"/>
                  <a:gd name="connsiteY3" fmla="*/ 979309 h 1012860"/>
                  <a:gd name="connsiteX4" fmla="*/ 1419629 w 1530632"/>
                  <a:gd name="connsiteY4" fmla="*/ 777769 h 1012860"/>
                  <a:gd name="connsiteX5" fmla="*/ 1419629 w 1530632"/>
                  <a:gd name="connsiteY5" fmla="*/ 39718 h 1012860"/>
                  <a:gd name="connsiteX6" fmla="*/ 10292 w 1530632"/>
                  <a:gd name="connsiteY6" fmla="*/ 41168 h 1012860"/>
                  <a:gd name="connsiteX0" fmla="*/ 10292 w 1530632"/>
                  <a:gd name="connsiteY0" fmla="*/ 41168 h 1032820"/>
                  <a:gd name="connsiteX1" fmla="*/ 3199 w 1530632"/>
                  <a:gd name="connsiteY1" fmla="*/ 795678 h 1032820"/>
                  <a:gd name="connsiteX2" fmla="*/ 227117 w 1530632"/>
                  <a:gd name="connsiteY2" fmla="*/ 997824 h 1032820"/>
                  <a:gd name="connsiteX3" fmla="*/ 1285249 w 1530632"/>
                  <a:gd name="connsiteY3" fmla="*/ 979309 h 1032820"/>
                  <a:gd name="connsiteX4" fmla="*/ 1419629 w 1530632"/>
                  <a:gd name="connsiteY4" fmla="*/ 777769 h 1032820"/>
                  <a:gd name="connsiteX5" fmla="*/ 1419629 w 1530632"/>
                  <a:gd name="connsiteY5" fmla="*/ 39718 h 1032820"/>
                  <a:gd name="connsiteX6" fmla="*/ 10292 w 1530632"/>
                  <a:gd name="connsiteY6" fmla="*/ 41168 h 1032820"/>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530632"/>
                  <a:gd name="connsiteY0" fmla="*/ 41168 h 1043829"/>
                  <a:gd name="connsiteX1" fmla="*/ 3199 w 1530632"/>
                  <a:gd name="connsiteY1" fmla="*/ 795678 h 1043829"/>
                  <a:gd name="connsiteX2" fmla="*/ 227117 w 1530632"/>
                  <a:gd name="connsiteY2" fmla="*/ 997824 h 1043829"/>
                  <a:gd name="connsiteX3" fmla="*/ 1285249 w 1530632"/>
                  <a:gd name="connsiteY3" fmla="*/ 979309 h 1043829"/>
                  <a:gd name="connsiteX4" fmla="*/ 1419629 w 1530632"/>
                  <a:gd name="connsiteY4" fmla="*/ 777769 h 1043829"/>
                  <a:gd name="connsiteX5" fmla="*/ 1419629 w 1530632"/>
                  <a:gd name="connsiteY5" fmla="*/ 39718 h 1043829"/>
                  <a:gd name="connsiteX6" fmla="*/ 10292 w 1530632"/>
                  <a:gd name="connsiteY6" fmla="*/ 41168 h 1043829"/>
                  <a:gd name="connsiteX0" fmla="*/ 10292 w 1432815"/>
                  <a:gd name="connsiteY0" fmla="*/ 41168 h 1043829"/>
                  <a:gd name="connsiteX1" fmla="*/ 3199 w 1432815"/>
                  <a:gd name="connsiteY1" fmla="*/ 795678 h 1043829"/>
                  <a:gd name="connsiteX2" fmla="*/ 227117 w 1432815"/>
                  <a:gd name="connsiteY2" fmla="*/ 997824 h 1043829"/>
                  <a:gd name="connsiteX3" fmla="*/ 1285249 w 1432815"/>
                  <a:gd name="connsiteY3" fmla="*/ 979309 h 1043829"/>
                  <a:gd name="connsiteX4" fmla="*/ 1419629 w 1432815"/>
                  <a:gd name="connsiteY4" fmla="*/ 777769 h 1043829"/>
                  <a:gd name="connsiteX5" fmla="*/ 1419629 w 1432815"/>
                  <a:gd name="connsiteY5" fmla="*/ 39718 h 1043829"/>
                  <a:gd name="connsiteX6" fmla="*/ 10292 w 1432815"/>
                  <a:gd name="connsiteY6" fmla="*/ 41168 h 1043829"/>
                  <a:gd name="connsiteX0" fmla="*/ 10292 w 1420704"/>
                  <a:gd name="connsiteY0" fmla="*/ 41168 h 1043829"/>
                  <a:gd name="connsiteX1" fmla="*/ 3199 w 1420704"/>
                  <a:gd name="connsiteY1" fmla="*/ 795678 h 1043829"/>
                  <a:gd name="connsiteX2" fmla="*/ 227117 w 1420704"/>
                  <a:gd name="connsiteY2" fmla="*/ 997824 h 1043829"/>
                  <a:gd name="connsiteX3" fmla="*/ 1285249 w 1420704"/>
                  <a:gd name="connsiteY3" fmla="*/ 979309 h 1043829"/>
                  <a:gd name="connsiteX4" fmla="*/ 1419629 w 1420704"/>
                  <a:gd name="connsiteY4" fmla="*/ 777769 h 1043829"/>
                  <a:gd name="connsiteX5" fmla="*/ 1419629 w 1420704"/>
                  <a:gd name="connsiteY5" fmla="*/ 39718 h 1043829"/>
                  <a:gd name="connsiteX6" fmla="*/ 10292 w 1420704"/>
                  <a:gd name="connsiteY6" fmla="*/ 41168 h 1043829"/>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 name="connsiteX0" fmla="*/ 10292 w 1420704"/>
                  <a:gd name="connsiteY0" fmla="*/ 1450 h 1004111"/>
                  <a:gd name="connsiteX1" fmla="*/ 3199 w 1420704"/>
                  <a:gd name="connsiteY1" fmla="*/ 755960 h 1004111"/>
                  <a:gd name="connsiteX2" fmla="*/ 227117 w 1420704"/>
                  <a:gd name="connsiteY2" fmla="*/ 958106 h 1004111"/>
                  <a:gd name="connsiteX3" fmla="*/ 1285249 w 1420704"/>
                  <a:gd name="connsiteY3" fmla="*/ 939591 h 1004111"/>
                  <a:gd name="connsiteX4" fmla="*/ 1419629 w 1420704"/>
                  <a:gd name="connsiteY4" fmla="*/ 738051 h 1004111"/>
                  <a:gd name="connsiteX5" fmla="*/ 1419629 w 1420704"/>
                  <a:gd name="connsiteY5" fmla="*/ 0 h 1004111"/>
                  <a:gd name="connsiteX6" fmla="*/ 10292 w 1420704"/>
                  <a:gd name="connsiteY6" fmla="*/ 1450 h 100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704" h="1004111">
                    <a:moveTo>
                      <a:pt x="10292" y="1450"/>
                    </a:moveTo>
                    <a:cubicBezTo>
                      <a:pt x="3640" y="211017"/>
                      <a:pt x="-4670" y="608398"/>
                      <a:pt x="3199" y="755960"/>
                    </a:cubicBezTo>
                    <a:cubicBezTo>
                      <a:pt x="-5180" y="890607"/>
                      <a:pt x="76296" y="922335"/>
                      <a:pt x="227117" y="958106"/>
                    </a:cubicBezTo>
                    <a:cubicBezTo>
                      <a:pt x="553585" y="1014542"/>
                      <a:pt x="1009005" y="1030511"/>
                      <a:pt x="1285249" y="939591"/>
                    </a:cubicBezTo>
                    <a:cubicBezTo>
                      <a:pt x="1442672" y="882251"/>
                      <a:pt x="1414452" y="784218"/>
                      <a:pt x="1419629" y="738051"/>
                    </a:cubicBezTo>
                    <a:cubicBezTo>
                      <a:pt x="1419640" y="554982"/>
                      <a:pt x="1422044" y="218340"/>
                      <a:pt x="1419629" y="0"/>
                    </a:cubicBezTo>
                    <a:cubicBezTo>
                      <a:pt x="1279231" y="69116"/>
                      <a:pt x="82812" y="56396"/>
                      <a:pt x="10292" y="1450"/>
                    </a:cubicBezTo>
                    <a:close/>
                  </a:path>
                </a:pathLst>
              </a:custGeom>
              <a:solidFill>
                <a:schemeClr val="bg1">
                  <a:alpha val="70000"/>
                </a:schemeClr>
              </a:solidFill>
              <a:ln w="25400" cap="flat" cmpd="sng" algn="ctr">
                <a:noFill/>
                <a:prstDash val="solid"/>
              </a:ln>
              <a:effectLst/>
            </p:spPr>
            <p:txBody>
              <a:bodyPr anchor="ctr"/>
              <a:lstStyle/>
              <a:p>
                <a:pPr algn="ctr"/>
                <a:endParaRPr lang="en-US" kern="0">
                  <a:solidFill>
                    <a:sysClr val="window" lastClr="FFFFFF"/>
                  </a:solidFill>
                </a:endParaRPr>
              </a:p>
            </p:txBody>
          </p:sp>
        </p:grpSp>
        <p:sp>
          <p:nvSpPr>
            <p:cNvPr id="140" name="Oval 139"/>
            <p:cNvSpPr/>
            <p:nvPr/>
          </p:nvSpPr>
          <p:spPr>
            <a:xfrm>
              <a:off x="7203721" y="3569244"/>
              <a:ext cx="1098449" cy="86154"/>
            </a:xfrm>
            <a:prstGeom prst="ellipse">
              <a:avLst/>
            </a:prstGeom>
            <a:solidFill>
              <a:schemeClr val="tx1">
                <a:lumMod val="95000"/>
                <a:lumOff val="5000"/>
                <a:alpha val="7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grpSp>
      <p:grpSp>
        <p:nvGrpSpPr>
          <p:cNvPr id="8" name="Group 7"/>
          <p:cNvGrpSpPr/>
          <p:nvPr/>
        </p:nvGrpSpPr>
        <p:grpSpPr>
          <a:xfrm>
            <a:off x="2700724" y="4065873"/>
            <a:ext cx="836983" cy="476107"/>
            <a:chOff x="2634049" y="4065873"/>
            <a:chExt cx="836983" cy="476107"/>
          </a:xfrm>
        </p:grpSpPr>
        <p:sp>
          <p:nvSpPr>
            <p:cNvPr id="223" name="TextBox 48"/>
            <p:cNvSpPr txBox="1">
              <a:spLocks noChangeArrowheads="1"/>
            </p:cNvSpPr>
            <p:nvPr/>
          </p:nvSpPr>
          <p:spPr bwMode="auto">
            <a:xfrm>
              <a:off x="2857502" y="4065873"/>
              <a:ext cx="613530" cy="461665"/>
            </a:xfrm>
            <a:prstGeom prst="rect">
              <a:avLst/>
            </a:prstGeom>
            <a:noFill/>
            <a:ln w="9525">
              <a:noFill/>
              <a:miter lim="800000"/>
              <a:headEnd/>
              <a:tailEnd/>
            </a:ln>
          </p:spPr>
          <p:txBody>
            <a:bodyPr wrap="square">
              <a:spAutoFit/>
            </a:bodyPr>
            <a:lstStyle/>
            <a:p>
              <a:pPr algn="ctr"/>
              <a:r>
                <a:rPr lang="en-US" sz="1200" b="1" dirty="0" smtClean="0">
                  <a:solidFill>
                    <a:prstClr val="black"/>
                  </a:solidFill>
                </a:rPr>
                <a:t>Lemon juice</a:t>
              </a:r>
            </a:p>
          </p:txBody>
        </p:sp>
        <p:sp>
          <p:nvSpPr>
            <p:cNvPr id="116" name="Oval 115"/>
            <p:cNvSpPr/>
            <p:nvPr/>
          </p:nvSpPr>
          <p:spPr>
            <a:xfrm>
              <a:off x="2634049" y="4495800"/>
              <a:ext cx="49931"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17" name="Straight Connector 116"/>
            <p:cNvCxnSpPr/>
            <p:nvPr/>
          </p:nvCxnSpPr>
          <p:spPr>
            <a:xfrm flipV="1">
              <a:off x="2679811" y="4268462"/>
              <a:ext cx="330089" cy="238292"/>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 name="Group 6"/>
          <p:cNvGrpSpPr/>
          <p:nvPr/>
        </p:nvGrpSpPr>
        <p:grpSpPr>
          <a:xfrm>
            <a:off x="1095375" y="4048127"/>
            <a:ext cx="842404" cy="461665"/>
            <a:chOff x="1000125" y="4171952"/>
            <a:chExt cx="842404" cy="461665"/>
          </a:xfrm>
        </p:grpSpPr>
        <p:sp>
          <p:nvSpPr>
            <p:cNvPr id="110" name="Oval 109"/>
            <p:cNvSpPr/>
            <p:nvPr/>
          </p:nvSpPr>
          <p:spPr>
            <a:xfrm>
              <a:off x="1000125" y="4582970"/>
              <a:ext cx="49931"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 name="Group 5"/>
            <p:cNvGrpSpPr/>
            <p:nvPr/>
          </p:nvGrpSpPr>
          <p:grpSpPr>
            <a:xfrm>
              <a:off x="1045887" y="4171952"/>
              <a:ext cx="796642" cy="461665"/>
              <a:chOff x="1045887" y="4171952"/>
              <a:chExt cx="796642" cy="461665"/>
            </a:xfrm>
          </p:grpSpPr>
          <p:sp>
            <p:nvSpPr>
              <p:cNvPr id="184" name="TextBox 48"/>
              <p:cNvSpPr txBox="1">
                <a:spLocks noChangeArrowheads="1"/>
              </p:cNvSpPr>
              <p:nvPr/>
            </p:nvSpPr>
            <p:spPr bwMode="auto">
              <a:xfrm>
                <a:off x="1199475" y="4171952"/>
                <a:ext cx="643054" cy="461665"/>
              </a:xfrm>
              <a:prstGeom prst="rect">
                <a:avLst/>
              </a:prstGeom>
              <a:noFill/>
              <a:ln w="9525">
                <a:noFill/>
                <a:miter lim="800000"/>
                <a:headEnd/>
                <a:tailEnd/>
              </a:ln>
            </p:spPr>
            <p:txBody>
              <a:bodyPr wrap="square">
                <a:spAutoFit/>
              </a:bodyPr>
              <a:lstStyle/>
              <a:p>
                <a:pPr algn="ctr"/>
                <a:r>
                  <a:rPr lang="en-US" sz="1200" b="1" dirty="0" smtClean="0">
                    <a:solidFill>
                      <a:prstClr val="black"/>
                    </a:solidFill>
                  </a:rPr>
                  <a:t>Gastric juice</a:t>
                </a:r>
              </a:p>
            </p:txBody>
          </p:sp>
          <p:cxnSp>
            <p:nvCxnSpPr>
              <p:cNvPr id="111" name="Straight Connector 110"/>
              <p:cNvCxnSpPr/>
              <p:nvPr/>
            </p:nvCxnSpPr>
            <p:spPr>
              <a:xfrm flipV="1">
                <a:off x="1045887" y="4354187"/>
                <a:ext cx="330089" cy="238292"/>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0" name="Group 9"/>
          <p:cNvGrpSpPr/>
          <p:nvPr/>
        </p:nvGrpSpPr>
        <p:grpSpPr>
          <a:xfrm>
            <a:off x="4500949" y="4083658"/>
            <a:ext cx="836286" cy="590410"/>
            <a:chOff x="4500949" y="4083658"/>
            <a:chExt cx="836286" cy="590410"/>
          </a:xfrm>
        </p:grpSpPr>
        <p:sp>
          <p:nvSpPr>
            <p:cNvPr id="122" name="Oval 121"/>
            <p:cNvSpPr/>
            <p:nvPr/>
          </p:nvSpPr>
          <p:spPr>
            <a:xfrm>
              <a:off x="4500949" y="4627888"/>
              <a:ext cx="49931"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p:nvGrpSpPr>
          <p:grpSpPr>
            <a:xfrm>
              <a:off x="4546711" y="4083658"/>
              <a:ext cx="790524" cy="555184"/>
              <a:chOff x="4546711" y="4083658"/>
              <a:chExt cx="790524" cy="555184"/>
            </a:xfrm>
          </p:grpSpPr>
          <p:cxnSp>
            <p:nvCxnSpPr>
              <p:cNvPr id="123" name="Straight Connector 122"/>
              <p:cNvCxnSpPr/>
              <p:nvPr/>
            </p:nvCxnSpPr>
            <p:spPr>
              <a:xfrm flipV="1">
                <a:off x="4546711" y="4400550"/>
                <a:ext cx="330089" cy="238292"/>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8" name="TextBox 48"/>
              <p:cNvSpPr txBox="1">
                <a:spLocks noChangeArrowheads="1"/>
              </p:cNvSpPr>
              <p:nvPr/>
            </p:nvSpPr>
            <p:spPr bwMode="auto">
              <a:xfrm>
                <a:off x="4777466" y="4083658"/>
                <a:ext cx="559769" cy="461665"/>
              </a:xfrm>
              <a:prstGeom prst="rect">
                <a:avLst/>
              </a:prstGeom>
              <a:noFill/>
              <a:ln w="9525">
                <a:noFill/>
                <a:miter lim="800000"/>
                <a:headEnd/>
                <a:tailEnd/>
              </a:ln>
            </p:spPr>
            <p:txBody>
              <a:bodyPr wrap="none">
                <a:spAutoFit/>
              </a:bodyPr>
              <a:lstStyle/>
              <a:p>
                <a:pPr>
                  <a:defRPr/>
                </a:pPr>
                <a:r>
                  <a:rPr lang="en-US" sz="1200" b="1" kern="0" dirty="0">
                    <a:solidFill>
                      <a:sysClr val="windowText" lastClr="000000"/>
                    </a:solidFill>
                  </a:rPr>
                  <a:t>Pure</a:t>
                </a:r>
              </a:p>
              <a:p>
                <a:pPr>
                  <a:defRPr/>
                </a:pPr>
                <a:r>
                  <a:rPr lang="en-US" sz="1200" b="1" kern="0" dirty="0">
                    <a:solidFill>
                      <a:sysClr val="windowText" lastClr="000000"/>
                    </a:solidFill>
                  </a:rPr>
                  <a:t>water</a:t>
                </a:r>
                <a:endParaRPr lang="en-IN" sz="1200" b="1" kern="0" dirty="0">
                  <a:solidFill>
                    <a:sysClr val="windowText" lastClr="000000"/>
                  </a:solidFill>
                </a:endParaRPr>
              </a:p>
            </p:txBody>
          </p:sp>
        </p:grpSp>
      </p:grpSp>
      <p:grpSp>
        <p:nvGrpSpPr>
          <p:cNvPr id="11" name="Group 10"/>
          <p:cNvGrpSpPr/>
          <p:nvPr/>
        </p:nvGrpSpPr>
        <p:grpSpPr>
          <a:xfrm>
            <a:off x="6224974" y="4062742"/>
            <a:ext cx="1011021" cy="461665"/>
            <a:chOff x="6224974" y="4062742"/>
            <a:chExt cx="1011021" cy="461665"/>
          </a:xfrm>
        </p:grpSpPr>
        <p:sp>
          <p:nvSpPr>
            <p:cNvPr id="292" name="TextBox 48"/>
            <p:cNvSpPr txBox="1">
              <a:spLocks noChangeArrowheads="1"/>
            </p:cNvSpPr>
            <p:nvPr/>
          </p:nvSpPr>
          <p:spPr bwMode="auto">
            <a:xfrm>
              <a:off x="6444344" y="4062742"/>
              <a:ext cx="791651" cy="461665"/>
            </a:xfrm>
            <a:prstGeom prst="rect">
              <a:avLst/>
            </a:prstGeom>
            <a:noFill/>
            <a:ln w="9525">
              <a:noFill/>
              <a:miter lim="800000"/>
              <a:headEnd/>
              <a:tailEnd/>
            </a:ln>
          </p:spPr>
          <p:txBody>
            <a:bodyPr wrap="square">
              <a:spAutoFit/>
            </a:bodyPr>
            <a:lstStyle/>
            <a:p>
              <a:pPr algn="ctr"/>
              <a:r>
                <a:rPr lang="en-US" sz="1200" b="1" dirty="0" smtClean="0">
                  <a:solidFill>
                    <a:prstClr val="black"/>
                  </a:solidFill>
                </a:rPr>
                <a:t>Milk of magnesia</a:t>
              </a:r>
              <a:endParaRPr lang="en-IN" sz="1200" b="1" dirty="0">
                <a:solidFill>
                  <a:prstClr val="black"/>
                </a:solidFill>
              </a:endParaRPr>
            </a:p>
          </p:txBody>
        </p:sp>
        <p:sp>
          <p:nvSpPr>
            <p:cNvPr id="132" name="Oval 131"/>
            <p:cNvSpPr/>
            <p:nvPr/>
          </p:nvSpPr>
          <p:spPr>
            <a:xfrm>
              <a:off x="6224974" y="4437388"/>
              <a:ext cx="49931"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33" name="Straight Connector 132"/>
            <p:cNvCxnSpPr/>
            <p:nvPr/>
          </p:nvCxnSpPr>
          <p:spPr>
            <a:xfrm flipV="1">
              <a:off x="6270736" y="4210050"/>
              <a:ext cx="330089" cy="238292"/>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Group 11"/>
          <p:cNvGrpSpPr/>
          <p:nvPr/>
        </p:nvGrpSpPr>
        <p:grpSpPr>
          <a:xfrm>
            <a:off x="8081283" y="3984182"/>
            <a:ext cx="1095375" cy="490314"/>
            <a:chOff x="8124825" y="3955154"/>
            <a:chExt cx="1095375" cy="490314"/>
          </a:xfrm>
        </p:grpSpPr>
        <p:sp>
          <p:nvSpPr>
            <p:cNvPr id="106" name="TextBox 48"/>
            <p:cNvSpPr txBox="1">
              <a:spLocks noChangeArrowheads="1"/>
            </p:cNvSpPr>
            <p:nvPr/>
          </p:nvSpPr>
          <p:spPr bwMode="auto">
            <a:xfrm>
              <a:off x="8393523" y="3955154"/>
              <a:ext cx="826677" cy="461665"/>
            </a:xfrm>
            <a:prstGeom prst="rect">
              <a:avLst/>
            </a:prstGeom>
            <a:noFill/>
            <a:ln w="9525">
              <a:noFill/>
              <a:miter lim="800000"/>
              <a:headEnd/>
              <a:tailEnd/>
            </a:ln>
          </p:spPr>
          <p:txBody>
            <a:bodyPr wrap="square">
              <a:spAutoFit/>
            </a:bodyPr>
            <a:lstStyle/>
            <a:p>
              <a:r>
                <a:rPr lang="en-US" sz="1200" b="1" dirty="0" smtClean="0">
                  <a:solidFill>
                    <a:prstClr val="black"/>
                  </a:solidFill>
                </a:rPr>
                <a:t>Sodium hydroxide</a:t>
              </a:r>
              <a:endParaRPr lang="en-IN" sz="1200" b="1" dirty="0">
                <a:solidFill>
                  <a:prstClr val="black"/>
                </a:solidFill>
              </a:endParaRPr>
            </a:p>
          </p:txBody>
        </p:sp>
        <p:sp>
          <p:nvSpPr>
            <p:cNvPr id="137" name="Oval 136"/>
            <p:cNvSpPr/>
            <p:nvPr/>
          </p:nvSpPr>
          <p:spPr>
            <a:xfrm>
              <a:off x="8124825" y="4399288"/>
              <a:ext cx="49931" cy="46180"/>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38" name="Straight Connector 137"/>
            <p:cNvCxnSpPr/>
            <p:nvPr/>
          </p:nvCxnSpPr>
          <p:spPr>
            <a:xfrm flipV="1">
              <a:off x="8170587" y="4171950"/>
              <a:ext cx="330089" cy="238292"/>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1" name="Content Placeholder 2"/>
          <p:cNvSpPr txBox="1">
            <a:spLocks/>
          </p:cNvSpPr>
          <p:nvPr/>
        </p:nvSpPr>
        <p:spPr>
          <a:xfrm>
            <a:off x="1795705" y="347681"/>
            <a:ext cx="5552591"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a:solidFill>
                  <a:srgbClr val="FFFF00"/>
                </a:solidFill>
                <a:latin typeface="HandelGotDBol"/>
              </a:rPr>
              <a:t>Universal indicator with different pH values</a:t>
            </a:r>
          </a:p>
        </p:txBody>
      </p:sp>
    </p:spTree>
    <p:extLst>
      <p:ext uri="{BB962C8B-B14F-4D97-AF65-F5344CB8AC3E}">
        <p14:creationId xmlns:p14="http://schemas.microsoft.com/office/powerpoint/2010/main" val="195636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childTnLst>
                          </p:cTn>
                        </p:par>
                      </p:childTnLst>
                    </p:cTn>
                  </p:par>
                  <p:par>
                    <p:cTn id="24" fill="hold">
                      <p:stCondLst>
                        <p:cond delay="indefinite"/>
                      </p:stCondLst>
                      <p:childTnLst>
                        <p:par>
                          <p:cTn id="25" fill="hold">
                            <p:stCondLst>
                              <p:cond delay="0"/>
                            </p:stCondLst>
                            <p:childTnLst>
                              <p:par>
                                <p:cTn id="26" presetID="0" presetClass="path" presetSubtype="0" fill="hold" nodeType="clickEffect">
                                  <p:stCondLst>
                                    <p:cond delay="0"/>
                                  </p:stCondLst>
                                  <p:childTnLst>
                                    <p:animMotion origin="layout" path="M 1.11111E-6 -0.0642 L 0.00017 0.18765 " pathEditMode="relative" rAng="0" ptsTypes="AA">
                                      <p:cBhvr>
                                        <p:cTn id="27" dur="3000" fill="hold"/>
                                        <p:tgtEl>
                                          <p:spTgt spid="127"/>
                                        </p:tgtEl>
                                        <p:attrNameLst>
                                          <p:attrName>ppt_x</p:attrName>
                                          <p:attrName>ppt_y</p:attrName>
                                        </p:attrNameLst>
                                      </p:cBhvr>
                                      <p:rCtr x="0" y="12593"/>
                                    </p:animMotion>
                                  </p:childTnLst>
                                </p:cTn>
                              </p:par>
                              <p:par>
                                <p:cTn id="28" presetID="22" presetClass="entr" presetSubtype="4" fill="hold" grpId="0" nodeType="withEffect">
                                  <p:stCondLst>
                                    <p:cond delay="2700"/>
                                  </p:stCondLst>
                                  <p:childTnLst>
                                    <p:set>
                                      <p:cBhvr>
                                        <p:cTn id="29" dur="1" fill="hold">
                                          <p:stCondLst>
                                            <p:cond delay="0"/>
                                          </p:stCondLst>
                                        </p:cTn>
                                        <p:tgtEl>
                                          <p:spTgt spid="203"/>
                                        </p:tgtEl>
                                        <p:attrNameLst>
                                          <p:attrName>style.visibility</p:attrName>
                                        </p:attrNameLst>
                                      </p:cBhvr>
                                      <p:to>
                                        <p:strVal val="visible"/>
                                      </p:to>
                                    </p:set>
                                    <p:animEffect transition="in" filter="wipe(down)">
                                      <p:cBhvr>
                                        <p:cTn id="30" dur="1000"/>
                                        <p:tgtEl>
                                          <p:spTgt spid="20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08"/>
                                        </p:tgtEl>
                                        <p:attrNameLst>
                                          <p:attrName>style.visibility</p:attrName>
                                        </p:attrNameLst>
                                      </p:cBhvr>
                                      <p:to>
                                        <p:strVal val="visible"/>
                                      </p:to>
                                    </p:set>
                                  </p:childTnLst>
                                </p:cTn>
                              </p:par>
                            </p:childTnLst>
                          </p:cTn>
                        </p:par>
                        <p:par>
                          <p:cTn id="39" fill="hold">
                            <p:stCondLst>
                              <p:cond delay="0"/>
                            </p:stCondLst>
                            <p:childTnLst>
                              <p:par>
                                <p:cTn id="40" presetID="0" presetClass="path" presetSubtype="0" fill="hold" nodeType="afterEffect">
                                  <p:stCondLst>
                                    <p:cond delay="0"/>
                                  </p:stCondLst>
                                  <p:childTnLst>
                                    <p:animMotion origin="layout" path="M -2.5E-6 -2.22222E-6 L 0.00018 -0.18858 " pathEditMode="relative" rAng="0" ptsTypes="AA">
                                      <p:cBhvr>
                                        <p:cTn id="41" dur="3000" fill="hold"/>
                                        <p:tgtEl>
                                          <p:spTgt spid="208"/>
                                        </p:tgtEl>
                                        <p:attrNameLst>
                                          <p:attrName>ppt_x</p:attrName>
                                          <p:attrName>ppt_y</p:attrName>
                                        </p:attrNameLst>
                                      </p:cBhvr>
                                      <p:rCtr x="0" y="-9444"/>
                                    </p:animMotion>
                                  </p:childTnLst>
                                </p:cTn>
                              </p:par>
                            </p:childTnLst>
                          </p:cTn>
                        </p:par>
                        <p:par>
                          <p:cTn id="42" fill="hold">
                            <p:stCondLst>
                              <p:cond delay="3000"/>
                            </p:stCondLst>
                            <p:childTnLst>
                              <p:par>
                                <p:cTn id="43" presetID="0" presetClass="path" presetSubtype="0" fill="hold" nodeType="afterEffect">
                                  <p:stCondLst>
                                    <p:cond delay="0"/>
                                  </p:stCondLst>
                                  <p:childTnLst>
                                    <p:animMotion origin="layout" path="M 0.01076 -0.18858 L -0.00087 -0.19013 " pathEditMode="relative" rAng="0" ptsTypes="AA">
                                      <p:cBhvr>
                                        <p:cTn id="44" dur="2000" spd="-100000" fill="hold"/>
                                        <p:tgtEl>
                                          <p:spTgt spid="208"/>
                                        </p:tgtEl>
                                        <p:attrNameLst>
                                          <p:attrName>ppt_x</p:attrName>
                                          <p:attrName>ppt_y</p:attrName>
                                        </p:attrNameLst>
                                      </p:cBhvr>
                                      <p:rCtr x="-590" y="-93"/>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animEffect transition="in" filter="fade">
                                      <p:cBhvr>
                                        <p:cTn id="49" dur="500"/>
                                        <p:tgtEl>
                                          <p:spTgt spid="131"/>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 calcmode="lin" valueType="num">
                                      <p:cBhvr additive="base">
                                        <p:cTn id="54" dur="500" fill="hold"/>
                                        <p:tgtEl>
                                          <p:spTgt spid="4"/>
                                        </p:tgtEl>
                                        <p:attrNameLst>
                                          <p:attrName>ppt_x</p:attrName>
                                        </p:attrNameLst>
                                      </p:cBhvr>
                                      <p:tavLst>
                                        <p:tav tm="0">
                                          <p:val>
                                            <p:strVal val="#ppt_x"/>
                                          </p:val>
                                        </p:tav>
                                        <p:tav tm="100000">
                                          <p:val>
                                            <p:strVal val="#ppt_x"/>
                                          </p:val>
                                        </p:tav>
                                      </p:tavLst>
                                    </p:anim>
                                    <p:anim calcmode="lin" valueType="num">
                                      <p:cBhvr additive="base">
                                        <p:cTn id="5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9"/>
                                        </p:tgtEl>
                                        <p:attrNameLst>
                                          <p:attrName>style.visibility</p:attrName>
                                        </p:attrNameLst>
                                      </p:cBhvr>
                                      <p:to>
                                        <p:strVal val="visible"/>
                                      </p:to>
                                    </p:set>
                                    <p:animEffect transition="in" filter="fade">
                                      <p:cBhvr>
                                        <p:cTn id="60" dur="500"/>
                                        <p:tgtEl>
                                          <p:spTgt spid="20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0" presetClass="path" presetSubtype="0" fill="hold" nodeType="clickEffect">
                                  <p:stCondLst>
                                    <p:cond delay="0"/>
                                  </p:stCondLst>
                                  <p:childTnLst>
                                    <p:animMotion origin="layout" path="M 1.11111E-6 -0.0642 L 0.00017 0.18765 " pathEditMode="relative" rAng="0" ptsTypes="AA">
                                      <p:cBhvr>
                                        <p:cTn id="69" dur="3000" fill="hold"/>
                                        <p:tgtEl>
                                          <p:spTgt spid="209"/>
                                        </p:tgtEl>
                                        <p:attrNameLst>
                                          <p:attrName>ppt_x</p:attrName>
                                          <p:attrName>ppt_y</p:attrName>
                                        </p:attrNameLst>
                                      </p:cBhvr>
                                      <p:rCtr x="0" y="12593"/>
                                    </p:animMotion>
                                  </p:childTnLst>
                                </p:cTn>
                              </p:par>
                              <p:par>
                                <p:cTn id="70" presetID="22" presetClass="entr" presetSubtype="4" fill="hold" grpId="0" nodeType="withEffect">
                                  <p:stCondLst>
                                    <p:cond delay="2700"/>
                                  </p:stCondLst>
                                  <p:childTnLst>
                                    <p:set>
                                      <p:cBhvr>
                                        <p:cTn id="71" dur="1" fill="hold">
                                          <p:stCondLst>
                                            <p:cond delay="0"/>
                                          </p:stCondLst>
                                        </p:cTn>
                                        <p:tgtEl>
                                          <p:spTgt spid="213"/>
                                        </p:tgtEl>
                                        <p:attrNameLst>
                                          <p:attrName>style.visibility</p:attrName>
                                        </p:attrNameLst>
                                      </p:cBhvr>
                                      <p:to>
                                        <p:strVal val="visible"/>
                                      </p:to>
                                    </p:set>
                                    <p:animEffect transition="in" filter="wipe(down)">
                                      <p:cBhvr>
                                        <p:cTn id="72" dur="1000"/>
                                        <p:tgtEl>
                                          <p:spTgt spid="21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09"/>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13"/>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214"/>
                                        </p:tgtEl>
                                        <p:attrNameLst>
                                          <p:attrName>style.visibility</p:attrName>
                                        </p:attrNameLst>
                                      </p:cBhvr>
                                      <p:to>
                                        <p:strVal val="visible"/>
                                      </p:to>
                                    </p:set>
                                  </p:childTnLst>
                                </p:cTn>
                              </p:par>
                            </p:childTnLst>
                          </p:cTn>
                        </p:par>
                        <p:par>
                          <p:cTn id="81" fill="hold">
                            <p:stCondLst>
                              <p:cond delay="0"/>
                            </p:stCondLst>
                            <p:childTnLst>
                              <p:par>
                                <p:cTn id="82" presetID="0" presetClass="path" presetSubtype="0" fill="hold" nodeType="afterEffect">
                                  <p:stCondLst>
                                    <p:cond delay="0"/>
                                  </p:stCondLst>
                                  <p:childTnLst>
                                    <p:animMotion origin="layout" path="M -2.5E-6 -2.22222E-6 L 0.00018 -0.18858 " pathEditMode="relative" rAng="0" ptsTypes="AA">
                                      <p:cBhvr>
                                        <p:cTn id="83" dur="3000" fill="hold"/>
                                        <p:tgtEl>
                                          <p:spTgt spid="214"/>
                                        </p:tgtEl>
                                        <p:attrNameLst>
                                          <p:attrName>ppt_x</p:attrName>
                                          <p:attrName>ppt_y</p:attrName>
                                        </p:attrNameLst>
                                      </p:cBhvr>
                                      <p:rCtr x="0" y="-9444"/>
                                    </p:animMotion>
                                  </p:childTnLst>
                                </p:cTn>
                              </p:par>
                            </p:childTnLst>
                          </p:cTn>
                        </p:par>
                        <p:par>
                          <p:cTn id="84" fill="hold">
                            <p:stCondLst>
                              <p:cond delay="3000"/>
                            </p:stCondLst>
                            <p:childTnLst>
                              <p:par>
                                <p:cTn id="85" presetID="0" presetClass="path" presetSubtype="0" accel="50000" decel="50000" fill="hold" nodeType="afterEffect">
                                  <p:stCondLst>
                                    <p:cond delay="0"/>
                                  </p:stCondLst>
                                  <p:childTnLst>
                                    <p:animMotion origin="layout" path="M -0.10139 -0.18889 L 0.01233 -0.18704 " pathEditMode="relative" rAng="0" ptsTypes="AA">
                                      <p:cBhvr>
                                        <p:cTn id="86" dur="2000" spd="-100000" fill="hold"/>
                                        <p:tgtEl>
                                          <p:spTgt spid="214"/>
                                        </p:tgtEl>
                                        <p:attrNameLst>
                                          <p:attrName>ppt_x</p:attrName>
                                          <p:attrName>ppt_y</p:attrName>
                                        </p:attrNameLst>
                                      </p:cBhvr>
                                      <p:rCtr x="5677" y="93"/>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12"/>
                                        </p:tgtEl>
                                        <p:attrNameLst>
                                          <p:attrName>style.visibility</p:attrName>
                                        </p:attrNameLst>
                                      </p:cBhvr>
                                      <p:to>
                                        <p:strVal val="visible"/>
                                      </p:to>
                                    </p:set>
                                    <p:animEffect transition="in" filter="fade">
                                      <p:cBhvr>
                                        <p:cTn id="91" dur="500"/>
                                        <p:tgtEl>
                                          <p:spTgt spid="21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13"/>
                                        </p:tgtEl>
                                        <p:attrNameLst>
                                          <p:attrName>style.visibility</p:attrName>
                                        </p:attrNameLst>
                                      </p:cBhvr>
                                      <p:to>
                                        <p:strVal val="visible"/>
                                      </p:to>
                                    </p:set>
                                    <p:anim calcmode="lin" valueType="num">
                                      <p:cBhvr additive="base">
                                        <p:cTn id="96" dur="500" fill="hold"/>
                                        <p:tgtEl>
                                          <p:spTgt spid="13"/>
                                        </p:tgtEl>
                                        <p:attrNameLst>
                                          <p:attrName>ppt_x</p:attrName>
                                        </p:attrNameLst>
                                      </p:cBhvr>
                                      <p:tavLst>
                                        <p:tav tm="0">
                                          <p:val>
                                            <p:strVal val="#ppt_x"/>
                                          </p:val>
                                        </p:tav>
                                        <p:tav tm="100000">
                                          <p:val>
                                            <p:strVal val="#ppt_x"/>
                                          </p:val>
                                        </p:tav>
                                      </p:tavLst>
                                    </p:anim>
                                    <p:anim calcmode="lin" valueType="num">
                                      <p:cBhvr additive="base">
                                        <p:cTn id="9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left)">
                                      <p:cBhvr>
                                        <p:cTn id="102" dur="500"/>
                                        <p:tgtEl>
                                          <p:spTgt spid="1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4"/>
                                        </p:tgtEl>
                                        <p:attrNameLst>
                                          <p:attrName>style.visibility</p:attrName>
                                        </p:attrNameLst>
                                      </p:cBhvr>
                                      <p:to>
                                        <p:strVal val="visible"/>
                                      </p:to>
                                    </p:set>
                                    <p:animEffect transition="in" filter="fade">
                                      <p:cBhvr>
                                        <p:cTn id="107" dur="500"/>
                                        <p:tgtEl>
                                          <p:spTgt spid="244"/>
                                        </p:tgtEl>
                                      </p:cBhvr>
                                    </p:animEffect>
                                  </p:childTnLst>
                                </p:cTn>
                              </p:par>
                            </p:childTnLst>
                          </p:cTn>
                        </p:par>
                      </p:childTnLst>
                    </p:cTn>
                  </p:par>
                  <p:par>
                    <p:cTn id="108" fill="hold">
                      <p:stCondLst>
                        <p:cond delay="indefinite"/>
                      </p:stCondLst>
                      <p:childTnLst>
                        <p:par>
                          <p:cTn id="109" fill="hold">
                            <p:stCondLst>
                              <p:cond delay="0"/>
                            </p:stCondLst>
                            <p:childTnLst>
                              <p:par>
                                <p:cTn id="110" presetID="0" presetClass="path" presetSubtype="0" fill="hold" nodeType="clickEffect">
                                  <p:stCondLst>
                                    <p:cond delay="0"/>
                                  </p:stCondLst>
                                  <p:childTnLst>
                                    <p:animMotion origin="layout" path="M 1.11111E-6 -0.0642 L 0.00017 0.18765 " pathEditMode="relative" rAng="0" ptsTypes="AA">
                                      <p:cBhvr>
                                        <p:cTn id="111" dur="3000" fill="hold"/>
                                        <p:tgtEl>
                                          <p:spTgt spid="244"/>
                                        </p:tgtEl>
                                        <p:attrNameLst>
                                          <p:attrName>ppt_x</p:attrName>
                                          <p:attrName>ppt_y</p:attrName>
                                        </p:attrNameLst>
                                      </p:cBhvr>
                                      <p:rCtr x="0" y="12593"/>
                                    </p:animMotion>
                                  </p:childTnLst>
                                </p:cTn>
                              </p:par>
                              <p:par>
                                <p:cTn id="112" presetID="22" presetClass="entr" presetSubtype="4" fill="hold" grpId="0" nodeType="withEffect">
                                  <p:stCondLst>
                                    <p:cond delay="2700"/>
                                  </p:stCondLst>
                                  <p:childTnLst>
                                    <p:set>
                                      <p:cBhvr>
                                        <p:cTn id="113" dur="1" fill="hold">
                                          <p:stCondLst>
                                            <p:cond delay="0"/>
                                          </p:stCondLst>
                                        </p:cTn>
                                        <p:tgtEl>
                                          <p:spTgt spid="248"/>
                                        </p:tgtEl>
                                        <p:attrNameLst>
                                          <p:attrName>style.visibility</p:attrName>
                                        </p:attrNameLst>
                                      </p:cBhvr>
                                      <p:to>
                                        <p:strVal val="visible"/>
                                      </p:to>
                                    </p:set>
                                    <p:animEffect transition="in" filter="wipe(down)">
                                      <p:cBhvr>
                                        <p:cTn id="114" dur="1000"/>
                                        <p:tgtEl>
                                          <p:spTgt spid="248"/>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244"/>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48"/>
                                        </p:tgtEl>
                                        <p:attrNameLst>
                                          <p:attrName>style.visibility</p:attrName>
                                        </p:attrNameLst>
                                      </p:cBhvr>
                                      <p:to>
                                        <p:strVal val="hidden"/>
                                      </p:to>
                                    </p:set>
                                  </p:childTnLst>
                                </p:cTn>
                              </p:par>
                              <p:par>
                                <p:cTn id="121" presetID="1" presetClass="entr" presetSubtype="0" fill="hold" nodeType="withEffect">
                                  <p:stCondLst>
                                    <p:cond delay="0"/>
                                  </p:stCondLst>
                                  <p:childTnLst>
                                    <p:set>
                                      <p:cBhvr>
                                        <p:cTn id="122" dur="1" fill="hold">
                                          <p:stCondLst>
                                            <p:cond delay="0"/>
                                          </p:stCondLst>
                                        </p:cTn>
                                        <p:tgtEl>
                                          <p:spTgt spid="249"/>
                                        </p:tgtEl>
                                        <p:attrNameLst>
                                          <p:attrName>style.visibility</p:attrName>
                                        </p:attrNameLst>
                                      </p:cBhvr>
                                      <p:to>
                                        <p:strVal val="visible"/>
                                      </p:to>
                                    </p:set>
                                  </p:childTnLst>
                                </p:cTn>
                              </p:par>
                            </p:childTnLst>
                          </p:cTn>
                        </p:par>
                        <p:par>
                          <p:cTn id="123" fill="hold">
                            <p:stCondLst>
                              <p:cond delay="0"/>
                            </p:stCondLst>
                            <p:childTnLst>
                              <p:par>
                                <p:cTn id="124" presetID="0" presetClass="path" presetSubtype="0" fill="hold" nodeType="afterEffect">
                                  <p:stCondLst>
                                    <p:cond delay="0"/>
                                  </p:stCondLst>
                                  <p:childTnLst>
                                    <p:animMotion origin="layout" path="M -2.5E-6 -2.22222E-6 L 0.00018 -0.18858 " pathEditMode="relative" rAng="0" ptsTypes="AA">
                                      <p:cBhvr>
                                        <p:cTn id="125" dur="3000" fill="hold"/>
                                        <p:tgtEl>
                                          <p:spTgt spid="249"/>
                                        </p:tgtEl>
                                        <p:attrNameLst>
                                          <p:attrName>ppt_x</p:attrName>
                                          <p:attrName>ppt_y</p:attrName>
                                        </p:attrNameLst>
                                      </p:cBhvr>
                                      <p:rCtr x="0" y="-9444"/>
                                    </p:animMotion>
                                  </p:childTnLst>
                                </p:cTn>
                              </p:par>
                            </p:childTnLst>
                          </p:cTn>
                        </p:par>
                        <p:par>
                          <p:cTn id="126" fill="hold">
                            <p:stCondLst>
                              <p:cond delay="3000"/>
                            </p:stCondLst>
                            <p:childTnLst>
                              <p:par>
                                <p:cTn id="127" presetID="0" presetClass="path" presetSubtype="0" fill="hold" nodeType="afterEffect">
                                  <p:stCondLst>
                                    <p:cond delay="0"/>
                                  </p:stCondLst>
                                  <p:childTnLst>
                                    <p:animMotion origin="layout" path="M 0.00018 -0.1887 L -0.01909 -0.18499 " pathEditMode="relative" rAng="0" ptsTypes="AA">
                                      <p:cBhvr>
                                        <p:cTn id="128" dur="2000" fill="hold"/>
                                        <p:tgtEl>
                                          <p:spTgt spid="249"/>
                                        </p:tgtEl>
                                        <p:attrNameLst>
                                          <p:attrName>ppt_x</p:attrName>
                                          <p:attrName>ppt_y</p:attrName>
                                        </p:attrNameLst>
                                      </p:cBhvr>
                                      <p:rCtr x="-972" y="185"/>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47"/>
                                        </p:tgtEl>
                                        <p:attrNameLst>
                                          <p:attrName>style.visibility</p:attrName>
                                        </p:attrNameLst>
                                      </p:cBhvr>
                                      <p:to>
                                        <p:strVal val="visible"/>
                                      </p:to>
                                    </p:set>
                                    <p:animEffect transition="in" filter="fade">
                                      <p:cBhvr>
                                        <p:cTn id="133" dur="500"/>
                                        <p:tgtEl>
                                          <p:spTgt spid="247"/>
                                        </p:tgtEl>
                                      </p:cBhvr>
                                    </p:animEffect>
                                  </p:childTnLst>
                                </p:cTn>
                              </p:par>
                            </p:childTnLst>
                          </p:cTn>
                        </p:par>
                      </p:childTnLst>
                    </p:cTn>
                  </p:par>
                  <p:par>
                    <p:cTn id="134" fill="hold">
                      <p:stCondLst>
                        <p:cond delay="indefinite"/>
                      </p:stCondLst>
                      <p:childTnLst>
                        <p:par>
                          <p:cTn id="135" fill="hold">
                            <p:stCondLst>
                              <p:cond delay="0"/>
                            </p:stCondLst>
                            <p:childTnLst>
                              <p:par>
                                <p:cTn id="136" presetID="2" presetClass="entr" presetSubtype="4" fill="hold" nodeType="clickEffect">
                                  <p:stCondLst>
                                    <p:cond delay="0"/>
                                  </p:stCondLst>
                                  <p:childTnLst>
                                    <p:set>
                                      <p:cBhvr>
                                        <p:cTn id="137" dur="1" fill="hold">
                                          <p:stCondLst>
                                            <p:cond delay="0"/>
                                          </p:stCondLst>
                                        </p:cTn>
                                        <p:tgtEl>
                                          <p:spTgt spid="14"/>
                                        </p:tgtEl>
                                        <p:attrNameLst>
                                          <p:attrName>style.visibility</p:attrName>
                                        </p:attrNameLst>
                                      </p:cBhvr>
                                      <p:to>
                                        <p:strVal val="visible"/>
                                      </p:to>
                                    </p:set>
                                    <p:anim calcmode="lin" valueType="num">
                                      <p:cBhvr additive="base">
                                        <p:cTn id="138" dur="500" fill="hold"/>
                                        <p:tgtEl>
                                          <p:spTgt spid="14"/>
                                        </p:tgtEl>
                                        <p:attrNameLst>
                                          <p:attrName>ppt_x</p:attrName>
                                        </p:attrNameLst>
                                      </p:cBhvr>
                                      <p:tavLst>
                                        <p:tav tm="0">
                                          <p:val>
                                            <p:strVal val="#ppt_x"/>
                                          </p:val>
                                        </p:tav>
                                        <p:tav tm="100000">
                                          <p:val>
                                            <p:strVal val="#ppt_x"/>
                                          </p:val>
                                        </p:tav>
                                      </p:tavLst>
                                    </p:anim>
                                    <p:anim calcmode="lin" valueType="num">
                                      <p:cBhvr additive="base">
                                        <p:cTn id="13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11"/>
                                        </p:tgtEl>
                                        <p:attrNameLst>
                                          <p:attrName>style.visibility</p:attrName>
                                        </p:attrNameLst>
                                      </p:cBhvr>
                                      <p:to>
                                        <p:strVal val="visible"/>
                                      </p:to>
                                    </p:set>
                                    <p:animEffect transition="in" filter="wipe(left)">
                                      <p:cBhvr>
                                        <p:cTn id="144" dur="500"/>
                                        <p:tgtEl>
                                          <p:spTgt spid="1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278"/>
                                        </p:tgtEl>
                                        <p:attrNameLst>
                                          <p:attrName>style.visibility</p:attrName>
                                        </p:attrNameLst>
                                      </p:cBhvr>
                                      <p:to>
                                        <p:strVal val="visible"/>
                                      </p:to>
                                    </p:set>
                                    <p:animEffect transition="in" filter="fade">
                                      <p:cBhvr>
                                        <p:cTn id="149" dur="500"/>
                                        <p:tgtEl>
                                          <p:spTgt spid="278"/>
                                        </p:tgtEl>
                                      </p:cBhvr>
                                    </p:animEffect>
                                  </p:childTnLst>
                                </p:cTn>
                              </p:par>
                            </p:childTnLst>
                          </p:cTn>
                        </p:par>
                      </p:childTnLst>
                    </p:cTn>
                  </p:par>
                  <p:par>
                    <p:cTn id="150" fill="hold">
                      <p:stCondLst>
                        <p:cond delay="indefinite"/>
                      </p:stCondLst>
                      <p:childTnLst>
                        <p:par>
                          <p:cTn id="151" fill="hold">
                            <p:stCondLst>
                              <p:cond delay="0"/>
                            </p:stCondLst>
                            <p:childTnLst>
                              <p:par>
                                <p:cTn id="152" presetID="0" presetClass="path" presetSubtype="0" fill="hold" nodeType="clickEffect">
                                  <p:stCondLst>
                                    <p:cond delay="0"/>
                                  </p:stCondLst>
                                  <p:childTnLst>
                                    <p:animMotion origin="layout" path="M 1.11111E-6 -0.0642 L 0.00017 0.18765 " pathEditMode="relative" rAng="0" ptsTypes="AA">
                                      <p:cBhvr>
                                        <p:cTn id="153" dur="3000" fill="hold"/>
                                        <p:tgtEl>
                                          <p:spTgt spid="278"/>
                                        </p:tgtEl>
                                        <p:attrNameLst>
                                          <p:attrName>ppt_x</p:attrName>
                                          <p:attrName>ppt_y</p:attrName>
                                        </p:attrNameLst>
                                      </p:cBhvr>
                                      <p:rCtr x="0" y="12593"/>
                                    </p:animMotion>
                                  </p:childTnLst>
                                </p:cTn>
                              </p:par>
                              <p:par>
                                <p:cTn id="154" presetID="22" presetClass="entr" presetSubtype="4" fill="hold" grpId="0" nodeType="withEffect">
                                  <p:stCondLst>
                                    <p:cond delay="2700"/>
                                  </p:stCondLst>
                                  <p:childTnLst>
                                    <p:set>
                                      <p:cBhvr>
                                        <p:cTn id="155" dur="1" fill="hold">
                                          <p:stCondLst>
                                            <p:cond delay="0"/>
                                          </p:stCondLst>
                                        </p:cTn>
                                        <p:tgtEl>
                                          <p:spTgt spid="282"/>
                                        </p:tgtEl>
                                        <p:attrNameLst>
                                          <p:attrName>style.visibility</p:attrName>
                                        </p:attrNameLst>
                                      </p:cBhvr>
                                      <p:to>
                                        <p:strVal val="visible"/>
                                      </p:to>
                                    </p:set>
                                    <p:animEffect transition="in" filter="wipe(down)">
                                      <p:cBhvr>
                                        <p:cTn id="156" dur="1000"/>
                                        <p:tgtEl>
                                          <p:spTgt spid="282"/>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278"/>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282"/>
                                        </p:tgtEl>
                                        <p:attrNameLst>
                                          <p:attrName>style.visibility</p:attrName>
                                        </p:attrNameLst>
                                      </p:cBhvr>
                                      <p:to>
                                        <p:strVal val="hidden"/>
                                      </p:to>
                                    </p:set>
                                  </p:childTnLst>
                                </p:cTn>
                              </p:par>
                              <p:par>
                                <p:cTn id="163" presetID="1" presetClass="entr" presetSubtype="0" fill="hold" nodeType="withEffect">
                                  <p:stCondLst>
                                    <p:cond delay="0"/>
                                  </p:stCondLst>
                                  <p:childTnLst>
                                    <p:set>
                                      <p:cBhvr>
                                        <p:cTn id="164" dur="1" fill="hold">
                                          <p:stCondLst>
                                            <p:cond delay="0"/>
                                          </p:stCondLst>
                                        </p:cTn>
                                        <p:tgtEl>
                                          <p:spTgt spid="283"/>
                                        </p:tgtEl>
                                        <p:attrNameLst>
                                          <p:attrName>style.visibility</p:attrName>
                                        </p:attrNameLst>
                                      </p:cBhvr>
                                      <p:to>
                                        <p:strVal val="visible"/>
                                      </p:to>
                                    </p:set>
                                  </p:childTnLst>
                                </p:cTn>
                              </p:par>
                            </p:childTnLst>
                          </p:cTn>
                        </p:par>
                        <p:par>
                          <p:cTn id="165" fill="hold">
                            <p:stCondLst>
                              <p:cond delay="0"/>
                            </p:stCondLst>
                            <p:childTnLst>
                              <p:par>
                                <p:cTn id="166" presetID="0" presetClass="path" presetSubtype="0" fill="hold" nodeType="afterEffect">
                                  <p:stCondLst>
                                    <p:cond delay="0"/>
                                  </p:stCondLst>
                                  <p:childTnLst>
                                    <p:animMotion origin="layout" path="M -2.5E-6 -2.22222E-6 L 0.00018 -0.18858 " pathEditMode="relative" rAng="0" ptsTypes="AA">
                                      <p:cBhvr>
                                        <p:cTn id="167" dur="3000" fill="hold"/>
                                        <p:tgtEl>
                                          <p:spTgt spid="283"/>
                                        </p:tgtEl>
                                        <p:attrNameLst>
                                          <p:attrName>ppt_x</p:attrName>
                                          <p:attrName>ppt_y</p:attrName>
                                        </p:attrNameLst>
                                      </p:cBhvr>
                                      <p:rCtr x="0" y="-9444"/>
                                    </p:animMotion>
                                  </p:childTnLst>
                                </p:cTn>
                              </p:par>
                            </p:childTnLst>
                          </p:cTn>
                        </p:par>
                        <p:par>
                          <p:cTn id="168" fill="hold">
                            <p:stCondLst>
                              <p:cond delay="3000"/>
                            </p:stCondLst>
                            <p:childTnLst>
                              <p:par>
                                <p:cTn id="169" presetID="0" presetClass="path" presetSubtype="0" accel="50000" decel="50000" fill="hold" nodeType="afterEffect">
                                  <p:stCondLst>
                                    <p:cond delay="0"/>
                                  </p:stCondLst>
                                  <p:childTnLst>
                                    <p:animMotion origin="layout" path="M -0.01771 -0.18889 L 0.0033 -0.18982 " pathEditMode="relative" rAng="0" ptsTypes="AA">
                                      <p:cBhvr>
                                        <p:cTn id="170" dur="2000" spd="-100000" fill="hold"/>
                                        <p:tgtEl>
                                          <p:spTgt spid="283"/>
                                        </p:tgtEl>
                                        <p:attrNameLst>
                                          <p:attrName>ppt_x</p:attrName>
                                          <p:attrName>ppt_y</p:attrName>
                                        </p:attrNameLst>
                                      </p:cBhvr>
                                      <p:rCtr x="1042" y="-62"/>
                                    </p:animMotion>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281"/>
                                        </p:tgtEl>
                                        <p:attrNameLst>
                                          <p:attrName>style.visibility</p:attrName>
                                        </p:attrNameLst>
                                      </p:cBhvr>
                                      <p:to>
                                        <p:strVal val="visible"/>
                                      </p:to>
                                    </p:set>
                                    <p:animEffect transition="in" filter="fade">
                                      <p:cBhvr>
                                        <p:cTn id="175" dur="500"/>
                                        <p:tgtEl>
                                          <p:spTgt spid="281"/>
                                        </p:tgtEl>
                                      </p:cBhvr>
                                    </p:animEffect>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15"/>
                                        </p:tgtEl>
                                        <p:attrNameLst>
                                          <p:attrName>style.visibility</p:attrName>
                                        </p:attrNameLst>
                                      </p:cBhvr>
                                      <p:to>
                                        <p:strVal val="visible"/>
                                      </p:to>
                                    </p:set>
                                    <p:anim calcmode="lin" valueType="num">
                                      <p:cBhvr additive="base">
                                        <p:cTn id="180" dur="500" fill="hold"/>
                                        <p:tgtEl>
                                          <p:spTgt spid="15"/>
                                        </p:tgtEl>
                                        <p:attrNameLst>
                                          <p:attrName>ppt_x</p:attrName>
                                        </p:attrNameLst>
                                      </p:cBhvr>
                                      <p:tavLst>
                                        <p:tav tm="0">
                                          <p:val>
                                            <p:strVal val="#ppt_x"/>
                                          </p:val>
                                        </p:tav>
                                        <p:tav tm="100000">
                                          <p:val>
                                            <p:strVal val="#ppt_x"/>
                                          </p:val>
                                        </p:tav>
                                      </p:tavLst>
                                    </p:anim>
                                    <p:anim calcmode="lin" valueType="num">
                                      <p:cBhvr additive="base">
                                        <p:cTn id="18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nodeType="clickEffect">
                                  <p:stCondLst>
                                    <p:cond delay="0"/>
                                  </p:stCondLst>
                                  <p:childTnLst>
                                    <p:set>
                                      <p:cBhvr>
                                        <p:cTn id="185" dur="1" fill="hold">
                                          <p:stCondLst>
                                            <p:cond delay="0"/>
                                          </p:stCondLst>
                                        </p:cTn>
                                        <p:tgtEl>
                                          <p:spTgt spid="12"/>
                                        </p:tgtEl>
                                        <p:attrNameLst>
                                          <p:attrName>style.visibility</p:attrName>
                                        </p:attrNameLst>
                                      </p:cBhvr>
                                      <p:to>
                                        <p:strVal val="visible"/>
                                      </p:to>
                                    </p:set>
                                    <p:animEffect transition="in" filter="wipe(left)">
                                      <p:cBhvr>
                                        <p:cTn id="186" dur="500"/>
                                        <p:tgtEl>
                                          <p:spTgt spid="12"/>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nodeType="clickEffect">
                                  <p:stCondLst>
                                    <p:cond delay="0"/>
                                  </p:stCondLst>
                                  <p:childTnLst>
                                    <p:set>
                                      <p:cBhvr>
                                        <p:cTn id="190" dur="1" fill="hold">
                                          <p:stCondLst>
                                            <p:cond delay="0"/>
                                          </p:stCondLst>
                                        </p:cTn>
                                        <p:tgtEl>
                                          <p:spTgt spid="92"/>
                                        </p:tgtEl>
                                        <p:attrNameLst>
                                          <p:attrName>style.visibility</p:attrName>
                                        </p:attrNameLst>
                                      </p:cBhvr>
                                      <p:to>
                                        <p:strVal val="visible"/>
                                      </p:to>
                                    </p:set>
                                    <p:animEffect transition="in" filter="fade">
                                      <p:cBhvr>
                                        <p:cTn id="191" dur="500"/>
                                        <p:tgtEl>
                                          <p:spTgt spid="92"/>
                                        </p:tgtEl>
                                      </p:cBhvr>
                                    </p:animEffect>
                                  </p:childTnLst>
                                </p:cTn>
                              </p:par>
                            </p:childTnLst>
                          </p:cTn>
                        </p:par>
                      </p:childTnLst>
                    </p:cTn>
                  </p:par>
                  <p:par>
                    <p:cTn id="192" fill="hold">
                      <p:stCondLst>
                        <p:cond delay="indefinite"/>
                      </p:stCondLst>
                      <p:childTnLst>
                        <p:par>
                          <p:cTn id="193" fill="hold">
                            <p:stCondLst>
                              <p:cond delay="0"/>
                            </p:stCondLst>
                            <p:childTnLst>
                              <p:par>
                                <p:cTn id="194" presetID="0" presetClass="path" presetSubtype="0" fill="hold" nodeType="clickEffect">
                                  <p:stCondLst>
                                    <p:cond delay="0"/>
                                  </p:stCondLst>
                                  <p:childTnLst>
                                    <p:animMotion origin="layout" path="M 1.11111E-6 -0.0642 L 0.00017 0.18765 " pathEditMode="relative" rAng="0" ptsTypes="AA">
                                      <p:cBhvr>
                                        <p:cTn id="195" dur="3000" fill="hold"/>
                                        <p:tgtEl>
                                          <p:spTgt spid="92"/>
                                        </p:tgtEl>
                                        <p:attrNameLst>
                                          <p:attrName>ppt_x</p:attrName>
                                          <p:attrName>ppt_y</p:attrName>
                                        </p:attrNameLst>
                                      </p:cBhvr>
                                      <p:rCtr x="0" y="12593"/>
                                    </p:animMotion>
                                  </p:childTnLst>
                                </p:cTn>
                              </p:par>
                              <p:par>
                                <p:cTn id="196" presetID="22" presetClass="entr" presetSubtype="4" fill="hold" grpId="0" nodeType="withEffect">
                                  <p:stCondLst>
                                    <p:cond delay="2700"/>
                                  </p:stCondLst>
                                  <p:childTnLst>
                                    <p:set>
                                      <p:cBhvr>
                                        <p:cTn id="197" dur="1" fill="hold">
                                          <p:stCondLst>
                                            <p:cond delay="0"/>
                                          </p:stCondLst>
                                        </p:cTn>
                                        <p:tgtEl>
                                          <p:spTgt spid="96"/>
                                        </p:tgtEl>
                                        <p:attrNameLst>
                                          <p:attrName>style.visibility</p:attrName>
                                        </p:attrNameLst>
                                      </p:cBhvr>
                                      <p:to>
                                        <p:strVal val="visible"/>
                                      </p:to>
                                    </p:set>
                                    <p:animEffect transition="in" filter="wipe(down)">
                                      <p:cBhvr>
                                        <p:cTn id="198" dur="1000"/>
                                        <p:tgtEl>
                                          <p:spTgt spid="96"/>
                                        </p:tgtEl>
                                      </p:cBhvr>
                                    </p:animEffec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nodeType="clickEffect">
                                  <p:stCondLst>
                                    <p:cond delay="0"/>
                                  </p:stCondLst>
                                  <p:childTnLst>
                                    <p:set>
                                      <p:cBhvr>
                                        <p:cTn id="202" dur="1" fill="hold">
                                          <p:stCondLst>
                                            <p:cond delay="0"/>
                                          </p:stCondLst>
                                        </p:cTn>
                                        <p:tgtEl>
                                          <p:spTgt spid="92"/>
                                        </p:tgtEl>
                                        <p:attrNameLst>
                                          <p:attrName>style.visibility</p:attrName>
                                        </p:attrNameLst>
                                      </p:cBhvr>
                                      <p:to>
                                        <p:strVal val="hidden"/>
                                      </p:to>
                                    </p:set>
                                  </p:childTnLst>
                                </p:cTn>
                              </p:par>
                              <p:par>
                                <p:cTn id="203" presetID="1" presetClass="exit" presetSubtype="0" fill="hold" grpId="1" nodeType="withEffect">
                                  <p:stCondLst>
                                    <p:cond delay="0"/>
                                  </p:stCondLst>
                                  <p:childTnLst>
                                    <p:set>
                                      <p:cBhvr>
                                        <p:cTn id="204" dur="1" fill="hold">
                                          <p:stCondLst>
                                            <p:cond delay="0"/>
                                          </p:stCondLst>
                                        </p:cTn>
                                        <p:tgtEl>
                                          <p:spTgt spid="96"/>
                                        </p:tgtEl>
                                        <p:attrNameLst>
                                          <p:attrName>style.visibility</p:attrName>
                                        </p:attrNameLst>
                                      </p:cBhvr>
                                      <p:to>
                                        <p:strVal val="hidden"/>
                                      </p:to>
                                    </p:set>
                                  </p:childTnLst>
                                </p:cTn>
                              </p:par>
                              <p:par>
                                <p:cTn id="205" presetID="1" presetClass="entr" presetSubtype="0" fill="hold" nodeType="withEffect">
                                  <p:stCondLst>
                                    <p:cond delay="0"/>
                                  </p:stCondLst>
                                  <p:childTnLst>
                                    <p:set>
                                      <p:cBhvr>
                                        <p:cTn id="206" dur="1" fill="hold">
                                          <p:stCondLst>
                                            <p:cond delay="0"/>
                                          </p:stCondLst>
                                        </p:cTn>
                                        <p:tgtEl>
                                          <p:spTgt spid="97"/>
                                        </p:tgtEl>
                                        <p:attrNameLst>
                                          <p:attrName>style.visibility</p:attrName>
                                        </p:attrNameLst>
                                      </p:cBhvr>
                                      <p:to>
                                        <p:strVal val="visible"/>
                                      </p:to>
                                    </p:set>
                                  </p:childTnLst>
                                </p:cTn>
                              </p:par>
                            </p:childTnLst>
                          </p:cTn>
                        </p:par>
                        <p:par>
                          <p:cTn id="207" fill="hold">
                            <p:stCondLst>
                              <p:cond delay="0"/>
                            </p:stCondLst>
                            <p:childTnLst>
                              <p:par>
                                <p:cTn id="208" presetID="0" presetClass="path" presetSubtype="0" fill="hold" nodeType="afterEffect">
                                  <p:stCondLst>
                                    <p:cond delay="0"/>
                                  </p:stCondLst>
                                  <p:childTnLst>
                                    <p:animMotion origin="layout" path="M -2.5E-6 -2.22222E-6 L 0.00018 -0.18858 " pathEditMode="relative" rAng="0" ptsTypes="AA">
                                      <p:cBhvr>
                                        <p:cTn id="209" dur="3000" fill="hold"/>
                                        <p:tgtEl>
                                          <p:spTgt spid="97"/>
                                        </p:tgtEl>
                                        <p:attrNameLst>
                                          <p:attrName>ppt_x</p:attrName>
                                          <p:attrName>ppt_y</p:attrName>
                                        </p:attrNameLst>
                                      </p:cBhvr>
                                      <p:rCtr x="0" y="-9444"/>
                                    </p:animMotion>
                                  </p:childTnLst>
                                </p:cTn>
                              </p:par>
                            </p:childTnLst>
                          </p:cTn>
                        </p:par>
                        <p:par>
                          <p:cTn id="210" fill="hold">
                            <p:stCondLst>
                              <p:cond delay="3000"/>
                            </p:stCondLst>
                            <p:childTnLst>
                              <p:par>
                                <p:cTn id="211" presetID="0" presetClass="path" presetSubtype="0" accel="50000" decel="50000" fill="hold" nodeType="afterEffect">
                                  <p:stCondLst>
                                    <p:cond delay="0"/>
                                  </p:stCondLst>
                                  <p:childTnLst>
                                    <p:animMotion origin="layout" path="M -0.01528 -0.18858 L 0.00174 -0.18951 " pathEditMode="relative" rAng="0" ptsTypes="AA">
                                      <p:cBhvr>
                                        <p:cTn id="212" dur="2000" spd="-100000" fill="hold"/>
                                        <p:tgtEl>
                                          <p:spTgt spid="97"/>
                                        </p:tgtEl>
                                        <p:attrNameLst>
                                          <p:attrName>ppt_x</p:attrName>
                                          <p:attrName>ppt_y</p:attrName>
                                        </p:attrNameLst>
                                      </p:cBhvr>
                                      <p:rCtr x="851" y="-62"/>
                                    </p:animMotion>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95"/>
                                        </p:tgtEl>
                                        <p:attrNameLst>
                                          <p:attrName>style.visibility</p:attrName>
                                        </p:attrNameLst>
                                      </p:cBhvr>
                                      <p:to>
                                        <p:strVal val="visible"/>
                                      </p:to>
                                    </p:set>
                                    <p:animEffect transition="in" filter="fade">
                                      <p:cBhvr>
                                        <p:cTn id="217" dur="500"/>
                                        <p:tgtEl>
                                          <p:spTgt spid="95"/>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1"/>
                                        </p:tgtEl>
                                        <p:attrNameLst>
                                          <p:attrName>style.visibility</p:attrName>
                                        </p:attrNameLst>
                                      </p:cBhvr>
                                      <p:to>
                                        <p:strVal val="visible"/>
                                      </p:to>
                                    </p:set>
                                    <p:anim calcmode="lin" valueType="num">
                                      <p:cBhvr>
                                        <p:cTn id="220" dur="500" fill="hold"/>
                                        <p:tgtEl>
                                          <p:spTgt spid="141"/>
                                        </p:tgtEl>
                                        <p:attrNameLst>
                                          <p:attrName>ppt_w</p:attrName>
                                        </p:attrNameLst>
                                      </p:cBhvr>
                                      <p:tavLst>
                                        <p:tav tm="0">
                                          <p:val>
                                            <p:fltVal val="0"/>
                                          </p:val>
                                        </p:tav>
                                        <p:tav tm="100000">
                                          <p:val>
                                            <p:strVal val="#ppt_w"/>
                                          </p:val>
                                        </p:tav>
                                      </p:tavLst>
                                    </p:anim>
                                    <p:anim calcmode="lin" valueType="num">
                                      <p:cBhvr>
                                        <p:cTn id="221" dur="500" fill="hold"/>
                                        <p:tgtEl>
                                          <p:spTgt spid="141"/>
                                        </p:tgtEl>
                                        <p:attrNameLst>
                                          <p:attrName>ppt_h</p:attrName>
                                        </p:attrNameLst>
                                      </p:cBhvr>
                                      <p:tavLst>
                                        <p:tav tm="0">
                                          <p:val>
                                            <p:fltVal val="0"/>
                                          </p:val>
                                        </p:tav>
                                        <p:tav tm="100000">
                                          <p:val>
                                            <p:strVal val="#ppt_h"/>
                                          </p:val>
                                        </p:tav>
                                      </p:tavLst>
                                    </p:anim>
                                    <p:animEffect transition="in" filter="fade">
                                      <p:cBhvr>
                                        <p:cTn id="222"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203" grpId="0" animBg="1"/>
      <p:bldP spid="203" grpId="1" animBg="1"/>
      <p:bldP spid="212" grpId="0"/>
      <p:bldP spid="247" grpId="0"/>
      <p:bldP spid="248" grpId="0" animBg="1"/>
      <p:bldP spid="248" grpId="1" animBg="1"/>
      <p:bldP spid="281" grpId="0"/>
      <p:bldP spid="282" grpId="0" animBg="1"/>
      <p:bldP spid="282" grpId="1" animBg="1"/>
      <p:bldP spid="95" grpId="0"/>
      <p:bldP spid="96" grpId="0" animBg="1"/>
      <p:bldP spid="96" grpId="1" animBg="1"/>
      <p:bldP spid="213" grpId="0" animBg="1"/>
      <p:bldP spid="213" grpId="1" animBg="1"/>
      <p:bldP spid="14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0" y="-2286"/>
            <a:ext cx="9144000" cy="5148072"/>
          </a:xfrm>
          <a:prstGeom prst="rect">
            <a:avLst/>
          </a:prstGeom>
          <a:blipFill dpi="0" rotWithShape="1">
            <a:blip r:embed="rId2">
              <a:alphaModFix amt="58000"/>
              <a:extLst>
                <a:ext uri="{28A0092B-C50C-407E-A947-70E740481C1C}">
                  <a14:useLocalDpi xmlns:a14="http://schemas.microsoft.com/office/drawing/2010/main" val="0"/>
                </a:ext>
              </a:extLst>
            </a:blip>
            <a:srcRect/>
            <a:stretch>
              <a:fillRect t="-34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581351" y="914400"/>
            <a:ext cx="7038649" cy="3904853"/>
            <a:chOff x="581351" y="914400"/>
            <a:chExt cx="6657649" cy="3904853"/>
          </a:xfrm>
        </p:grpSpPr>
        <p:sp>
          <p:nvSpPr>
            <p:cNvPr id="5" name="Rectangle 4"/>
            <p:cNvSpPr/>
            <p:nvPr/>
          </p:nvSpPr>
          <p:spPr>
            <a:xfrm>
              <a:off x="590550" y="914400"/>
              <a:ext cx="6648450" cy="3886200"/>
            </a:xfrm>
            <a:prstGeom prst="rect">
              <a:avLst/>
            </a:prstGeom>
            <a:solidFill>
              <a:schemeClr val="bg2">
                <a:lumMod val="75000"/>
                <a:alpha val="56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304925" y="933847"/>
              <a:ext cx="0" cy="3885406"/>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Connector 7"/>
            <p:cNvCxnSpPr/>
            <p:nvPr/>
          </p:nvCxnSpPr>
          <p:spPr>
            <a:xfrm>
              <a:off x="3352800" y="933847"/>
              <a:ext cx="0" cy="3885406"/>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p:nvPr/>
          </p:nvCxnSpPr>
          <p:spPr>
            <a:xfrm>
              <a:off x="4591050" y="933847"/>
              <a:ext cx="0" cy="3885406"/>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p:cNvCxnSpPr/>
            <p:nvPr/>
          </p:nvCxnSpPr>
          <p:spPr>
            <a:xfrm>
              <a:off x="5835650" y="933847"/>
              <a:ext cx="0" cy="3885406"/>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rot="16200000">
              <a:off x="3906113" y="-1762661"/>
              <a:ext cx="0" cy="6649523"/>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p:cNvCxnSpPr/>
            <p:nvPr/>
          </p:nvCxnSpPr>
          <p:spPr>
            <a:xfrm rot="16200000">
              <a:off x="3906113" y="-1438811"/>
              <a:ext cx="0" cy="6649523"/>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p:nvPr/>
          </p:nvCxnSpPr>
          <p:spPr>
            <a:xfrm rot="16200000">
              <a:off x="3906113" y="-1114961"/>
              <a:ext cx="0" cy="6649523"/>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p:cNvCxnSpPr/>
            <p:nvPr/>
          </p:nvCxnSpPr>
          <p:spPr>
            <a:xfrm rot="16200000">
              <a:off x="3906113" y="-810162"/>
              <a:ext cx="0" cy="6649523"/>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p:cNvCxnSpPr/>
            <p:nvPr/>
          </p:nvCxnSpPr>
          <p:spPr>
            <a:xfrm rot="16200000">
              <a:off x="3906113" y="-486312"/>
              <a:ext cx="0" cy="6649523"/>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p:nvCxnSpPr>
          <p:spPr>
            <a:xfrm rot="16200000">
              <a:off x="3906113" y="-181511"/>
              <a:ext cx="0" cy="6649523"/>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p:nvCxnSpPr>
          <p:spPr>
            <a:xfrm rot="16200000">
              <a:off x="3906113" y="161389"/>
              <a:ext cx="0" cy="6649523"/>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rot="16200000">
              <a:off x="3906114" y="504288"/>
              <a:ext cx="0" cy="6649523"/>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p:cNvCxnSpPr/>
            <p:nvPr/>
          </p:nvCxnSpPr>
          <p:spPr>
            <a:xfrm rot="16200000">
              <a:off x="3906114" y="828139"/>
              <a:ext cx="0" cy="6649523"/>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rot="16200000">
              <a:off x="3906115" y="1151989"/>
              <a:ext cx="0" cy="6649523"/>
            </a:xfrm>
            <a:prstGeom prst="lin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 name="TextBox 13"/>
          <p:cNvSpPr txBox="1">
            <a:spLocks noChangeArrowheads="1"/>
          </p:cNvSpPr>
          <p:nvPr/>
        </p:nvSpPr>
        <p:spPr bwMode="auto">
          <a:xfrm>
            <a:off x="551332" y="885825"/>
            <a:ext cx="484428" cy="584775"/>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Sr.</a:t>
            </a:r>
          </a:p>
          <a:p>
            <a:pPr lvl="0" fontAlgn="base">
              <a:spcBef>
                <a:spcPct val="0"/>
              </a:spcBef>
              <a:spcAft>
                <a:spcPct val="0"/>
              </a:spcAft>
            </a:pPr>
            <a:r>
              <a:rPr lang="en-US" sz="1600" b="1" dirty="0" smtClean="0">
                <a:solidFill>
                  <a:prstClr val="black"/>
                </a:solidFill>
                <a:cs typeface="Arial" pitchFamily="34" charset="0"/>
              </a:rPr>
              <a:t>No.</a:t>
            </a:r>
            <a:endParaRPr lang="en-IN" sz="1600" b="1" dirty="0">
              <a:solidFill>
                <a:prstClr val="black"/>
              </a:solidFill>
              <a:cs typeface="Arial" pitchFamily="34" charset="0"/>
            </a:endParaRPr>
          </a:p>
        </p:txBody>
      </p:sp>
      <p:sp>
        <p:nvSpPr>
          <p:cNvPr id="15" name="TextBox 14"/>
          <p:cNvSpPr txBox="1">
            <a:spLocks noChangeArrowheads="1"/>
          </p:cNvSpPr>
          <p:nvPr/>
        </p:nvSpPr>
        <p:spPr bwMode="auto">
          <a:xfrm>
            <a:off x="1848403" y="988596"/>
            <a:ext cx="894797"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Solution</a:t>
            </a:r>
            <a:endParaRPr lang="en-IN" sz="1600" b="1" dirty="0">
              <a:solidFill>
                <a:prstClr val="black"/>
              </a:solidFill>
              <a:cs typeface="Arial" pitchFamily="34" charset="0"/>
            </a:endParaRPr>
          </a:p>
        </p:txBody>
      </p:sp>
      <p:sp>
        <p:nvSpPr>
          <p:cNvPr id="16" name="TextBox 15"/>
          <p:cNvSpPr txBox="1">
            <a:spLocks noChangeArrowheads="1"/>
          </p:cNvSpPr>
          <p:nvPr/>
        </p:nvSpPr>
        <p:spPr bwMode="auto">
          <a:xfrm>
            <a:off x="3486150" y="885825"/>
            <a:ext cx="1238250" cy="584775"/>
          </a:xfrm>
          <a:prstGeom prst="rect">
            <a:avLst/>
          </a:prstGeom>
          <a:noFill/>
          <a:ln w="9525">
            <a:noFill/>
            <a:miter lim="800000"/>
            <a:headEnd/>
            <a:tailEnd/>
          </a:ln>
        </p:spPr>
        <p:txBody>
          <a:bodyPr wrap="square">
            <a:spAutoFit/>
          </a:bodyPr>
          <a:lstStyle/>
          <a:p>
            <a:pPr lvl="0" fontAlgn="base">
              <a:spcBef>
                <a:spcPct val="0"/>
              </a:spcBef>
              <a:spcAft>
                <a:spcPct val="0"/>
              </a:spcAft>
            </a:pPr>
            <a:r>
              <a:rPr lang="en-US" sz="1600" b="1" dirty="0" smtClean="0">
                <a:solidFill>
                  <a:prstClr val="black"/>
                </a:solidFill>
                <a:cs typeface="Arial" pitchFamily="34" charset="0"/>
              </a:rPr>
              <a:t>Colour of pH paper</a:t>
            </a:r>
            <a:endParaRPr lang="en-IN" sz="1600" b="1" dirty="0">
              <a:solidFill>
                <a:prstClr val="black"/>
              </a:solidFill>
              <a:cs typeface="Arial" pitchFamily="34" charset="0"/>
            </a:endParaRPr>
          </a:p>
        </p:txBody>
      </p:sp>
      <p:sp>
        <p:nvSpPr>
          <p:cNvPr id="17" name="TextBox 16"/>
          <p:cNvSpPr txBox="1">
            <a:spLocks noChangeArrowheads="1"/>
          </p:cNvSpPr>
          <p:nvPr/>
        </p:nvSpPr>
        <p:spPr bwMode="auto">
          <a:xfrm>
            <a:off x="4838700" y="911226"/>
            <a:ext cx="1504950" cy="584775"/>
          </a:xfrm>
          <a:prstGeom prst="rect">
            <a:avLst/>
          </a:prstGeom>
          <a:noFill/>
          <a:ln w="9525">
            <a:noFill/>
            <a:miter lim="800000"/>
            <a:headEnd/>
            <a:tailEnd/>
          </a:ln>
        </p:spPr>
        <p:txBody>
          <a:bodyPr wrap="square">
            <a:spAutoFit/>
          </a:bodyPr>
          <a:lstStyle/>
          <a:p>
            <a:pPr lvl="0" fontAlgn="base">
              <a:spcBef>
                <a:spcPct val="0"/>
              </a:spcBef>
              <a:spcAft>
                <a:spcPct val="0"/>
              </a:spcAft>
            </a:pPr>
            <a:r>
              <a:rPr lang="en-US" sz="1600" b="1" dirty="0" smtClean="0">
                <a:solidFill>
                  <a:prstClr val="black"/>
                </a:solidFill>
                <a:cs typeface="Arial" pitchFamily="34" charset="0"/>
              </a:rPr>
              <a:t>Approximate pH value</a:t>
            </a:r>
            <a:endParaRPr lang="en-IN" sz="1600" b="1" dirty="0">
              <a:solidFill>
                <a:prstClr val="black"/>
              </a:solidFill>
              <a:cs typeface="Arial" pitchFamily="34" charset="0"/>
            </a:endParaRPr>
          </a:p>
        </p:txBody>
      </p:sp>
      <p:sp>
        <p:nvSpPr>
          <p:cNvPr id="18" name="TextBox 17"/>
          <p:cNvSpPr txBox="1">
            <a:spLocks noChangeArrowheads="1"/>
          </p:cNvSpPr>
          <p:nvPr/>
        </p:nvSpPr>
        <p:spPr bwMode="auto">
          <a:xfrm>
            <a:off x="6212663" y="911227"/>
            <a:ext cx="1197787" cy="584775"/>
          </a:xfrm>
          <a:prstGeom prst="rect">
            <a:avLst/>
          </a:prstGeom>
          <a:noFill/>
          <a:ln w="9525">
            <a:noFill/>
            <a:miter lim="800000"/>
            <a:headEnd/>
            <a:tailEnd/>
          </a:ln>
        </p:spPr>
        <p:txBody>
          <a:bodyPr wrap="square">
            <a:spAutoFit/>
          </a:bodyPr>
          <a:lstStyle/>
          <a:p>
            <a:pPr lvl="0" fontAlgn="base">
              <a:spcBef>
                <a:spcPct val="0"/>
              </a:spcBef>
              <a:spcAft>
                <a:spcPct val="0"/>
              </a:spcAft>
            </a:pPr>
            <a:r>
              <a:rPr lang="en-US" sz="1600" b="1" dirty="0" smtClean="0">
                <a:solidFill>
                  <a:prstClr val="black"/>
                </a:solidFill>
                <a:cs typeface="Arial" pitchFamily="34" charset="0"/>
              </a:rPr>
              <a:t>Nature of substance</a:t>
            </a:r>
            <a:endParaRPr lang="en-IN" sz="1600" b="1" dirty="0">
              <a:solidFill>
                <a:prstClr val="black"/>
              </a:solidFill>
              <a:cs typeface="Arial" pitchFamily="34" charset="0"/>
            </a:endParaRPr>
          </a:p>
        </p:txBody>
      </p:sp>
      <p:sp>
        <p:nvSpPr>
          <p:cNvPr id="29" name="TextBox 28"/>
          <p:cNvSpPr txBox="1">
            <a:spLocks noChangeArrowheads="1"/>
          </p:cNvSpPr>
          <p:nvPr/>
        </p:nvSpPr>
        <p:spPr bwMode="auto">
          <a:xfrm>
            <a:off x="676338" y="1559378"/>
            <a:ext cx="34336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1.</a:t>
            </a:r>
            <a:endParaRPr lang="en-IN" sz="1600" b="1" dirty="0">
              <a:solidFill>
                <a:prstClr val="black"/>
              </a:solidFill>
              <a:cs typeface="Arial" pitchFamily="34" charset="0"/>
            </a:endParaRPr>
          </a:p>
        </p:txBody>
      </p:sp>
      <p:sp>
        <p:nvSpPr>
          <p:cNvPr id="30" name="TextBox 29"/>
          <p:cNvSpPr txBox="1">
            <a:spLocks noChangeArrowheads="1"/>
          </p:cNvSpPr>
          <p:nvPr/>
        </p:nvSpPr>
        <p:spPr bwMode="auto">
          <a:xfrm>
            <a:off x="1308100" y="1559378"/>
            <a:ext cx="187878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a:solidFill>
                  <a:prstClr val="black"/>
                </a:solidFill>
                <a:cs typeface="Arial" pitchFamily="34" charset="0"/>
              </a:rPr>
              <a:t>Saliva (before meal)</a:t>
            </a:r>
            <a:endParaRPr lang="en-IN" sz="1600" b="1" dirty="0">
              <a:solidFill>
                <a:prstClr val="black"/>
              </a:solidFill>
              <a:cs typeface="Arial" pitchFamily="34" charset="0"/>
            </a:endParaRPr>
          </a:p>
        </p:txBody>
      </p:sp>
      <p:sp>
        <p:nvSpPr>
          <p:cNvPr id="31" name="TextBox 30"/>
          <p:cNvSpPr txBox="1">
            <a:spLocks noChangeArrowheads="1"/>
          </p:cNvSpPr>
          <p:nvPr/>
        </p:nvSpPr>
        <p:spPr bwMode="auto">
          <a:xfrm>
            <a:off x="3831774" y="1559378"/>
            <a:ext cx="70333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Green</a:t>
            </a:r>
            <a:endParaRPr lang="en-IN" sz="1600" b="1" dirty="0">
              <a:solidFill>
                <a:prstClr val="black"/>
              </a:solidFill>
              <a:cs typeface="Arial" pitchFamily="34" charset="0"/>
            </a:endParaRPr>
          </a:p>
        </p:txBody>
      </p:sp>
      <p:sp>
        <p:nvSpPr>
          <p:cNvPr id="32" name="TextBox 31"/>
          <p:cNvSpPr txBox="1">
            <a:spLocks noChangeArrowheads="1"/>
          </p:cNvSpPr>
          <p:nvPr/>
        </p:nvSpPr>
        <p:spPr bwMode="auto">
          <a:xfrm>
            <a:off x="5105400" y="1559378"/>
            <a:ext cx="44755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7.4</a:t>
            </a:r>
            <a:endParaRPr lang="en-IN" sz="1600" b="1" dirty="0">
              <a:solidFill>
                <a:prstClr val="black"/>
              </a:solidFill>
              <a:cs typeface="Arial" pitchFamily="34" charset="0"/>
            </a:endParaRPr>
          </a:p>
        </p:txBody>
      </p:sp>
      <p:sp>
        <p:nvSpPr>
          <p:cNvPr id="33" name="TextBox 32"/>
          <p:cNvSpPr txBox="1">
            <a:spLocks noChangeArrowheads="1"/>
          </p:cNvSpPr>
          <p:nvPr/>
        </p:nvSpPr>
        <p:spPr bwMode="auto">
          <a:xfrm>
            <a:off x="6587777" y="1559378"/>
            <a:ext cx="619080"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Basic</a:t>
            </a:r>
            <a:endParaRPr lang="en-IN" sz="1600" b="1" dirty="0">
              <a:solidFill>
                <a:prstClr val="black"/>
              </a:solidFill>
              <a:cs typeface="Arial" pitchFamily="34" charset="0"/>
            </a:endParaRPr>
          </a:p>
        </p:txBody>
      </p:sp>
      <p:sp>
        <p:nvSpPr>
          <p:cNvPr id="34" name="TextBox 33"/>
          <p:cNvSpPr txBox="1">
            <a:spLocks noChangeArrowheads="1"/>
          </p:cNvSpPr>
          <p:nvPr/>
        </p:nvSpPr>
        <p:spPr bwMode="auto">
          <a:xfrm>
            <a:off x="676338" y="1883418"/>
            <a:ext cx="34336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2.</a:t>
            </a:r>
            <a:endParaRPr lang="en-IN" sz="1600" b="1" dirty="0">
              <a:solidFill>
                <a:prstClr val="black"/>
              </a:solidFill>
              <a:cs typeface="Arial" pitchFamily="34" charset="0"/>
            </a:endParaRPr>
          </a:p>
        </p:txBody>
      </p:sp>
      <p:sp>
        <p:nvSpPr>
          <p:cNvPr id="35" name="TextBox 34"/>
          <p:cNvSpPr txBox="1">
            <a:spLocks noChangeArrowheads="1"/>
          </p:cNvSpPr>
          <p:nvPr/>
        </p:nvSpPr>
        <p:spPr bwMode="auto">
          <a:xfrm>
            <a:off x="1308100" y="1883418"/>
            <a:ext cx="1729769"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a:solidFill>
                  <a:prstClr val="black"/>
                </a:solidFill>
                <a:cs typeface="Arial" pitchFamily="34" charset="0"/>
              </a:rPr>
              <a:t>Saliva (after meal)</a:t>
            </a:r>
            <a:endParaRPr lang="en-IN" sz="1600" b="1" dirty="0">
              <a:solidFill>
                <a:prstClr val="black"/>
              </a:solidFill>
              <a:cs typeface="Arial" pitchFamily="34" charset="0"/>
            </a:endParaRPr>
          </a:p>
        </p:txBody>
      </p:sp>
      <p:sp>
        <p:nvSpPr>
          <p:cNvPr id="36" name="TextBox 35"/>
          <p:cNvSpPr txBox="1">
            <a:spLocks noChangeArrowheads="1"/>
          </p:cNvSpPr>
          <p:nvPr/>
        </p:nvSpPr>
        <p:spPr bwMode="auto">
          <a:xfrm>
            <a:off x="3831774" y="1883418"/>
            <a:ext cx="740139"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Yellow</a:t>
            </a:r>
            <a:endParaRPr lang="en-IN" sz="1600" b="1" dirty="0">
              <a:solidFill>
                <a:prstClr val="black"/>
              </a:solidFill>
              <a:cs typeface="Arial" pitchFamily="34" charset="0"/>
            </a:endParaRPr>
          </a:p>
        </p:txBody>
      </p:sp>
      <p:sp>
        <p:nvSpPr>
          <p:cNvPr id="37" name="TextBox 36"/>
          <p:cNvSpPr txBox="1">
            <a:spLocks noChangeArrowheads="1"/>
          </p:cNvSpPr>
          <p:nvPr/>
        </p:nvSpPr>
        <p:spPr bwMode="auto">
          <a:xfrm>
            <a:off x="5105400" y="1883418"/>
            <a:ext cx="44755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5.8</a:t>
            </a:r>
            <a:endParaRPr lang="en-IN" sz="1600" b="1" dirty="0">
              <a:solidFill>
                <a:prstClr val="black"/>
              </a:solidFill>
              <a:cs typeface="Arial" pitchFamily="34" charset="0"/>
            </a:endParaRPr>
          </a:p>
        </p:txBody>
      </p:sp>
      <p:sp>
        <p:nvSpPr>
          <p:cNvPr id="38" name="TextBox 37"/>
          <p:cNvSpPr txBox="1">
            <a:spLocks noChangeArrowheads="1"/>
          </p:cNvSpPr>
          <p:nvPr/>
        </p:nvSpPr>
        <p:spPr bwMode="auto">
          <a:xfrm>
            <a:off x="6587777" y="1883418"/>
            <a:ext cx="69281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Acidic</a:t>
            </a:r>
            <a:endParaRPr lang="en-IN" sz="1600" b="1" dirty="0">
              <a:solidFill>
                <a:prstClr val="black"/>
              </a:solidFill>
              <a:cs typeface="Arial" pitchFamily="34" charset="0"/>
            </a:endParaRPr>
          </a:p>
        </p:txBody>
      </p:sp>
      <p:sp>
        <p:nvSpPr>
          <p:cNvPr id="39" name="TextBox 38"/>
          <p:cNvSpPr txBox="1">
            <a:spLocks noChangeArrowheads="1"/>
          </p:cNvSpPr>
          <p:nvPr/>
        </p:nvSpPr>
        <p:spPr bwMode="auto">
          <a:xfrm>
            <a:off x="676338" y="2190559"/>
            <a:ext cx="34336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3.</a:t>
            </a:r>
            <a:endParaRPr lang="en-IN" sz="1600" b="1" dirty="0">
              <a:solidFill>
                <a:prstClr val="black"/>
              </a:solidFill>
              <a:cs typeface="Arial" pitchFamily="34" charset="0"/>
            </a:endParaRPr>
          </a:p>
        </p:txBody>
      </p:sp>
      <p:sp>
        <p:nvSpPr>
          <p:cNvPr id="40" name="TextBox 39"/>
          <p:cNvSpPr txBox="1">
            <a:spLocks noChangeArrowheads="1"/>
          </p:cNvSpPr>
          <p:nvPr/>
        </p:nvSpPr>
        <p:spPr bwMode="auto">
          <a:xfrm>
            <a:off x="1308100" y="2190559"/>
            <a:ext cx="121058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a:solidFill>
                  <a:prstClr val="black"/>
                </a:solidFill>
                <a:cs typeface="Arial" pitchFamily="34" charset="0"/>
              </a:rPr>
              <a:t>Lemon juice</a:t>
            </a:r>
            <a:endParaRPr lang="en-IN" sz="1600" b="1" dirty="0">
              <a:solidFill>
                <a:prstClr val="black"/>
              </a:solidFill>
              <a:cs typeface="Arial" pitchFamily="34" charset="0"/>
            </a:endParaRPr>
          </a:p>
        </p:txBody>
      </p:sp>
      <p:sp>
        <p:nvSpPr>
          <p:cNvPr id="41" name="TextBox 40"/>
          <p:cNvSpPr txBox="1">
            <a:spLocks noChangeArrowheads="1"/>
          </p:cNvSpPr>
          <p:nvPr/>
        </p:nvSpPr>
        <p:spPr bwMode="auto">
          <a:xfrm>
            <a:off x="3831774" y="2190559"/>
            <a:ext cx="803169"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Orange</a:t>
            </a:r>
            <a:endParaRPr lang="en-IN" sz="1600" b="1" dirty="0">
              <a:solidFill>
                <a:prstClr val="black"/>
              </a:solidFill>
              <a:cs typeface="Arial" pitchFamily="34" charset="0"/>
            </a:endParaRPr>
          </a:p>
        </p:txBody>
      </p:sp>
      <p:sp>
        <p:nvSpPr>
          <p:cNvPr id="42" name="TextBox 41"/>
          <p:cNvSpPr txBox="1">
            <a:spLocks noChangeArrowheads="1"/>
          </p:cNvSpPr>
          <p:nvPr/>
        </p:nvSpPr>
        <p:spPr bwMode="auto">
          <a:xfrm>
            <a:off x="5105400" y="2190559"/>
            <a:ext cx="44755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2.5</a:t>
            </a:r>
            <a:endParaRPr lang="en-IN" sz="1600" b="1" dirty="0">
              <a:solidFill>
                <a:prstClr val="black"/>
              </a:solidFill>
              <a:cs typeface="Arial" pitchFamily="34" charset="0"/>
            </a:endParaRPr>
          </a:p>
        </p:txBody>
      </p:sp>
      <p:sp>
        <p:nvSpPr>
          <p:cNvPr id="43" name="TextBox 42"/>
          <p:cNvSpPr txBox="1">
            <a:spLocks noChangeArrowheads="1"/>
          </p:cNvSpPr>
          <p:nvPr/>
        </p:nvSpPr>
        <p:spPr bwMode="auto">
          <a:xfrm>
            <a:off x="6587777" y="2190559"/>
            <a:ext cx="69281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Acidic</a:t>
            </a:r>
            <a:endParaRPr lang="en-IN" sz="1600" b="1" dirty="0">
              <a:solidFill>
                <a:prstClr val="black"/>
              </a:solidFill>
              <a:cs typeface="Arial" pitchFamily="34" charset="0"/>
            </a:endParaRPr>
          </a:p>
        </p:txBody>
      </p:sp>
      <p:sp>
        <p:nvSpPr>
          <p:cNvPr id="44" name="TextBox 43"/>
          <p:cNvSpPr txBox="1">
            <a:spLocks noChangeArrowheads="1"/>
          </p:cNvSpPr>
          <p:nvPr/>
        </p:nvSpPr>
        <p:spPr bwMode="auto">
          <a:xfrm>
            <a:off x="676338" y="2499895"/>
            <a:ext cx="34336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4.</a:t>
            </a:r>
            <a:endParaRPr lang="en-IN" sz="1600" b="1" dirty="0">
              <a:solidFill>
                <a:prstClr val="black"/>
              </a:solidFill>
              <a:cs typeface="Arial" pitchFamily="34" charset="0"/>
            </a:endParaRPr>
          </a:p>
        </p:txBody>
      </p:sp>
      <p:sp>
        <p:nvSpPr>
          <p:cNvPr id="45" name="TextBox 44"/>
          <p:cNvSpPr txBox="1">
            <a:spLocks noChangeArrowheads="1"/>
          </p:cNvSpPr>
          <p:nvPr/>
        </p:nvSpPr>
        <p:spPr bwMode="auto">
          <a:xfrm>
            <a:off x="1308100" y="2499895"/>
            <a:ext cx="2527300" cy="338554"/>
          </a:xfrm>
          <a:prstGeom prst="rect">
            <a:avLst/>
          </a:prstGeom>
          <a:noFill/>
          <a:ln w="9525">
            <a:noFill/>
            <a:miter lim="800000"/>
            <a:headEnd/>
            <a:tailEnd/>
          </a:ln>
        </p:spPr>
        <p:txBody>
          <a:bodyPr wrap="square">
            <a:spAutoFit/>
          </a:bodyPr>
          <a:lstStyle/>
          <a:p>
            <a:pPr lvl="0" fontAlgn="base">
              <a:spcBef>
                <a:spcPct val="0"/>
              </a:spcBef>
              <a:spcAft>
                <a:spcPct val="0"/>
              </a:spcAft>
            </a:pPr>
            <a:r>
              <a:rPr lang="en-US" sz="1600" b="1" dirty="0" err="1">
                <a:solidFill>
                  <a:prstClr val="black"/>
                </a:solidFill>
                <a:cs typeface="Arial" pitchFamily="34" charset="0"/>
              </a:rPr>
              <a:t>Colourless</a:t>
            </a:r>
            <a:r>
              <a:rPr lang="en-US" sz="1600" b="1" dirty="0">
                <a:solidFill>
                  <a:prstClr val="black"/>
                </a:solidFill>
                <a:cs typeface="Arial" pitchFamily="34" charset="0"/>
              </a:rPr>
              <a:t> </a:t>
            </a:r>
            <a:r>
              <a:rPr lang="en-US" sz="1600" b="1" dirty="0" smtClean="0">
                <a:solidFill>
                  <a:prstClr val="black"/>
                </a:solidFill>
                <a:cs typeface="Arial" pitchFamily="34" charset="0"/>
              </a:rPr>
              <a:t>aerated drink</a:t>
            </a:r>
            <a:endParaRPr lang="en-IN" sz="1600" b="1" dirty="0">
              <a:solidFill>
                <a:prstClr val="black"/>
              </a:solidFill>
              <a:cs typeface="Arial" pitchFamily="34" charset="0"/>
            </a:endParaRPr>
          </a:p>
        </p:txBody>
      </p:sp>
      <p:sp>
        <p:nvSpPr>
          <p:cNvPr id="46" name="TextBox 45"/>
          <p:cNvSpPr txBox="1">
            <a:spLocks noChangeArrowheads="1"/>
          </p:cNvSpPr>
          <p:nvPr/>
        </p:nvSpPr>
        <p:spPr bwMode="auto">
          <a:xfrm>
            <a:off x="3831774" y="2499895"/>
            <a:ext cx="70333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Green</a:t>
            </a:r>
            <a:endParaRPr lang="en-IN" sz="1600" b="1" dirty="0">
              <a:solidFill>
                <a:prstClr val="black"/>
              </a:solidFill>
              <a:cs typeface="Arial" pitchFamily="34" charset="0"/>
            </a:endParaRPr>
          </a:p>
        </p:txBody>
      </p:sp>
      <p:sp>
        <p:nvSpPr>
          <p:cNvPr id="47" name="TextBox 46"/>
          <p:cNvSpPr txBox="1">
            <a:spLocks noChangeArrowheads="1"/>
          </p:cNvSpPr>
          <p:nvPr/>
        </p:nvSpPr>
        <p:spPr bwMode="auto">
          <a:xfrm>
            <a:off x="5105400" y="2499895"/>
            <a:ext cx="288862"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6</a:t>
            </a:r>
            <a:endParaRPr lang="en-IN" sz="1600" b="1" dirty="0">
              <a:solidFill>
                <a:prstClr val="black"/>
              </a:solidFill>
              <a:cs typeface="Arial" pitchFamily="34" charset="0"/>
            </a:endParaRPr>
          </a:p>
        </p:txBody>
      </p:sp>
      <p:sp>
        <p:nvSpPr>
          <p:cNvPr id="48" name="TextBox 47"/>
          <p:cNvSpPr txBox="1">
            <a:spLocks noChangeArrowheads="1"/>
          </p:cNvSpPr>
          <p:nvPr/>
        </p:nvSpPr>
        <p:spPr bwMode="auto">
          <a:xfrm>
            <a:off x="6587777" y="2499895"/>
            <a:ext cx="69281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Acidic</a:t>
            </a:r>
            <a:endParaRPr lang="en-IN" sz="1600" b="1" dirty="0">
              <a:solidFill>
                <a:prstClr val="black"/>
              </a:solidFill>
              <a:cs typeface="Arial" pitchFamily="34" charset="0"/>
            </a:endParaRPr>
          </a:p>
        </p:txBody>
      </p:sp>
      <p:sp>
        <p:nvSpPr>
          <p:cNvPr id="49" name="TextBox 48"/>
          <p:cNvSpPr txBox="1">
            <a:spLocks noChangeArrowheads="1"/>
          </p:cNvSpPr>
          <p:nvPr/>
        </p:nvSpPr>
        <p:spPr bwMode="auto">
          <a:xfrm>
            <a:off x="676338" y="2823935"/>
            <a:ext cx="34336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5.</a:t>
            </a:r>
            <a:endParaRPr lang="en-IN" sz="1600" b="1" dirty="0">
              <a:solidFill>
                <a:prstClr val="black"/>
              </a:solidFill>
              <a:cs typeface="Arial" pitchFamily="34" charset="0"/>
            </a:endParaRPr>
          </a:p>
        </p:txBody>
      </p:sp>
      <p:sp>
        <p:nvSpPr>
          <p:cNvPr id="50" name="TextBox 49"/>
          <p:cNvSpPr txBox="1">
            <a:spLocks noChangeArrowheads="1"/>
          </p:cNvSpPr>
          <p:nvPr/>
        </p:nvSpPr>
        <p:spPr bwMode="auto">
          <a:xfrm>
            <a:off x="1308100" y="2823935"/>
            <a:ext cx="1169616"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a:solidFill>
                  <a:prstClr val="black"/>
                </a:solidFill>
                <a:cs typeface="Arial" pitchFamily="34" charset="0"/>
              </a:rPr>
              <a:t>Carrot juice</a:t>
            </a:r>
            <a:endParaRPr lang="en-IN" sz="1600" b="1" dirty="0">
              <a:solidFill>
                <a:prstClr val="black"/>
              </a:solidFill>
              <a:cs typeface="Arial" pitchFamily="34" charset="0"/>
            </a:endParaRPr>
          </a:p>
        </p:txBody>
      </p:sp>
      <p:sp>
        <p:nvSpPr>
          <p:cNvPr id="51" name="TextBox 50"/>
          <p:cNvSpPr txBox="1">
            <a:spLocks noChangeArrowheads="1"/>
          </p:cNvSpPr>
          <p:nvPr/>
        </p:nvSpPr>
        <p:spPr bwMode="auto">
          <a:xfrm>
            <a:off x="3831774" y="2823935"/>
            <a:ext cx="740139"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Yellow</a:t>
            </a:r>
            <a:endParaRPr lang="en-IN" sz="1600" b="1" dirty="0">
              <a:solidFill>
                <a:prstClr val="black"/>
              </a:solidFill>
              <a:cs typeface="Arial" pitchFamily="34" charset="0"/>
            </a:endParaRPr>
          </a:p>
        </p:txBody>
      </p:sp>
      <p:sp>
        <p:nvSpPr>
          <p:cNvPr id="52" name="TextBox 51"/>
          <p:cNvSpPr txBox="1">
            <a:spLocks noChangeArrowheads="1"/>
          </p:cNvSpPr>
          <p:nvPr/>
        </p:nvSpPr>
        <p:spPr bwMode="auto">
          <a:xfrm>
            <a:off x="5105400" y="2823935"/>
            <a:ext cx="44755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5.6</a:t>
            </a:r>
            <a:endParaRPr lang="en-IN" sz="1600" b="1" dirty="0">
              <a:solidFill>
                <a:prstClr val="black"/>
              </a:solidFill>
              <a:cs typeface="Arial" pitchFamily="34" charset="0"/>
            </a:endParaRPr>
          </a:p>
        </p:txBody>
      </p:sp>
      <p:sp>
        <p:nvSpPr>
          <p:cNvPr id="53" name="TextBox 52"/>
          <p:cNvSpPr txBox="1">
            <a:spLocks noChangeArrowheads="1"/>
          </p:cNvSpPr>
          <p:nvPr/>
        </p:nvSpPr>
        <p:spPr bwMode="auto">
          <a:xfrm>
            <a:off x="6587777" y="2823935"/>
            <a:ext cx="69281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Acidic</a:t>
            </a:r>
            <a:endParaRPr lang="en-IN" sz="1600" b="1" dirty="0">
              <a:solidFill>
                <a:prstClr val="black"/>
              </a:solidFill>
              <a:cs typeface="Arial" pitchFamily="34" charset="0"/>
            </a:endParaRPr>
          </a:p>
        </p:txBody>
      </p:sp>
      <p:sp>
        <p:nvSpPr>
          <p:cNvPr id="54" name="TextBox 53"/>
          <p:cNvSpPr txBox="1">
            <a:spLocks noChangeArrowheads="1"/>
          </p:cNvSpPr>
          <p:nvPr/>
        </p:nvSpPr>
        <p:spPr bwMode="auto">
          <a:xfrm>
            <a:off x="676338" y="3147597"/>
            <a:ext cx="34336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6.</a:t>
            </a:r>
            <a:endParaRPr lang="en-IN" sz="1600" b="1" dirty="0">
              <a:solidFill>
                <a:prstClr val="black"/>
              </a:solidFill>
              <a:cs typeface="Arial" pitchFamily="34" charset="0"/>
            </a:endParaRPr>
          </a:p>
        </p:txBody>
      </p:sp>
      <p:sp>
        <p:nvSpPr>
          <p:cNvPr id="55" name="TextBox 54"/>
          <p:cNvSpPr txBox="1">
            <a:spLocks noChangeArrowheads="1"/>
          </p:cNvSpPr>
          <p:nvPr/>
        </p:nvSpPr>
        <p:spPr bwMode="auto">
          <a:xfrm>
            <a:off x="1308100" y="3147597"/>
            <a:ext cx="73731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a:solidFill>
                  <a:prstClr val="black"/>
                </a:solidFill>
                <a:cs typeface="Arial" pitchFamily="34" charset="0"/>
              </a:rPr>
              <a:t>Coffee</a:t>
            </a:r>
            <a:endParaRPr lang="en-IN" sz="1600" b="1" dirty="0">
              <a:solidFill>
                <a:prstClr val="black"/>
              </a:solidFill>
              <a:cs typeface="Arial" pitchFamily="34" charset="0"/>
            </a:endParaRPr>
          </a:p>
        </p:txBody>
      </p:sp>
      <p:sp>
        <p:nvSpPr>
          <p:cNvPr id="56" name="TextBox 55"/>
          <p:cNvSpPr txBox="1">
            <a:spLocks noChangeArrowheads="1"/>
          </p:cNvSpPr>
          <p:nvPr/>
        </p:nvSpPr>
        <p:spPr bwMode="auto">
          <a:xfrm>
            <a:off x="3831774" y="3147597"/>
            <a:ext cx="744627"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Yellow</a:t>
            </a:r>
            <a:endParaRPr lang="en-IN" sz="1600" b="1" dirty="0">
              <a:solidFill>
                <a:prstClr val="black"/>
              </a:solidFill>
              <a:cs typeface="Arial" pitchFamily="34" charset="0"/>
            </a:endParaRPr>
          </a:p>
        </p:txBody>
      </p:sp>
      <p:sp>
        <p:nvSpPr>
          <p:cNvPr id="57" name="TextBox 56"/>
          <p:cNvSpPr txBox="1">
            <a:spLocks noChangeArrowheads="1"/>
          </p:cNvSpPr>
          <p:nvPr/>
        </p:nvSpPr>
        <p:spPr bwMode="auto">
          <a:xfrm>
            <a:off x="5105400" y="3147597"/>
            <a:ext cx="288862"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5</a:t>
            </a:r>
            <a:endParaRPr lang="en-IN" sz="1600" b="1" dirty="0">
              <a:solidFill>
                <a:prstClr val="black"/>
              </a:solidFill>
              <a:cs typeface="Arial" pitchFamily="34" charset="0"/>
            </a:endParaRPr>
          </a:p>
        </p:txBody>
      </p:sp>
      <p:sp>
        <p:nvSpPr>
          <p:cNvPr id="58" name="TextBox 57"/>
          <p:cNvSpPr txBox="1">
            <a:spLocks noChangeArrowheads="1"/>
          </p:cNvSpPr>
          <p:nvPr/>
        </p:nvSpPr>
        <p:spPr bwMode="auto">
          <a:xfrm>
            <a:off x="6587777" y="3147597"/>
            <a:ext cx="69281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Acidic</a:t>
            </a:r>
            <a:endParaRPr lang="en-IN" sz="1600" b="1" dirty="0">
              <a:solidFill>
                <a:prstClr val="black"/>
              </a:solidFill>
              <a:cs typeface="Arial" pitchFamily="34" charset="0"/>
            </a:endParaRPr>
          </a:p>
        </p:txBody>
      </p:sp>
      <p:sp>
        <p:nvSpPr>
          <p:cNvPr id="59" name="TextBox 58"/>
          <p:cNvSpPr txBox="1">
            <a:spLocks noChangeArrowheads="1"/>
          </p:cNvSpPr>
          <p:nvPr/>
        </p:nvSpPr>
        <p:spPr bwMode="auto">
          <a:xfrm>
            <a:off x="676338" y="3466911"/>
            <a:ext cx="34336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7.</a:t>
            </a:r>
            <a:endParaRPr lang="en-IN" sz="1600" b="1" dirty="0">
              <a:solidFill>
                <a:prstClr val="black"/>
              </a:solidFill>
              <a:cs typeface="Arial" pitchFamily="34" charset="0"/>
            </a:endParaRPr>
          </a:p>
        </p:txBody>
      </p:sp>
      <p:sp>
        <p:nvSpPr>
          <p:cNvPr id="60" name="TextBox 59"/>
          <p:cNvSpPr txBox="1">
            <a:spLocks noChangeArrowheads="1"/>
          </p:cNvSpPr>
          <p:nvPr/>
        </p:nvSpPr>
        <p:spPr bwMode="auto">
          <a:xfrm>
            <a:off x="1308100" y="3466911"/>
            <a:ext cx="1272271"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a:solidFill>
                  <a:prstClr val="black"/>
                </a:solidFill>
                <a:cs typeface="Arial" pitchFamily="34" charset="0"/>
              </a:rPr>
              <a:t>Tomato juice</a:t>
            </a:r>
            <a:endParaRPr lang="en-IN" sz="1600" b="1" dirty="0">
              <a:solidFill>
                <a:prstClr val="black"/>
              </a:solidFill>
              <a:cs typeface="Arial" pitchFamily="34" charset="0"/>
            </a:endParaRPr>
          </a:p>
        </p:txBody>
      </p:sp>
      <p:sp>
        <p:nvSpPr>
          <p:cNvPr id="61" name="TextBox 60"/>
          <p:cNvSpPr txBox="1">
            <a:spLocks noChangeArrowheads="1"/>
          </p:cNvSpPr>
          <p:nvPr/>
        </p:nvSpPr>
        <p:spPr bwMode="auto">
          <a:xfrm>
            <a:off x="3831774" y="3466911"/>
            <a:ext cx="803169"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Orange</a:t>
            </a:r>
            <a:endParaRPr lang="en-IN" sz="1600" b="1" dirty="0">
              <a:solidFill>
                <a:prstClr val="black"/>
              </a:solidFill>
              <a:cs typeface="Arial" pitchFamily="34" charset="0"/>
            </a:endParaRPr>
          </a:p>
        </p:txBody>
      </p:sp>
      <p:sp>
        <p:nvSpPr>
          <p:cNvPr id="62" name="TextBox 61"/>
          <p:cNvSpPr txBox="1">
            <a:spLocks noChangeArrowheads="1"/>
          </p:cNvSpPr>
          <p:nvPr/>
        </p:nvSpPr>
        <p:spPr bwMode="auto">
          <a:xfrm>
            <a:off x="5105400" y="3466911"/>
            <a:ext cx="44755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4.1</a:t>
            </a:r>
            <a:endParaRPr lang="en-IN" sz="1600" b="1" dirty="0">
              <a:solidFill>
                <a:prstClr val="black"/>
              </a:solidFill>
              <a:cs typeface="Arial" pitchFamily="34" charset="0"/>
            </a:endParaRPr>
          </a:p>
        </p:txBody>
      </p:sp>
      <p:sp>
        <p:nvSpPr>
          <p:cNvPr id="63" name="TextBox 62"/>
          <p:cNvSpPr txBox="1">
            <a:spLocks noChangeArrowheads="1"/>
          </p:cNvSpPr>
          <p:nvPr/>
        </p:nvSpPr>
        <p:spPr bwMode="auto">
          <a:xfrm>
            <a:off x="6587777" y="3466911"/>
            <a:ext cx="69281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Acidic</a:t>
            </a:r>
            <a:endParaRPr lang="en-IN" sz="1600" b="1" dirty="0">
              <a:solidFill>
                <a:prstClr val="black"/>
              </a:solidFill>
              <a:cs typeface="Arial" pitchFamily="34" charset="0"/>
            </a:endParaRPr>
          </a:p>
        </p:txBody>
      </p:sp>
      <p:sp>
        <p:nvSpPr>
          <p:cNvPr id="64" name="TextBox 63"/>
          <p:cNvSpPr txBox="1">
            <a:spLocks noChangeArrowheads="1"/>
          </p:cNvSpPr>
          <p:nvPr/>
        </p:nvSpPr>
        <p:spPr bwMode="auto">
          <a:xfrm>
            <a:off x="676338" y="3816351"/>
            <a:ext cx="34336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8.</a:t>
            </a:r>
            <a:endParaRPr lang="en-IN" sz="1600" b="1" dirty="0">
              <a:solidFill>
                <a:prstClr val="black"/>
              </a:solidFill>
              <a:cs typeface="Arial" pitchFamily="34" charset="0"/>
            </a:endParaRPr>
          </a:p>
        </p:txBody>
      </p:sp>
      <p:sp>
        <p:nvSpPr>
          <p:cNvPr id="65" name="TextBox 64"/>
          <p:cNvSpPr txBox="1">
            <a:spLocks noChangeArrowheads="1"/>
          </p:cNvSpPr>
          <p:nvPr/>
        </p:nvSpPr>
        <p:spPr bwMode="auto">
          <a:xfrm>
            <a:off x="1308100" y="3816351"/>
            <a:ext cx="1021755"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a:solidFill>
                  <a:prstClr val="black"/>
                </a:solidFill>
                <a:cs typeface="Arial" pitchFamily="34" charset="0"/>
              </a:rPr>
              <a:t>Tap water</a:t>
            </a:r>
            <a:endParaRPr lang="en-IN" sz="1600" b="1" dirty="0">
              <a:solidFill>
                <a:prstClr val="black"/>
              </a:solidFill>
              <a:cs typeface="Arial" pitchFamily="34" charset="0"/>
            </a:endParaRPr>
          </a:p>
        </p:txBody>
      </p:sp>
      <p:sp>
        <p:nvSpPr>
          <p:cNvPr id="66" name="TextBox 65"/>
          <p:cNvSpPr txBox="1">
            <a:spLocks noChangeArrowheads="1"/>
          </p:cNvSpPr>
          <p:nvPr/>
        </p:nvSpPr>
        <p:spPr bwMode="auto">
          <a:xfrm>
            <a:off x="3831774" y="3816351"/>
            <a:ext cx="70333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Green</a:t>
            </a:r>
            <a:endParaRPr lang="en-IN" sz="1600" b="1" dirty="0">
              <a:solidFill>
                <a:prstClr val="black"/>
              </a:solidFill>
              <a:cs typeface="Arial" pitchFamily="34" charset="0"/>
            </a:endParaRPr>
          </a:p>
        </p:txBody>
      </p:sp>
      <p:sp>
        <p:nvSpPr>
          <p:cNvPr id="67" name="TextBox 66"/>
          <p:cNvSpPr txBox="1">
            <a:spLocks noChangeArrowheads="1"/>
          </p:cNvSpPr>
          <p:nvPr/>
        </p:nvSpPr>
        <p:spPr bwMode="auto">
          <a:xfrm>
            <a:off x="5105400" y="3816351"/>
            <a:ext cx="44755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6.9</a:t>
            </a:r>
            <a:endParaRPr lang="en-IN" sz="1600" b="1" dirty="0">
              <a:solidFill>
                <a:prstClr val="black"/>
              </a:solidFill>
              <a:cs typeface="Arial" pitchFamily="34" charset="0"/>
            </a:endParaRPr>
          </a:p>
        </p:txBody>
      </p:sp>
      <p:sp>
        <p:nvSpPr>
          <p:cNvPr id="68" name="TextBox 67"/>
          <p:cNvSpPr txBox="1">
            <a:spLocks noChangeArrowheads="1"/>
          </p:cNvSpPr>
          <p:nvPr/>
        </p:nvSpPr>
        <p:spPr bwMode="auto">
          <a:xfrm>
            <a:off x="6587777" y="3816351"/>
            <a:ext cx="69281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Acidic</a:t>
            </a:r>
            <a:endParaRPr lang="en-IN" sz="1600" b="1" dirty="0">
              <a:solidFill>
                <a:prstClr val="black"/>
              </a:solidFill>
              <a:cs typeface="Arial" pitchFamily="34" charset="0"/>
            </a:endParaRPr>
          </a:p>
        </p:txBody>
      </p:sp>
      <p:sp>
        <p:nvSpPr>
          <p:cNvPr id="69" name="TextBox 68"/>
          <p:cNvSpPr txBox="1">
            <a:spLocks noChangeArrowheads="1"/>
          </p:cNvSpPr>
          <p:nvPr/>
        </p:nvSpPr>
        <p:spPr bwMode="auto">
          <a:xfrm>
            <a:off x="676338" y="4110455"/>
            <a:ext cx="343364"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9.</a:t>
            </a:r>
            <a:endParaRPr lang="en-IN" sz="1600" b="1" dirty="0">
              <a:solidFill>
                <a:prstClr val="black"/>
              </a:solidFill>
              <a:cs typeface="Arial" pitchFamily="34" charset="0"/>
            </a:endParaRPr>
          </a:p>
        </p:txBody>
      </p:sp>
      <p:sp>
        <p:nvSpPr>
          <p:cNvPr id="70" name="TextBox 69"/>
          <p:cNvSpPr txBox="1">
            <a:spLocks noChangeArrowheads="1"/>
          </p:cNvSpPr>
          <p:nvPr/>
        </p:nvSpPr>
        <p:spPr bwMode="auto">
          <a:xfrm>
            <a:off x="1308100" y="4139483"/>
            <a:ext cx="1019831"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a:solidFill>
                  <a:prstClr val="black"/>
                </a:solidFill>
                <a:cs typeface="Arial" pitchFamily="34" charset="0"/>
              </a:rPr>
              <a:t>1M </a:t>
            </a:r>
            <a:r>
              <a:rPr lang="en-US" sz="1600" b="1" dirty="0" err="1">
                <a:solidFill>
                  <a:prstClr val="black"/>
                </a:solidFill>
                <a:cs typeface="Arial" pitchFamily="34" charset="0"/>
              </a:rPr>
              <a:t>NaOH</a:t>
            </a:r>
            <a:endParaRPr lang="en-IN" sz="1600" b="1" dirty="0">
              <a:solidFill>
                <a:prstClr val="black"/>
              </a:solidFill>
              <a:cs typeface="Arial" pitchFamily="34" charset="0"/>
            </a:endParaRPr>
          </a:p>
        </p:txBody>
      </p:sp>
      <p:sp>
        <p:nvSpPr>
          <p:cNvPr id="71" name="TextBox 70"/>
          <p:cNvSpPr txBox="1">
            <a:spLocks noChangeArrowheads="1"/>
          </p:cNvSpPr>
          <p:nvPr/>
        </p:nvSpPr>
        <p:spPr bwMode="auto">
          <a:xfrm>
            <a:off x="3831774" y="4139483"/>
            <a:ext cx="562975"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Blue</a:t>
            </a:r>
            <a:endParaRPr lang="en-IN" sz="1600" b="1" dirty="0">
              <a:solidFill>
                <a:prstClr val="black"/>
              </a:solidFill>
              <a:cs typeface="Arial" pitchFamily="34" charset="0"/>
            </a:endParaRPr>
          </a:p>
        </p:txBody>
      </p:sp>
      <p:sp>
        <p:nvSpPr>
          <p:cNvPr id="72" name="TextBox 71"/>
          <p:cNvSpPr txBox="1">
            <a:spLocks noChangeArrowheads="1"/>
          </p:cNvSpPr>
          <p:nvPr/>
        </p:nvSpPr>
        <p:spPr bwMode="auto">
          <a:xfrm>
            <a:off x="5105400" y="4139483"/>
            <a:ext cx="393056"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13</a:t>
            </a:r>
            <a:endParaRPr lang="en-IN" sz="1600" b="1" dirty="0">
              <a:solidFill>
                <a:prstClr val="black"/>
              </a:solidFill>
              <a:cs typeface="Arial" pitchFamily="34" charset="0"/>
            </a:endParaRPr>
          </a:p>
        </p:txBody>
      </p:sp>
      <p:sp>
        <p:nvSpPr>
          <p:cNvPr id="73" name="TextBox 72"/>
          <p:cNvSpPr txBox="1">
            <a:spLocks noChangeArrowheads="1"/>
          </p:cNvSpPr>
          <p:nvPr/>
        </p:nvSpPr>
        <p:spPr bwMode="auto">
          <a:xfrm>
            <a:off x="6587777" y="4139483"/>
            <a:ext cx="619080"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Basic</a:t>
            </a:r>
            <a:endParaRPr lang="en-IN" sz="1600" b="1" dirty="0">
              <a:solidFill>
                <a:prstClr val="black"/>
              </a:solidFill>
              <a:cs typeface="Arial" pitchFamily="34" charset="0"/>
            </a:endParaRPr>
          </a:p>
        </p:txBody>
      </p:sp>
      <p:sp>
        <p:nvSpPr>
          <p:cNvPr id="79" name="TextBox 78"/>
          <p:cNvSpPr txBox="1">
            <a:spLocks noChangeArrowheads="1"/>
          </p:cNvSpPr>
          <p:nvPr/>
        </p:nvSpPr>
        <p:spPr bwMode="auto">
          <a:xfrm>
            <a:off x="676338" y="4460422"/>
            <a:ext cx="44755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10.</a:t>
            </a:r>
            <a:endParaRPr lang="en-IN" sz="1600" b="1" dirty="0">
              <a:solidFill>
                <a:prstClr val="black"/>
              </a:solidFill>
              <a:cs typeface="Arial" pitchFamily="34" charset="0"/>
            </a:endParaRPr>
          </a:p>
        </p:txBody>
      </p:sp>
      <p:sp>
        <p:nvSpPr>
          <p:cNvPr id="80" name="TextBox 79"/>
          <p:cNvSpPr txBox="1">
            <a:spLocks noChangeArrowheads="1"/>
          </p:cNvSpPr>
          <p:nvPr/>
        </p:nvSpPr>
        <p:spPr bwMode="auto">
          <a:xfrm>
            <a:off x="1308100" y="4460422"/>
            <a:ext cx="803425"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a:solidFill>
                  <a:prstClr val="black"/>
                </a:solidFill>
                <a:cs typeface="Arial" pitchFamily="34" charset="0"/>
              </a:rPr>
              <a:t>1M </a:t>
            </a:r>
            <a:r>
              <a:rPr lang="en-US" sz="1600" b="1" dirty="0" err="1">
                <a:solidFill>
                  <a:prstClr val="black"/>
                </a:solidFill>
                <a:cs typeface="Arial" pitchFamily="34" charset="0"/>
              </a:rPr>
              <a:t>HCl</a:t>
            </a:r>
            <a:endParaRPr lang="en-IN" sz="1600" b="1" dirty="0">
              <a:solidFill>
                <a:prstClr val="black"/>
              </a:solidFill>
              <a:cs typeface="Arial" pitchFamily="34" charset="0"/>
            </a:endParaRPr>
          </a:p>
        </p:txBody>
      </p:sp>
      <p:sp>
        <p:nvSpPr>
          <p:cNvPr id="81" name="TextBox 80"/>
          <p:cNvSpPr txBox="1">
            <a:spLocks noChangeArrowheads="1"/>
          </p:cNvSpPr>
          <p:nvPr/>
        </p:nvSpPr>
        <p:spPr bwMode="auto">
          <a:xfrm>
            <a:off x="3831774" y="4460422"/>
            <a:ext cx="51026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Red</a:t>
            </a:r>
            <a:endParaRPr lang="en-IN" sz="1600" b="1" dirty="0">
              <a:solidFill>
                <a:prstClr val="black"/>
              </a:solidFill>
              <a:cs typeface="Arial" pitchFamily="34" charset="0"/>
            </a:endParaRPr>
          </a:p>
        </p:txBody>
      </p:sp>
      <p:sp>
        <p:nvSpPr>
          <p:cNvPr id="82" name="TextBox 81"/>
          <p:cNvSpPr txBox="1">
            <a:spLocks noChangeArrowheads="1"/>
          </p:cNvSpPr>
          <p:nvPr/>
        </p:nvSpPr>
        <p:spPr bwMode="auto">
          <a:xfrm>
            <a:off x="5105400" y="4460422"/>
            <a:ext cx="288862"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1</a:t>
            </a:r>
            <a:endParaRPr lang="en-IN" sz="1600" b="1" dirty="0">
              <a:solidFill>
                <a:prstClr val="black"/>
              </a:solidFill>
              <a:cs typeface="Arial" pitchFamily="34" charset="0"/>
            </a:endParaRPr>
          </a:p>
        </p:txBody>
      </p:sp>
      <p:sp>
        <p:nvSpPr>
          <p:cNvPr id="83" name="TextBox 82"/>
          <p:cNvSpPr txBox="1">
            <a:spLocks noChangeArrowheads="1"/>
          </p:cNvSpPr>
          <p:nvPr/>
        </p:nvSpPr>
        <p:spPr bwMode="auto">
          <a:xfrm>
            <a:off x="6587777" y="4460422"/>
            <a:ext cx="692818" cy="338554"/>
          </a:xfrm>
          <a:prstGeom prst="rect">
            <a:avLst/>
          </a:prstGeom>
          <a:noFill/>
          <a:ln w="9525">
            <a:noFill/>
            <a:miter lim="800000"/>
            <a:headEnd/>
            <a:tailEnd/>
          </a:ln>
        </p:spPr>
        <p:txBody>
          <a:bodyPr wrap="none">
            <a:spAutoFit/>
          </a:bodyPr>
          <a:lstStyle/>
          <a:p>
            <a:pPr lvl="0" fontAlgn="base">
              <a:spcBef>
                <a:spcPct val="0"/>
              </a:spcBef>
              <a:spcAft>
                <a:spcPct val="0"/>
              </a:spcAft>
            </a:pPr>
            <a:r>
              <a:rPr lang="en-US" sz="1600" b="1" dirty="0" smtClean="0">
                <a:solidFill>
                  <a:prstClr val="black"/>
                </a:solidFill>
                <a:cs typeface="Arial" pitchFamily="34" charset="0"/>
              </a:rPr>
              <a:t>Acidic</a:t>
            </a:r>
            <a:endParaRPr lang="en-IN" sz="1600" b="1" dirty="0">
              <a:solidFill>
                <a:prstClr val="black"/>
              </a:solidFill>
              <a:cs typeface="Arial" pitchFamily="34" charset="0"/>
            </a:endParaRPr>
          </a:p>
        </p:txBody>
      </p:sp>
    </p:spTree>
    <p:extLst>
      <p:ext uri="{BB962C8B-B14F-4D97-AF65-F5344CB8AC3E}">
        <p14:creationId xmlns:p14="http://schemas.microsoft.com/office/powerpoint/2010/main" val="24937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ppt_x"/>
                                          </p:val>
                                        </p:tav>
                                        <p:tav tm="100000">
                                          <p:val>
                                            <p:strVal val="#ppt_x"/>
                                          </p:val>
                                        </p:tav>
                                      </p:tavLst>
                                    </p:anim>
                                    <p:anim calcmode="lin" valueType="num">
                                      <p:cBhvr additive="base">
                                        <p:cTn id="64" dur="500" fill="hold"/>
                                        <p:tgtEl>
                                          <p:spTgt spid="3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 calcmode="lin" valueType="num">
                                      <p:cBhvr additive="base">
                                        <p:cTn id="75" dur="500" fill="hold"/>
                                        <p:tgtEl>
                                          <p:spTgt spid="38"/>
                                        </p:tgtEl>
                                        <p:attrNameLst>
                                          <p:attrName>ppt_x</p:attrName>
                                        </p:attrNameLst>
                                      </p:cBhvr>
                                      <p:tavLst>
                                        <p:tav tm="0">
                                          <p:val>
                                            <p:strVal val="#ppt_x"/>
                                          </p:val>
                                        </p:tav>
                                        <p:tav tm="100000">
                                          <p:val>
                                            <p:strVal val="#ppt_x"/>
                                          </p:val>
                                        </p:tav>
                                      </p:tavLst>
                                    </p:anim>
                                    <p:anim calcmode="lin" valueType="num">
                                      <p:cBhvr additive="base">
                                        <p:cTn id="7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 calcmode="lin" valueType="num">
                                      <p:cBhvr additive="base">
                                        <p:cTn id="81" dur="500" fill="hold"/>
                                        <p:tgtEl>
                                          <p:spTgt spid="39"/>
                                        </p:tgtEl>
                                        <p:attrNameLst>
                                          <p:attrName>ppt_x</p:attrName>
                                        </p:attrNameLst>
                                      </p:cBhvr>
                                      <p:tavLst>
                                        <p:tav tm="0">
                                          <p:val>
                                            <p:strVal val="#ppt_x"/>
                                          </p:val>
                                        </p:tav>
                                        <p:tav tm="100000">
                                          <p:val>
                                            <p:strVal val="#ppt_x"/>
                                          </p:val>
                                        </p:tav>
                                      </p:tavLst>
                                    </p:anim>
                                    <p:anim calcmode="lin" valueType="num">
                                      <p:cBhvr additive="base">
                                        <p:cTn id="8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anim calcmode="lin" valueType="num">
                                      <p:cBhvr additive="base">
                                        <p:cTn id="87" dur="500" fill="hold"/>
                                        <p:tgtEl>
                                          <p:spTgt spid="40"/>
                                        </p:tgtEl>
                                        <p:attrNameLst>
                                          <p:attrName>ppt_x</p:attrName>
                                        </p:attrNameLst>
                                      </p:cBhvr>
                                      <p:tavLst>
                                        <p:tav tm="0">
                                          <p:val>
                                            <p:strVal val="#ppt_x"/>
                                          </p:val>
                                        </p:tav>
                                        <p:tav tm="100000">
                                          <p:val>
                                            <p:strVal val="#ppt_x"/>
                                          </p:val>
                                        </p:tav>
                                      </p:tavLst>
                                    </p:anim>
                                    <p:anim calcmode="lin" valueType="num">
                                      <p:cBhvr additive="base">
                                        <p:cTn id="88" dur="500" fill="hold"/>
                                        <p:tgtEl>
                                          <p:spTgt spid="40"/>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 calcmode="lin" valueType="num">
                                      <p:cBhvr additive="base">
                                        <p:cTn id="91" dur="500" fill="hold"/>
                                        <p:tgtEl>
                                          <p:spTgt spid="41"/>
                                        </p:tgtEl>
                                        <p:attrNameLst>
                                          <p:attrName>ppt_x</p:attrName>
                                        </p:attrNameLst>
                                      </p:cBhvr>
                                      <p:tavLst>
                                        <p:tav tm="0">
                                          <p:val>
                                            <p:strVal val="#ppt_x"/>
                                          </p:val>
                                        </p:tav>
                                        <p:tav tm="100000">
                                          <p:val>
                                            <p:strVal val="#ppt_x"/>
                                          </p:val>
                                        </p:tav>
                                      </p:tavLst>
                                    </p:anim>
                                    <p:anim calcmode="lin" valueType="num">
                                      <p:cBhvr additive="base">
                                        <p:cTn id="92" dur="500" fill="hold"/>
                                        <p:tgtEl>
                                          <p:spTgt spid="4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additive="base">
                                        <p:cTn id="95" dur="500" fill="hold"/>
                                        <p:tgtEl>
                                          <p:spTgt spid="42"/>
                                        </p:tgtEl>
                                        <p:attrNameLst>
                                          <p:attrName>ppt_x</p:attrName>
                                        </p:attrNameLst>
                                      </p:cBhvr>
                                      <p:tavLst>
                                        <p:tav tm="0">
                                          <p:val>
                                            <p:strVal val="#ppt_x"/>
                                          </p:val>
                                        </p:tav>
                                        <p:tav tm="100000">
                                          <p:val>
                                            <p:strVal val="#ppt_x"/>
                                          </p:val>
                                        </p:tav>
                                      </p:tavLst>
                                    </p:anim>
                                    <p:anim calcmode="lin" valueType="num">
                                      <p:cBhvr additive="base">
                                        <p:cTn id="96" dur="500" fill="hold"/>
                                        <p:tgtEl>
                                          <p:spTgt spid="4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3"/>
                                        </p:tgtEl>
                                        <p:attrNameLst>
                                          <p:attrName>style.visibility</p:attrName>
                                        </p:attrNameLst>
                                      </p:cBhvr>
                                      <p:to>
                                        <p:strVal val="visible"/>
                                      </p:to>
                                    </p:set>
                                    <p:anim calcmode="lin" valueType="num">
                                      <p:cBhvr additive="base">
                                        <p:cTn id="99" dur="500" fill="hold"/>
                                        <p:tgtEl>
                                          <p:spTgt spid="43"/>
                                        </p:tgtEl>
                                        <p:attrNameLst>
                                          <p:attrName>ppt_x</p:attrName>
                                        </p:attrNameLst>
                                      </p:cBhvr>
                                      <p:tavLst>
                                        <p:tav tm="0">
                                          <p:val>
                                            <p:strVal val="#ppt_x"/>
                                          </p:val>
                                        </p:tav>
                                        <p:tav tm="100000">
                                          <p:val>
                                            <p:strVal val="#ppt_x"/>
                                          </p:val>
                                        </p:tav>
                                      </p:tavLst>
                                    </p:anim>
                                    <p:anim calcmode="lin" valueType="num">
                                      <p:cBhvr additive="base">
                                        <p:cTn id="10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44"/>
                                        </p:tgtEl>
                                        <p:attrNameLst>
                                          <p:attrName>style.visibility</p:attrName>
                                        </p:attrNameLst>
                                      </p:cBhvr>
                                      <p:to>
                                        <p:strVal val="visible"/>
                                      </p:to>
                                    </p:set>
                                    <p:anim calcmode="lin" valueType="num">
                                      <p:cBhvr additive="base">
                                        <p:cTn id="105" dur="500" fill="hold"/>
                                        <p:tgtEl>
                                          <p:spTgt spid="44"/>
                                        </p:tgtEl>
                                        <p:attrNameLst>
                                          <p:attrName>ppt_x</p:attrName>
                                        </p:attrNameLst>
                                      </p:cBhvr>
                                      <p:tavLst>
                                        <p:tav tm="0">
                                          <p:val>
                                            <p:strVal val="#ppt_x"/>
                                          </p:val>
                                        </p:tav>
                                        <p:tav tm="100000">
                                          <p:val>
                                            <p:strVal val="#ppt_x"/>
                                          </p:val>
                                        </p:tav>
                                      </p:tavLst>
                                    </p:anim>
                                    <p:anim calcmode="lin" valueType="num">
                                      <p:cBhvr additive="base">
                                        <p:cTn id="10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45"/>
                                        </p:tgtEl>
                                        <p:attrNameLst>
                                          <p:attrName>style.visibility</p:attrName>
                                        </p:attrNameLst>
                                      </p:cBhvr>
                                      <p:to>
                                        <p:strVal val="visible"/>
                                      </p:to>
                                    </p:set>
                                    <p:anim calcmode="lin" valueType="num">
                                      <p:cBhvr additive="base">
                                        <p:cTn id="111" dur="500" fill="hold"/>
                                        <p:tgtEl>
                                          <p:spTgt spid="45"/>
                                        </p:tgtEl>
                                        <p:attrNameLst>
                                          <p:attrName>ppt_x</p:attrName>
                                        </p:attrNameLst>
                                      </p:cBhvr>
                                      <p:tavLst>
                                        <p:tav tm="0">
                                          <p:val>
                                            <p:strVal val="#ppt_x"/>
                                          </p:val>
                                        </p:tav>
                                        <p:tav tm="100000">
                                          <p:val>
                                            <p:strVal val="#ppt_x"/>
                                          </p:val>
                                        </p:tav>
                                      </p:tavLst>
                                    </p:anim>
                                    <p:anim calcmode="lin" valueType="num">
                                      <p:cBhvr additive="base">
                                        <p:cTn id="112" dur="500" fill="hold"/>
                                        <p:tgtEl>
                                          <p:spTgt spid="45"/>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additive="base">
                                        <p:cTn id="115" dur="500" fill="hold"/>
                                        <p:tgtEl>
                                          <p:spTgt spid="46"/>
                                        </p:tgtEl>
                                        <p:attrNameLst>
                                          <p:attrName>ppt_x</p:attrName>
                                        </p:attrNameLst>
                                      </p:cBhvr>
                                      <p:tavLst>
                                        <p:tav tm="0">
                                          <p:val>
                                            <p:strVal val="#ppt_x"/>
                                          </p:val>
                                        </p:tav>
                                        <p:tav tm="100000">
                                          <p:val>
                                            <p:strVal val="#ppt_x"/>
                                          </p:val>
                                        </p:tav>
                                      </p:tavLst>
                                    </p:anim>
                                    <p:anim calcmode="lin" valueType="num">
                                      <p:cBhvr additive="base">
                                        <p:cTn id="116" dur="500" fill="hold"/>
                                        <p:tgtEl>
                                          <p:spTgt spid="4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 calcmode="lin" valueType="num">
                                      <p:cBhvr additive="base">
                                        <p:cTn id="119" dur="500" fill="hold"/>
                                        <p:tgtEl>
                                          <p:spTgt spid="47"/>
                                        </p:tgtEl>
                                        <p:attrNameLst>
                                          <p:attrName>ppt_x</p:attrName>
                                        </p:attrNameLst>
                                      </p:cBhvr>
                                      <p:tavLst>
                                        <p:tav tm="0">
                                          <p:val>
                                            <p:strVal val="#ppt_x"/>
                                          </p:val>
                                        </p:tav>
                                        <p:tav tm="100000">
                                          <p:val>
                                            <p:strVal val="#ppt_x"/>
                                          </p:val>
                                        </p:tav>
                                      </p:tavLst>
                                    </p:anim>
                                    <p:anim calcmode="lin" valueType="num">
                                      <p:cBhvr additive="base">
                                        <p:cTn id="120" dur="500" fill="hold"/>
                                        <p:tgtEl>
                                          <p:spTgt spid="47"/>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500" fill="hold"/>
                                        <p:tgtEl>
                                          <p:spTgt spid="48"/>
                                        </p:tgtEl>
                                        <p:attrNameLst>
                                          <p:attrName>ppt_x</p:attrName>
                                        </p:attrNameLst>
                                      </p:cBhvr>
                                      <p:tavLst>
                                        <p:tav tm="0">
                                          <p:val>
                                            <p:strVal val="#ppt_x"/>
                                          </p:val>
                                        </p:tav>
                                        <p:tav tm="100000">
                                          <p:val>
                                            <p:strVal val="#ppt_x"/>
                                          </p:val>
                                        </p:tav>
                                      </p:tavLst>
                                    </p:anim>
                                    <p:anim calcmode="lin" valueType="num">
                                      <p:cBhvr additive="base">
                                        <p:cTn id="12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49"/>
                                        </p:tgtEl>
                                        <p:attrNameLst>
                                          <p:attrName>style.visibility</p:attrName>
                                        </p:attrNameLst>
                                      </p:cBhvr>
                                      <p:to>
                                        <p:strVal val="visible"/>
                                      </p:to>
                                    </p:set>
                                    <p:anim calcmode="lin" valueType="num">
                                      <p:cBhvr additive="base">
                                        <p:cTn id="129" dur="500" fill="hold"/>
                                        <p:tgtEl>
                                          <p:spTgt spid="49"/>
                                        </p:tgtEl>
                                        <p:attrNameLst>
                                          <p:attrName>ppt_x</p:attrName>
                                        </p:attrNameLst>
                                      </p:cBhvr>
                                      <p:tavLst>
                                        <p:tav tm="0">
                                          <p:val>
                                            <p:strVal val="#ppt_x"/>
                                          </p:val>
                                        </p:tav>
                                        <p:tav tm="100000">
                                          <p:val>
                                            <p:strVal val="#ppt_x"/>
                                          </p:val>
                                        </p:tav>
                                      </p:tavLst>
                                    </p:anim>
                                    <p:anim calcmode="lin" valueType="num">
                                      <p:cBhvr additive="base">
                                        <p:cTn id="13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50"/>
                                        </p:tgtEl>
                                        <p:attrNameLst>
                                          <p:attrName>style.visibility</p:attrName>
                                        </p:attrNameLst>
                                      </p:cBhvr>
                                      <p:to>
                                        <p:strVal val="visible"/>
                                      </p:to>
                                    </p:set>
                                    <p:anim calcmode="lin" valueType="num">
                                      <p:cBhvr additive="base">
                                        <p:cTn id="135" dur="500" fill="hold"/>
                                        <p:tgtEl>
                                          <p:spTgt spid="50"/>
                                        </p:tgtEl>
                                        <p:attrNameLst>
                                          <p:attrName>ppt_x</p:attrName>
                                        </p:attrNameLst>
                                      </p:cBhvr>
                                      <p:tavLst>
                                        <p:tav tm="0">
                                          <p:val>
                                            <p:strVal val="#ppt_x"/>
                                          </p:val>
                                        </p:tav>
                                        <p:tav tm="100000">
                                          <p:val>
                                            <p:strVal val="#ppt_x"/>
                                          </p:val>
                                        </p:tav>
                                      </p:tavLst>
                                    </p:anim>
                                    <p:anim calcmode="lin" valueType="num">
                                      <p:cBhvr additive="base">
                                        <p:cTn id="136" dur="500" fill="hold"/>
                                        <p:tgtEl>
                                          <p:spTgt spid="50"/>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 calcmode="lin" valueType="num">
                                      <p:cBhvr additive="base">
                                        <p:cTn id="139" dur="500" fill="hold"/>
                                        <p:tgtEl>
                                          <p:spTgt spid="51"/>
                                        </p:tgtEl>
                                        <p:attrNameLst>
                                          <p:attrName>ppt_x</p:attrName>
                                        </p:attrNameLst>
                                      </p:cBhvr>
                                      <p:tavLst>
                                        <p:tav tm="0">
                                          <p:val>
                                            <p:strVal val="#ppt_x"/>
                                          </p:val>
                                        </p:tav>
                                        <p:tav tm="100000">
                                          <p:val>
                                            <p:strVal val="#ppt_x"/>
                                          </p:val>
                                        </p:tav>
                                      </p:tavLst>
                                    </p:anim>
                                    <p:anim calcmode="lin" valueType="num">
                                      <p:cBhvr additive="base">
                                        <p:cTn id="140" dur="500" fill="hold"/>
                                        <p:tgtEl>
                                          <p:spTgt spid="51"/>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52"/>
                                        </p:tgtEl>
                                        <p:attrNameLst>
                                          <p:attrName>style.visibility</p:attrName>
                                        </p:attrNameLst>
                                      </p:cBhvr>
                                      <p:to>
                                        <p:strVal val="visible"/>
                                      </p:to>
                                    </p:set>
                                    <p:anim calcmode="lin" valueType="num">
                                      <p:cBhvr additive="base">
                                        <p:cTn id="143" dur="500" fill="hold"/>
                                        <p:tgtEl>
                                          <p:spTgt spid="52"/>
                                        </p:tgtEl>
                                        <p:attrNameLst>
                                          <p:attrName>ppt_x</p:attrName>
                                        </p:attrNameLst>
                                      </p:cBhvr>
                                      <p:tavLst>
                                        <p:tav tm="0">
                                          <p:val>
                                            <p:strVal val="#ppt_x"/>
                                          </p:val>
                                        </p:tav>
                                        <p:tav tm="100000">
                                          <p:val>
                                            <p:strVal val="#ppt_x"/>
                                          </p:val>
                                        </p:tav>
                                      </p:tavLst>
                                    </p:anim>
                                    <p:anim calcmode="lin" valueType="num">
                                      <p:cBhvr additive="base">
                                        <p:cTn id="144" dur="500" fill="hold"/>
                                        <p:tgtEl>
                                          <p:spTgt spid="52"/>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53"/>
                                        </p:tgtEl>
                                        <p:attrNameLst>
                                          <p:attrName>style.visibility</p:attrName>
                                        </p:attrNameLst>
                                      </p:cBhvr>
                                      <p:to>
                                        <p:strVal val="visible"/>
                                      </p:to>
                                    </p:set>
                                    <p:anim calcmode="lin" valueType="num">
                                      <p:cBhvr additive="base">
                                        <p:cTn id="147" dur="500" fill="hold"/>
                                        <p:tgtEl>
                                          <p:spTgt spid="53"/>
                                        </p:tgtEl>
                                        <p:attrNameLst>
                                          <p:attrName>ppt_x</p:attrName>
                                        </p:attrNameLst>
                                      </p:cBhvr>
                                      <p:tavLst>
                                        <p:tav tm="0">
                                          <p:val>
                                            <p:strVal val="#ppt_x"/>
                                          </p:val>
                                        </p:tav>
                                        <p:tav tm="100000">
                                          <p:val>
                                            <p:strVal val="#ppt_x"/>
                                          </p:val>
                                        </p:tav>
                                      </p:tavLst>
                                    </p:anim>
                                    <p:anim calcmode="lin" valueType="num">
                                      <p:cBhvr additive="base">
                                        <p:cTn id="14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54"/>
                                        </p:tgtEl>
                                        <p:attrNameLst>
                                          <p:attrName>style.visibility</p:attrName>
                                        </p:attrNameLst>
                                      </p:cBhvr>
                                      <p:to>
                                        <p:strVal val="visible"/>
                                      </p:to>
                                    </p:set>
                                    <p:anim calcmode="lin" valueType="num">
                                      <p:cBhvr additive="base">
                                        <p:cTn id="153" dur="500" fill="hold"/>
                                        <p:tgtEl>
                                          <p:spTgt spid="54"/>
                                        </p:tgtEl>
                                        <p:attrNameLst>
                                          <p:attrName>ppt_x</p:attrName>
                                        </p:attrNameLst>
                                      </p:cBhvr>
                                      <p:tavLst>
                                        <p:tav tm="0">
                                          <p:val>
                                            <p:strVal val="#ppt_x"/>
                                          </p:val>
                                        </p:tav>
                                        <p:tav tm="100000">
                                          <p:val>
                                            <p:strVal val="#ppt_x"/>
                                          </p:val>
                                        </p:tav>
                                      </p:tavLst>
                                    </p:anim>
                                    <p:anim calcmode="lin" valueType="num">
                                      <p:cBhvr additive="base">
                                        <p:cTn id="15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55"/>
                                        </p:tgtEl>
                                        <p:attrNameLst>
                                          <p:attrName>style.visibility</p:attrName>
                                        </p:attrNameLst>
                                      </p:cBhvr>
                                      <p:to>
                                        <p:strVal val="visible"/>
                                      </p:to>
                                    </p:set>
                                    <p:anim calcmode="lin" valueType="num">
                                      <p:cBhvr additive="base">
                                        <p:cTn id="159" dur="500" fill="hold"/>
                                        <p:tgtEl>
                                          <p:spTgt spid="55"/>
                                        </p:tgtEl>
                                        <p:attrNameLst>
                                          <p:attrName>ppt_x</p:attrName>
                                        </p:attrNameLst>
                                      </p:cBhvr>
                                      <p:tavLst>
                                        <p:tav tm="0">
                                          <p:val>
                                            <p:strVal val="#ppt_x"/>
                                          </p:val>
                                        </p:tav>
                                        <p:tav tm="100000">
                                          <p:val>
                                            <p:strVal val="#ppt_x"/>
                                          </p:val>
                                        </p:tav>
                                      </p:tavLst>
                                    </p:anim>
                                    <p:anim calcmode="lin" valueType="num">
                                      <p:cBhvr additive="base">
                                        <p:cTn id="160" dur="500" fill="hold"/>
                                        <p:tgtEl>
                                          <p:spTgt spid="55"/>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 calcmode="lin" valueType="num">
                                      <p:cBhvr additive="base">
                                        <p:cTn id="163" dur="500" fill="hold"/>
                                        <p:tgtEl>
                                          <p:spTgt spid="56"/>
                                        </p:tgtEl>
                                        <p:attrNameLst>
                                          <p:attrName>ppt_x</p:attrName>
                                        </p:attrNameLst>
                                      </p:cBhvr>
                                      <p:tavLst>
                                        <p:tav tm="0">
                                          <p:val>
                                            <p:strVal val="#ppt_x"/>
                                          </p:val>
                                        </p:tav>
                                        <p:tav tm="100000">
                                          <p:val>
                                            <p:strVal val="#ppt_x"/>
                                          </p:val>
                                        </p:tav>
                                      </p:tavLst>
                                    </p:anim>
                                    <p:anim calcmode="lin" valueType="num">
                                      <p:cBhvr additive="base">
                                        <p:cTn id="164" dur="500" fill="hold"/>
                                        <p:tgtEl>
                                          <p:spTgt spid="56"/>
                                        </p:tgtEl>
                                        <p:attrNameLst>
                                          <p:attrName>ppt_y</p:attrName>
                                        </p:attrNameLst>
                                      </p:cBhvr>
                                      <p:tavLst>
                                        <p:tav tm="0">
                                          <p:val>
                                            <p:strVal val="1+#ppt_h/2"/>
                                          </p:val>
                                        </p:tav>
                                        <p:tav tm="100000">
                                          <p:val>
                                            <p:strVal val="#ppt_y"/>
                                          </p:val>
                                        </p:tav>
                                      </p:tavLst>
                                    </p:anim>
                                  </p:childTnLst>
                                </p:cTn>
                              </p:par>
                              <p:par>
                                <p:cTn id="165" presetID="2" presetClass="entr" presetSubtype="4" fill="hold" grpId="0" nodeType="withEffect">
                                  <p:stCondLst>
                                    <p:cond delay="0"/>
                                  </p:stCondLst>
                                  <p:childTnLst>
                                    <p:set>
                                      <p:cBhvr>
                                        <p:cTn id="166" dur="1" fill="hold">
                                          <p:stCondLst>
                                            <p:cond delay="0"/>
                                          </p:stCondLst>
                                        </p:cTn>
                                        <p:tgtEl>
                                          <p:spTgt spid="57"/>
                                        </p:tgtEl>
                                        <p:attrNameLst>
                                          <p:attrName>style.visibility</p:attrName>
                                        </p:attrNameLst>
                                      </p:cBhvr>
                                      <p:to>
                                        <p:strVal val="visible"/>
                                      </p:to>
                                    </p:set>
                                    <p:anim calcmode="lin" valueType="num">
                                      <p:cBhvr additive="base">
                                        <p:cTn id="167" dur="500" fill="hold"/>
                                        <p:tgtEl>
                                          <p:spTgt spid="57"/>
                                        </p:tgtEl>
                                        <p:attrNameLst>
                                          <p:attrName>ppt_x</p:attrName>
                                        </p:attrNameLst>
                                      </p:cBhvr>
                                      <p:tavLst>
                                        <p:tav tm="0">
                                          <p:val>
                                            <p:strVal val="#ppt_x"/>
                                          </p:val>
                                        </p:tav>
                                        <p:tav tm="100000">
                                          <p:val>
                                            <p:strVal val="#ppt_x"/>
                                          </p:val>
                                        </p:tav>
                                      </p:tavLst>
                                    </p:anim>
                                    <p:anim calcmode="lin" valueType="num">
                                      <p:cBhvr additive="base">
                                        <p:cTn id="168" dur="500" fill="hold"/>
                                        <p:tgtEl>
                                          <p:spTgt spid="57"/>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58"/>
                                        </p:tgtEl>
                                        <p:attrNameLst>
                                          <p:attrName>style.visibility</p:attrName>
                                        </p:attrNameLst>
                                      </p:cBhvr>
                                      <p:to>
                                        <p:strVal val="visible"/>
                                      </p:to>
                                    </p:set>
                                    <p:anim calcmode="lin" valueType="num">
                                      <p:cBhvr additive="base">
                                        <p:cTn id="171" dur="500" fill="hold"/>
                                        <p:tgtEl>
                                          <p:spTgt spid="58"/>
                                        </p:tgtEl>
                                        <p:attrNameLst>
                                          <p:attrName>ppt_x</p:attrName>
                                        </p:attrNameLst>
                                      </p:cBhvr>
                                      <p:tavLst>
                                        <p:tav tm="0">
                                          <p:val>
                                            <p:strVal val="#ppt_x"/>
                                          </p:val>
                                        </p:tav>
                                        <p:tav tm="100000">
                                          <p:val>
                                            <p:strVal val="#ppt_x"/>
                                          </p:val>
                                        </p:tav>
                                      </p:tavLst>
                                    </p:anim>
                                    <p:anim calcmode="lin" valueType="num">
                                      <p:cBhvr additive="base">
                                        <p:cTn id="172"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 calcmode="lin" valueType="num">
                                      <p:cBhvr additive="base">
                                        <p:cTn id="177" dur="500" fill="hold"/>
                                        <p:tgtEl>
                                          <p:spTgt spid="59"/>
                                        </p:tgtEl>
                                        <p:attrNameLst>
                                          <p:attrName>ppt_x</p:attrName>
                                        </p:attrNameLst>
                                      </p:cBhvr>
                                      <p:tavLst>
                                        <p:tav tm="0">
                                          <p:val>
                                            <p:strVal val="#ppt_x"/>
                                          </p:val>
                                        </p:tav>
                                        <p:tav tm="100000">
                                          <p:val>
                                            <p:strVal val="#ppt_x"/>
                                          </p:val>
                                        </p:tav>
                                      </p:tavLst>
                                    </p:anim>
                                    <p:anim calcmode="lin" valueType="num">
                                      <p:cBhvr additive="base">
                                        <p:cTn id="17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60"/>
                                        </p:tgtEl>
                                        <p:attrNameLst>
                                          <p:attrName>style.visibility</p:attrName>
                                        </p:attrNameLst>
                                      </p:cBhvr>
                                      <p:to>
                                        <p:strVal val="visible"/>
                                      </p:to>
                                    </p:set>
                                    <p:anim calcmode="lin" valueType="num">
                                      <p:cBhvr additive="base">
                                        <p:cTn id="183" dur="500" fill="hold"/>
                                        <p:tgtEl>
                                          <p:spTgt spid="60"/>
                                        </p:tgtEl>
                                        <p:attrNameLst>
                                          <p:attrName>ppt_x</p:attrName>
                                        </p:attrNameLst>
                                      </p:cBhvr>
                                      <p:tavLst>
                                        <p:tav tm="0">
                                          <p:val>
                                            <p:strVal val="#ppt_x"/>
                                          </p:val>
                                        </p:tav>
                                        <p:tav tm="100000">
                                          <p:val>
                                            <p:strVal val="#ppt_x"/>
                                          </p:val>
                                        </p:tav>
                                      </p:tavLst>
                                    </p:anim>
                                    <p:anim calcmode="lin" valueType="num">
                                      <p:cBhvr additive="base">
                                        <p:cTn id="184" dur="500" fill="hold"/>
                                        <p:tgtEl>
                                          <p:spTgt spid="60"/>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61"/>
                                        </p:tgtEl>
                                        <p:attrNameLst>
                                          <p:attrName>style.visibility</p:attrName>
                                        </p:attrNameLst>
                                      </p:cBhvr>
                                      <p:to>
                                        <p:strVal val="visible"/>
                                      </p:to>
                                    </p:set>
                                    <p:anim calcmode="lin" valueType="num">
                                      <p:cBhvr additive="base">
                                        <p:cTn id="187" dur="500" fill="hold"/>
                                        <p:tgtEl>
                                          <p:spTgt spid="61"/>
                                        </p:tgtEl>
                                        <p:attrNameLst>
                                          <p:attrName>ppt_x</p:attrName>
                                        </p:attrNameLst>
                                      </p:cBhvr>
                                      <p:tavLst>
                                        <p:tav tm="0">
                                          <p:val>
                                            <p:strVal val="#ppt_x"/>
                                          </p:val>
                                        </p:tav>
                                        <p:tav tm="100000">
                                          <p:val>
                                            <p:strVal val="#ppt_x"/>
                                          </p:val>
                                        </p:tav>
                                      </p:tavLst>
                                    </p:anim>
                                    <p:anim calcmode="lin" valueType="num">
                                      <p:cBhvr additive="base">
                                        <p:cTn id="188" dur="500" fill="hold"/>
                                        <p:tgtEl>
                                          <p:spTgt spid="61"/>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62"/>
                                        </p:tgtEl>
                                        <p:attrNameLst>
                                          <p:attrName>style.visibility</p:attrName>
                                        </p:attrNameLst>
                                      </p:cBhvr>
                                      <p:to>
                                        <p:strVal val="visible"/>
                                      </p:to>
                                    </p:set>
                                    <p:anim calcmode="lin" valueType="num">
                                      <p:cBhvr additive="base">
                                        <p:cTn id="191" dur="500" fill="hold"/>
                                        <p:tgtEl>
                                          <p:spTgt spid="62"/>
                                        </p:tgtEl>
                                        <p:attrNameLst>
                                          <p:attrName>ppt_x</p:attrName>
                                        </p:attrNameLst>
                                      </p:cBhvr>
                                      <p:tavLst>
                                        <p:tav tm="0">
                                          <p:val>
                                            <p:strVal val="#ppt_x"/>
                                          </p:val>
                                        </p:tav>
                                        <p:tav tm="100000">
                                          <p:val>
                                            <p:strVal val="#ppt_x"/>
                                          </p:val>
                                        </p:tav>
                                      </p:tavLst>
                                    </p:anim>
                                    <p:anim calcmode="lin" valueType="num">
                                      <p:cBhvr additive="base">
                                        <p:cTn id="192" dur="500" fill="hold"/>
                                        <p:tgtEl>
                                          <p:spTgt spid="62"/>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63"/>
                                        </p:tgtEl>
                                        <p:attrNameLst>
                                          <p:attrName>style.visibility</p:attrName>
                                        </p:attrNameLst>
                                      </p:cBhvr>
                                      <p:to>
                                        <p:strVal val="visible"/>
                                      </p:to>
                                    </p:set>
                                    <p:anim calcmode="lin" valueType="num">
                                      <p:cBhvr additive="base">
                                        <p:cTn id="195" dur="500" fill="hold"/>
                                        <p:tgtEl>
                                          <p:spTgt spid="63"/>
                                        </p:tgtEl>
                                        <p:attrNameLst>
                                          <p:attrName>ppt_x</p:attrName>
                                        </p:attrNameLst>
                                      </p:cBhvr>
                                      <p:tavLst>
                                        <p:tav tm="0">
                                          <p:val>
                                            <p:strVal val="#ppt_x"/>
                                          </p:val>
                                        </p:tav>
                                        <p:tav tm="100000">
                                          <p:val>
                                            <p:strVal val="#ppt_x"/>
                                          </p:val>
                                        </p:tav>
                                      </p:tavLst>
                                    </p:anim>
                                    <p:anim calcmode="lin" valueType="num">
                                      <p:cBhvr additive="base">
                                        <p:cTn id="19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64"/>
                                        </p:tgtEl>
                                        <p:attrNameLst>
                                          <p:attrName>style.visibility</p:attrName>
                                        </p:attrNameLst>
                                      </p:cBhvr>
                                      <p:to>
                                        <p:strVal val="visible"/>
                                      </p:to>
                                    </p:set>
                                    <p:anim calcmode="lin" valueType="num">
                                      <p:cBhvr additive="base">
                                        <p:cTn id="201" dur="500" fill="hold"/>
                                        <p:tgtEl>
                                          <p:spTgt spid="64"/>
                                        </p:tgtEl>
                                        <p:attrNameLst>
                                          <p:attrName>ppt_x</p:attrName>
                                        </p:attrNameLst>
                                      </p:cBhvr>
                                      <p:tavLst>
                                        <p:tav tm="0">
                                          <p:val>
                                            <p:strVal val="#ppt_x"/>
                                          </p:val>
                                        </p:tav>
                                        <p:tav tm="100000">
                                          <p:val>
                                            <p:strVal val="#ppt_x"/>
                                          </p:val>
                                        </p:tav>
                                      </p:tavLst>
                                    </p:anim>
                                    <p:anim calcmode="lin" valueType="num">
                                      <p:cBhvr additive="base">
                                        <p:cTn id="20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65"/>
                                        </p:tgtEl>
                                        <p:attrNameLst>
                                          <p:attrName>style.visibility</p:attrName>
                                        </p:attrNameLst>
                                      </p:cBhvr>
                                      <p:to>
                                        <p:strVal val="visible"/>
                                      </p:to>
                                    </p:set>
                                    <p:anim calcmode="lin" valueType="num">
                                      <p:cBhvr additive="base">
                                        <p:cTn id="207" dur="500" fill="hold"/>
                                        <p:tgtEl>
                                          <p:spTgt spid="65"/>
                                        </p:tgtEl>
                                        <p:attrNameLst>
                                          <p:attrName>ppt_x</p:attrName>
                                        </p:attrNameLst>
                                      </p:cBhvr>
                                      <p:tavLst>
                                        <p:tav tm="0">
                                          <p:val>
                                            <p:strVal val="#ppt_x"/>
                                          </p:val>
                                        </p:tav>
                                        <p:tav tm="100000">
                                          <p:val>
                                            <p:strVal val="#ppt_x"/>
                                          </p:val>
                                        </p:tav>
                                      </p:tavLst>
                                    </p:anim>
                                    <p:anim calcmode="lin" valueType="num">
                                      <p:cBhvr additive="base">
                                        <p:cTn id="208" dur="500" fill="hold"/>
                                        <p:tgtEl>
                                          <p:spTgt spid="65"/>
                                        </p:tgtEl>
                                        <p:attrNameLst>
                                          <p:attrName>ppt_y</p:attrName>
                                        </p:attrNameLst>
                                      </p:cBhvr>
                                      <p:tavLst>
                                        <p:tav tm="0">
                                          <p:val>
                                            <p:strVal val="1+#ppt_h/2"/>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66"/>
                                        </p:tgtEl>
                                        <p:attrNameLst>
                                          <p:attrName>style.visibility</p:attrName>
                                        </p:attrNameLst>
                                      </p:cBhvr>
                                      <p:to>
                                        <p:strVal val="visible"/>
                                      </p:to>
                                    </p:set>
                                    <p:anim calcmode="lin" valueType="num">
                                      <p:cBhvr additive="base">
                                        <p:cTn id="211" dur="500" fill="hold"/>
                                        <p:tgtEl>
                                          <p:spTgt spid="66"/>
                                        </p:tgtEl>
                                        <p:attrNameLst>
                                          <p:attrName>ppt_x</p:attrName>
                                        </p:attrNameLst>
                                      </p:cBhvr>
                                      <p:tavLst>
                                        <p:tav tm="0">
                                          <p:val>
                                            <p:strVal val="#ppt_x"/>
                                          </p:val>
                                        </p:tav>
                                        <p:tav tm="100000">
                                          <p:val>
                                            <p:strVal val="#ppt_x"/>
                                          </p:val>
                                        </p:tav>
                                      </p:tavLst>
                                    </p:anim>
                                    <p:anim calcmode="lin" valueType="num">
                                      <p:cBhvr additive="base">
                                        <p:cTn id="212" dur="500" fill="hold"/>
                                        <p:tgtEl>
                                          <p:spTgt spid="66"/>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67"/>
                                        </p:tgtEl>
                                        <p:attrNameLst>
                                          <p:attrName>style.visibility</p:attrName>
                                        </p:attrNameLst>
                                      </p:cBhvr>
                                      <p:to>
                                        <p:strVal val="visible"/>
                                      </p:to>
                                    </p:set>
                                    <p:anim calcmode="lin" valueType="num">
                                      <p:cBhvr additive="base">
                                        <p:cTn id="215" dur="500" fill="hold"/>
                                        <p:tgtEl>
                                          <p:spTgt spid="67"/>
                                        </p:tgtEl>
                                        <p:attrNameLst>
                                          <p:attrName>ppt_x</p:attrName>
                                        </p:attrNameLst>
                                      </p:cBhvr>
                                      <p:tavLst>
                                        <p:tav tm="0">
                                          <p:val>
                                            <p:strVal val="#ppt_x"/>
                                          </p:val>
                                        </p:tav>
                                        <p:tav tm="100000">
                                          <p:val>
                                            <p:strVal val="#ppt_x"/>
                                          </p:val>
                                        </p:tav>
                                      </p:tavLst>
                                    </p:anim>
                                    <p:anim calcmode="lin" valueType="num">
                                      <p:cBhvr additive="base">
                                        <p:cTn id="216" dur="500" fill="hold"/>
                                        <p:tgtEl>
                                          <p:spTgt spid="67"/>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68"/>
                                        </p:tgtEl>
                                        <p:attrNameLst>
                                          <p:attrName>style.visibility</p:attrName>
                                        </p:attrNameLst>
                                      </p:cBhvr>
                                      <p:to>
                                        <p:strVal val="visible"/>
                                      </p:to>
                                    </p:set>
                                    <p:anim calcmode="lin" valueType="num">
                                      <p:cBhvr additive="base">
                                        <p:cTn id="219" dur="500" fill="hold"/>
                                        <p:tgtEl>
                                          <p:spTgt spid="68"/>
                                        </p:tgtEl>
                                        <p:attrNameLst>
                                          <p:attrName>ppt_x</p:attrName>
                                        </p:attrNameLst>
                                      </p:cBhvr>
                                      <p:tavLst>
                                        <p:tav tm="0">
                                          <p:val>
                                            <p:strVal val="#ppt_x"/>
                                          </p:val>
                                        </p:tav>
                                        <p:tav tm="100000">
                                          <p:val>
                                            <p:strVal val="#ppt_x"/>
                                          </p:val>
                                        </p:tav>
                                      </p:tavLst>
                                    </p:anim>
                                    <p:anim calcmode="lin" valueType="num">
                                      <p:cBhvr additive="base">
                                        <p:cTn id="220"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69"/>
                                        </p:tgtEl>
                                        <p:attrNameLst>
                                          <p:attrName>style.visibility</p:attrName>
                                        </p:attrNameLst>
                                      </p:cBhvr>
                                      <p:to>
                                        <p:strVal val="visible"/>
                                      </p:to>
                                    </p:set>
                                    <p:anim calcmode="lin" valueType="num">
                                      <p:cBhvr additive="base">
                                        <p:cTn id="225" dur="500" fill="hold"/>
                                        <p:tgtEl>
                                          <p:spTgt spid="69"/>
                                        </p:tgtEl>
                                        <p:attrNameLst>
                                          <p:attrName>ppt_x</p:attrName>
                                        </p:attrNameLst>
                                      </p:cBhvr>
                                      <p:tavLst>
                                        <p:tav tm="0">
                                          <p:val>
                                            <p:strVal val="#ppt_x"/>
                                          </p:val>
                                        </p:tav>
                                        <p:tav tm="100000">
                                          <p:val>
                                            <p:strVal val="#ppt_x"/>
                                          </p:val>
                                        </p:tav>
                                      </p:tavLst>
                                    </p:anim>
                                    <p:anim calcmode="lin" valueType="num">
                                      <p:cBhvr additive="base">
                                        <p:cTn id="226"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70"/>
                                        </p:tgtEl>
                                        <p:attrNameLst>
                                          <p:attrName>style.visibility</p:attrName>
                                        </p:attrNameLst>
                                      </p:cBhvr>
                                      <p:to>
                                        <p:strVal val="visible"/>
                                      </p:to>
                                    </p:set>
                                    <p:anim calcmode="lin" valueType="num">
                                      <p:cBhvr additive="base">
                                        <p:cTn id="231" dur="500" fill="hold"/>
                                        <p:tgtEl>
                                          <p:spTgt spid="70"/>
                                        </p:tgtEl>
                                        <p:attrNameLst>
                                          <p:attrName>ppt_x</p:attrName>
                                        </p:attrNameLst>
                                      </p:cBhvr>
                                      <p:tavLst>
                                        <p:tav tm="0">
                                          <p:val>
                                            <p:strVal val="#ppt_x"/>
                                          </p:val>
                                        </p:tav>
                                        <p:tav tm="100000">
                                          <p:val>
                                            <p:strVal val="#ppt_x"/>
                                          </p:val>
                                        </p:tav>
                                      </p:tavLst>
                                    </p:anim>
                                    <p:anim calcmode="lin" valueType="num">
                                      <p:cBhvr additive="base">
                                        <p:cTn id="232" dur="500" fill="hold"/>
                                        <p:tgtEl>
                                          <p:spTgt spid="70"/>
                                        </p:tgtEl>
                                        <p:attrNameLst>
                                          <p:attrName>ppt_y</p:attrName>
                                        </p:attrNameLst>
                                      </p:cBhvr>
                                      <p:tavLst>
                                        <p:tav tm="0">
                                          <p:val>
                                            <p:strVal val="1+#ppt_h/2"/>
                                          </p:val>
                                        </p:tav>
                                        <p:tav tm="100000">
                                          <p:val>
                                            <p:strVal val="#ppt_y"/>
                                          </p:val>
                                        </p:tav>
                                      </p:tavLst>
                                    </p:anim>
                                  </p:childTnLst>
                                </p:cTn>
                              </p:par>
                              <p:par>
                                <p:cTn id="233" presetID="2" presetClass="entr" presetSubtype="4" fill="hold" grpId="0" nodeType="withEffect">
                                  <p:stCondLst>
                                    <p:cond delay="0"/>
                                  </p:stCondLst>
                                  <p:childTnLst>
                                    <p:set>
                                      <p:cBhvr>
                                        <p:cTn id="234" dur="1" fill="hold">
                                          <p:stCondLst>
                                            <p:cond delay="0"/>
                                          </p:stCondLst>
                                        </p:cTn>
                                        <p:tgtEl>
                                          <p:spTgt spid="71"/>
                                        </p:tgtEl>
                                        <p:attrNameLst>
                                          <p:attrName>style.visibility</p:attrName>
                                        </p:attrNameLst>
                                      </p:cBhvr>
                                      <p:to>
                                        <p:strVal val="visible"/>
                                      </p:to>
                                    </p:set>
                                    <p:anim calcmode="lin" valueType="num">
                                      <p:cBhvr additive="base">
                                        <p:cTn id="235" dur="500" fill="hold"/>
                                        <p:tgtEl>
                                          <p:spTgt spid="71"/>
                                        </p:tgtEl>
                                        <p:attrNameLst>
                                          <p:attrName>ppt_x</p:attrName>
                                        </p:attrNameLst>
                                      </p:cBhvr>
                                      <p:tavLst>
                                        <p:tav tm="0">
                                          <p:val>
                                            <p:strVal val="#ppt_x"/>
                                          </p:val>
                                        </p:tav>
                                        <p:tav tm="100000">
                                          <p:val>
                                            <p:strVal val="#ppt_x"/>
                                          </p:val>
                                        </p:tav>
                                      </p:tavLst>
                                    </p:anim>
                                    <p:anim calcmode="lin" valueType="num">
                                      <p:cBhvr additive="base">
                                        <p:cTn id="236" dur="500" fill="hold"/>
                                        <p:tgtEl>
                                          <p:spTgt spid="71"/>
                                        </p:tgtEl>
                                        <p:attrNameLst>
                                          <p:attrName>ppt_y</p:attrName>
                                        </p:attrNameLst>
                                      </p:cBhvr>
                                      <p:tavLst>
                                        <p:tav tm="0">
                                          <p:val>
                                            <p:strVal val="1+#ppt_h/2"/>
                                          </p:val>
                                        </p:tav>
                                        <p:tav tm="100000">
                                          <p:val>
                                            <p:strVal val="#ppt_y"/>
                                          </p:val>
                                        </p:tav>
                                      </p:tavLst>
                                    </p:anim>
                                  </p:childTnLst>
                                </p:cTn>
                              </p:par>
                              <p:par>
                                <p:cTn id="237" presetID="2" presetClass="entr" presetSubtype="4" fill="hold" grpId="0" nodeType="withEffect">
                                  <p:stCondLst>
                                    <p:cond delay="0"/>
                                  </p:stCondLst>
                                  <p:childTnLst>
                                    <p:set>
                                      <p:cBhvr>
                                        <p:cTn id="238" dur="1" fill="hold">
                                          <p:stCondLst>
                                            <p:cond delay="0"/>
                                          </p:stCondLst>
                                        </p:cTn>
                                        <p:tgtEl>
                                          <p:spTgt spid="72"/>
                                        </p:tgtEl>
                                        <p:attrNameLst>
                                          <p:attrName>style.visibility</p:attrName>
                                        </p:attrNameLst>
                                      </p:cBhvr>
                                      <p:to>
                                        <p:strVal val="visible"/>
                                      </p:to>
                                    </p:set>
                                    <p:anim calcmode="lin" valueType="num">
                                      <p:cBhvr additive="base">
                                        <p:cTn id="239" dur="500" fill="hold"/>
                                        <p:tgtEl>
                                          <p:spTgt spid="72"/>
                                        </p:tgtEl>
                                        <p:attrNameLst>
                                          <p:attrName>ppt_x</p:attrName>
                                        </p:attrNameLst>
                                      </p:cBhvr>
                                      <p:tavLst>
                                        <p:tav tm="0">
                                          <p:val>
                                            <p:strVal val="#ppt_x"/>
                                          </p:val>
                                        </p:tav>
                                        <p:tav tm="100000">
                                          <p:val>
                                            <p:strVal val="#ppt_x"/>
                                          </p:val>
                                        </p:tav>
                                      </p:tavLst>
                                    </p:anim>
                                    <p:anim calcmode="lin" valueType="num">
                                      <p:cBhvr additive="base">
                                        <p:cTn id="240" dur="500" fill="hold"/>
                                        <p:tgtEl>
                                          <p:spTgt spid="72"/>
                                        </p:tgtEl>
                                        <p:attrNameLst>
                                          <p:attrName>ppt_y</p:attrName>
                                        </p:attrNameLst>
                                      </p:cBhvr>
                                      <p:tavLst>
                                        <p:tav tm="0">
                                          <p:val>
                                            <p:strVal val="1+#ppt_h/2"/>
                                          </p:val>
                                        </p:tav>
                                        <p:tav tm="100000">
                                          <p:val>
                                            <p:strVal val="#ppt_y"/>
                                          </p:val>
                                        </p:tav>
                                      </p:tavLst>
                                    </p:anim>
                                  </p:childTnLst>
                                </p:cTn>
                              </p:par>
                              <p:par>
                                <p:cTn id="241" presetID="2" presetClass="entr" presetSubtype="4" fill="hold" grpId="0" nodeType="withEffect">
                                  <p:stCondLst>
                                    <p:cond delay="0"/>
                                  </p:stCondLst>
                                  <p:childTnLst>
                                    <p:set>
                                      <p:cBhvr>
                                        <p:cTn id="242" dur="1" fill="hold">
                                          <p:stCondLst>
                                            <p:cond delay="0"/>
                                          </p:stCondLst>
                                        </p:cTn>
                                        <p:tgtEl>
                                          <p:spTgt spid="73"/>
                                        </p:tgtEl>
                                        <p:attrNameLst>
                                          <p:attrName>style.visibility</p:attrName>
                                        </p:attrNameLst>
                                      </p:cBhvr>
                                      <p:to>
                                        <p:strVal val="visible"/>
                                      </p:to>
                                    </p:set>
                                    <p:anim calcmode="lin" valueType="num">
                                      <p:cBhvr additive="base">
                                        <p:cTn id="243" dur="500" fill="hold"/>
                                        <p:tgtEl>
                                          <p:spTgt spid="73"/>
                                        </p:tgtEl>
                                        <p:attrNameLst>
                                          <p:attrName>ppt_x</p:attrName>
                                        </p:attrNameLst>
                                      </p:cBhvr>
                                      <p:tavLst>
                                        <p:tav tm="0">
                                          <p:val>
                                            <p:strVal val="#ppt_x"/>
                                          </p:val>
                                        </p:tav>
                                        <p:tav tm="100000">
                                          <p:val>
                                            <p:strVal val="#ppt_x"/>
                                          </p:val>
                                        </p:tav>
                                      </p:tavLst>
                                    </p:anim>
                                    <p:anim calcmode="lin" valueType="num">
                                      <p:cBhvr additive="base">
                                        <p:cTn id="24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45" fill="hold">
                      <p:stCondLst>
                        <p:cond delay="indefinite"/>
                      </p:stCondLst>
                      <p:childTnLst>
                        <p:par>
                          <p:cTn id="246" fill="hold">
                            <p:stCondLst>
                              <p:cond delay="0"/>
                            </p:stCondLst>
                            <p:childTnLst>
                              <p:par>
                                <p:cTn id="247" presetID="2" presetClass="entr" presetSubtype="4" fill="hold" grpId="0" nodeType="clickEffect">
                                  <p:stCondLst>
                                    <p:cond delay="0"/>
                                  </p:stCondLst>
                                  <p:childTnLst>
                                    <p:set>
                                      <p:cBhvr>
                                        <p:cTn id="248" dur="1" fill="hold">
                                          <p:stCondLst>
                                            <p:cond delay="0"/>
                                          </p:stCondLst>
                                        </p:cTn>
                                        <p:tgtEl>
                                          <p:spTgt spid="79"/>
                                        </p:tgtEl>
                                        <p:attrNameLst>
                                          <p:attrName>style.visibility</p:attrName>
                                        </p:attrNameLst>
                                      </p:cBhvr>
                                      <p:to>
                                        <p:strVal val="visible"/>
                                      </p:to>
                                    </p:set>
                                    <p:anim calcmode="lin" valueType="num">
                                      <p:cBhvr additive="base">
                                        <p:cTn id="249" dur="500" fill="hold"/>
                                        <p:tgtEl>
                                          <p:spTgt spid="79"/>
                                        </p:tgtEl>
                                        <p:attrNameLst>
                                          <p:attrName>ppt_x</p:attrName>
                                        </p:attrNameLst>
                                      </p:cBhvr>
                                      <p:tavLst>
                                        <p:tav tm="0">
                                          <p:val>
                                            <p:strVal val="#ppt_x"/>
                                          </p:val>
                                        </p:tav>
                                        <p:tav tm="100000">
                                          <p:val>
                                            <p:strVal val="#ppt_x"/>
                                          </p:val>
                                        </p:tav>
                                      </p:tavLst>
                                    </p:anim>
                                    <p:anim calcmode="lin" valueType="num">
                                      <p:cBhvr additive="base">
                                        <p:cTn id="25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2" presetClass="entr" presetSubtype="4" fill="hold" grpId="0" nodeType="clickEffect">
                                  <p:stCondLst>
                                    <p:cond delay="0"/>
                                  </p:stCondLst>
                                  <p:childTnLst>
                                    <p:set>
                                      <p:cBhvr>
                                        <p:cTn id="254" dur="1" fill="hold">
                                          <p:stCondLst>
                                            <p:cond delay="0"/>
                                          </p:stCondLst>
                                        </p:cTn>
                                        <p:tgtEl>
                                          <p:spTgt spid="80"/>
                                        </p:tgtEl>
                                        <p:attrNameLst>
                                          <p:attrName>style.visibility</p:attrName>
                                        </p:attrNameLst>
                                      </p:cBhvr>
                                      <p:to>
                                        <p:strVal val="visible"/>
                                      </p:to>
                                    </p:set>
                                    <p:anim calcmode="lin" valueType="num">
                                      <p:cBhvr additive="base">
                                        <p:cTn id="255" dur="500" fill="hold"/>
                                        <p:tgtEl>
                                          <p:spTgt spid="80"/>
                                        </p:tgtEl>
                                        <p:attrNameLst>
                                          <p:attrName>ppt_x</p:attrName>
                                        </p:attrNameLst>
                                      </p:cBhvr>
                                      <p:tavLst>
                                        <p:tav tm="0">
                                          <p:val>
                                            <p:strVal val="#ppt_x"/>
                                          </p:val>
                                        </p:tav>
                                        <p:tav tm="100000">
                                          <p:val>
                                            <p:strVal val="#ppt_x"/>
                                          </p:val>
                                        </p:tav>
                                      </p:tavLst>
                                    </p:anim>
                                    <p:anim calcmode="lin" valueType="num">
                                      <p:cBhvr additive="base">
                                        <p:cTn id="256" dur="500" fill="hold"/>
                                        <p:tgtEl>
                                          <p:spTgt spid="80"/>
                                        </p:tgtEl>
                                        <p:attrNameLst>
                                          <p:attrName>ppt_y</p:attrName>
                                        </p:attrNameLst>
                                      </p:cBhvr>
                                      <p:tavLst>
                                        <p:tav tm="0">
                                          <p:val>
                                            <p:strVal val="1+#ppt_h/2"/>
                                          </p:val>
                                        </p:tav>
                                        <p:tav tm="100000">
                                          <p:val>
                                            <p:strVal val="#ppt_y"/>
                                          </p:val>
                                        </p:tav>
                                      </p:tavLst>
                                    </p:anim>
                                  </p:childTnLst>
                                </p:cTn>
                              </p:par>
                              <p:par>
                                <p:cTn id="257" presetID="2" presetClass="entr" presetSubtype="4" fill="hold" grpId="0" nodeType="withEffect">
                                  <p:stCondLst>
                                    <p:cond delay="0"/>
                                  </p:stCondLst>
                                  <p:childTnLst>
                                    <p:set>
                                      <p:cBhvr>
                                        <p:cTn id="258" dur="1" fill="hold">
                                          <p:stCondLst>
                                            <p:cond delay="0"/>
                                          </p:stCondLst>
                                        </p:cTn>
                                        <p:tgtEl>
                                          <p:spTgt spid="81"/>
                                        </p:tgtEl>
                                        <p:attrNameLst>
                                          <p:attrName>style.visibility</p:attrName>
                                        </p:attrNameLst>
                                      </p:cBhvr>
                                      <p:to>
                                        <p:strVal val="visible"/>
                                      </p:to>
                                    </p:set>
                                    <p:anim calcmode="lin" valueType="num">
                                      <p:cBhvr additive="base">
                                        <p:cTn id="259" dur="500" fill="hold"/>
                                        <p:tgtEl>
                                          <p:spTgt spid="81"/>
                                        </p:tgtEl>
                                        <p:attrNameLst>
                                          <p:attrName>ppt_x</p:attrName>
                                        </p:attrNameLst>
                                      </p:cBhvr>
                                      <p:tavLst>
                                        <p:tav tm="0">
                                          <p:val>
                                            <p:strVal val="#ppt_x"/>
                                          </p:val>
                                        </p:tav>
                                        <p:tav tm="100000">
                                          <p:val>
                                            <p:strVal val="#ppt_x"/>
                                          </p:val>
                                        </p:tav>
                                      </p:tavLst>
                                    </p:anim>
                                    <p:anim calcmode="lin" valueType="num">
                                      <p:cBhvr additive="base">
                                        <p:cTn id="260" dur="500" fill="hold"/>
                                        <p:tgtEl>
                                          <p:spTgt spid="81"/>
                                        </p:tgtEl>
                                        <p:attrNameLst>
                                          <p:attrName>ppt_y</p:attrName>
                                        </p:attrNameLst>
                                      </p:cBhvr>
                                      <p:tavLst>
                                        <p:tav tm="0">
                                          <p:val>
                                            <p:strVal val="1+#ppt_h/2"/>
                                          </p:val>
                                        </p:tav>
                                        <p:tav tm="100000">
                                          <p:val>
                                            <p:strVal val="#ppt_y"/>
                                          </p:val>
                                        </p:tav>
                                      </p:tavLst>
                                    </p:anim>
                                  </p:childTnLst>
                                </p:cTn>
                              </p:par>
                              <p:par>
                                <p:cTn id="261" presetID="2" presetClass="entr" presetSubtype="4" fill="hold" grpId="0" nodeType="withEffect">
                                  <p:stCondLst>
                                    <p:cond delay="0"/>
                                  </p:stCondLst>
                                  <p:childTnLst>
                                    <p:set>
                                      <p:cBhvr>
                                        <p:cTn id="262" dur="1" fill="hold">
                                          <p:stCondLst>
                                            <p:cond delay="0"/>
                                          </p:stCondLst>
                                        </p:cTn>
                                        <p:tgtEl>
                                          <p:spTgt spid="82"/>
                                        </p:tgtEl>
                                        <p:attrNameLst>
                                          <p:attrName>style.visibility</p:attrName>
                                        </p:attrNameLst>
                                      </p:cBhvr>
                                      <p:to>
                                        <p:strVal val="visible"/>
                                      </p:to>
                                    </p:set>
                                    <p:anim calcmode="lin" valueType="num">
                                      <p:cBhvr additive="base">
                                        <p:cTn id="263" dur="500" fill="hold"/>
                                        <p:tgtEl>
                                          <p:spTgt spid="82"/>
                                        </p:tgtEl>
                                        <p:attrNameLst>
                                          <p:attrName>ppt_x</p:attrName>
                                        </p:attrNameLst>
                                      </p:cBhvr>
                                      <p:tavLst>
                                        <p:tav tm="0">
                                          <p:val>
                                            <p:strVal val="#ppt_x"/>
                                          </p:val>
                                        </p:tav>
                                        <p:tav tm="100000">
                                          <p:val>
                                            <p:strVal val="#ppt_x"/>
                                          </p:val>
                                        </p:tav>
                                      </p:tavLst>
                                    </p:anim>
                                    <p:anim calcmode="lin" valueType="num">
                                      <p:cBhvr additive="base">
                                        <p:cTn id="264" dur="500" fill="hold"/>
                                        <p:tgtEl>
                                          <p:spTgt spid="82"/>
                                        </p:tgtEl>
                                        <p:attrNameLst>
                                          <p:attrName>ppt_y</p:attrName>
                                        </p:attrNameLst>
                                      </p:cBhvr>
                                      <p:tavLst>
                                        <p:tav tm="0">
                                          <p:val>
                                            <p:strVal val="1+#ppt_h/2"/>
                                          </p:val>
                                        </p:tav>
                                        <p:tav tm="100000">
                                          <p:val>
                                            <p:strVal val="#ppt_y"/>
                                          </p:val>
                                        </p:tav>
                                      </p:tavLst>
                                    </p:anim>
                                  </p:childTnLst>
                                </p:cTn>
                              </p:par>
                              <p:par>
                                <p:cTn id="265" presetID="2" presetClass="entr" presetSubtype="4" fill="hold" grpId="0" nodeType="withEffect">
                                  <p:stCondLst>
                                    <p:cond delay="0"/>
                                  </p:stCondLst>
                                  <p:childTnLst>
                                    <p:set>
                                      <p:cBhvr>
                                        <p:cTn id="266" dur="1" fill="hold">
                                          <p:stCondLst>
                                            <p:cond delay="0"/>
                                          </p:stCondLst>
                                        </p:cTn>
                                        <p:tgtEl>
                                          <p:spTgt spid="83"/>
                                        </p:tgtEl>
                                        <p:attrNameLst>
                                          <p:attrName>style.visibility</p:attrName>
                                        </p:attrNameLst>
                                      </p:cBhvr>
                                      <p:to>
                                        <p:strVal val="visible"/>
                                      </p:to>
                                    </p:set>
                                    <p:anim calcmode="lin" valueType="num">
                                      <p:cBhvr additive="base">
                                        <p:cTn id="267" dur="500" fill="hold"/>
                                        <p:tgtEl>
                                          <p:spTgt spid="83"/>
                                        </p:tgtEl>
                                        <p:attrNameLst>
                                          <p:attrName>ppt_x</p:attrName>
                                        </p:attrNameLst>
                                      </p:cBhvr>
                                      <p:tavLst>
                                        <p:tav tm="0">
                                          <p:val>
                                            <p:strVal val="#ppt_x"/>
                                          </p:val>
                                        </p:tav>
                                        <p:tav tm="100000">
                                          <p:val>
                                            <p:strVal val="#ppt_x"/>
                                          </p:val>
                                        </p:tav>
                                      </p:tavLst>
                                    </p:anim>
                                    <p:anim calcmode="lin" valueType="num">
                                      <p:cBhvr additive="base">
                                        <p:cTn id="26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9" grpId="0"/>
      <p:bldP spid="80" grpId="0"/>
      <p:bldP spid="81" grpId="0"/>
      <p:bldP spid="82" grpId="0"/>
      <p:bldP spid="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 17"/>
          <p:cNvGrpSpPr/>
          <p:nvPr/>
        </p:nvGrpSpPr>
        <p:grpSpPr>
          <a:xfrm>
            <a:off x="405743" y="322135"/>
            <a:ext cx="8242300" cy="4520376"/>
            <a:chOff x="383441" y="-659531"/>
            <a:chExt cx="8242300" cy="4520376"/>
          </a:xfrm>
        </p:grpSpPr>
        <p:pic>
          <p:nvPicPr>
            <p:cNvPr id="2050" name="Picture 2" descr="Z:\Vedika\Traffic_Signals_s.jpg"/>
            <p:cNvPicPr>
              <a:picLocks noChangeAspect="1" noChangeArrowheads="1"/>
            </p:cNvPicPr>
            <p:nvPr/>
          </p:nvPicPr>
          <p:blipFill rotWithShape="1">
            <a:blip r:embed="rId4">
              <a:extLst>
                <a:ext uri="{28A0092B-C50C-407E-A947-70E740481C1C}">
                  <a14:useLocalDpi xmlns:a14="http://schemas.microsoft.com/office/drawing/2010/main" val="0"/>
                </a:ext>
              </a:extLst>
            </a:blip>
            <a:srcRect t="9381" b="13220"/>
            <a:stretch/>
          </p:blipFill>
          <p:spPr bwMode="auto">
            <a:xfrm>
              <a:off x="435189" y="-637022"/>
              <a:ext cx="8138804" cy="449786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83441" y="-659531"/>
              <a:ext cx="8242300" cy="4520376"/>
            </a:xfrm>
            <a:prstGeom prst="rect">
              <a:avLst/>
            </a:prstGeom>
            <a:solidFill>
              <a:srgbClr val="FFFFFF">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890010" y="782061"/>
            <a:ext cx="1828800" cy="3790949"/>
            <a:chOff x="3352800" y="1798787"/>
            <a:chExt cx="1981200" cy="4221013"/>
          </a:xfrm>
        </p:grpSpPr>
        <p:sp>
          <p:nvSpPr>
            <p:cNvPr id="6" name="Rectangle 5"/>
            <p:cNvSpPr/>
            <p:nvPr/>
          </p:nvSpPr>
          <p:spPr>
            <a:xfrm>
              <a:off x="3352800" y="2038529"/>
              <a:ext cx="1905000" cy="3981271"/>
            </a:xfrm>
            <a:prstGeom prst="rect">
              <a:avLst/>
            </a:prstGeom>
            <a:solidFill>
              <a:schemeClr val="tx1"/>
            </a:solidFill>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man Old Style" pitchFamily="18" charset="0"/>
              </a:endParaRPr>
            </a:p>
          </p:txBody>
        </p:sp>
        <p:pic>
          <p:nvPicPr>
            <p:cNvPr id="7" name="Picture 2" descr="C:\Users\com\Desktop\chap 3 abc\TrafficLight.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798787"/>
              <a:ext cx="1905000" cy="380999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p:cNvSpPr/>
          <p:nvPr/>
        </p:nvSpPr>
        <p:spPr>
          <a:xfrm>
            <a:off x="414746" y="2150334"/>
            <a:ext cx="4012474" cy="461665"/>
          </a:xfrm>
          <a:prstGeom prst="rect">
            <a:avLst/>
          </a:prstGeom>
        </p:spPr>
        <p:txBody>
          <a:bodyPr wrap="square">
            <a:spAutoFit/>
          </a:bodyPr>
          <a:lstStyle/>
          <a:p>
            <a:r>
              <a:rPr lang="en-US" sz="2400" b="1" dirty="0">
                <a:solidFill>
                  <a:srgbClr val="0000FF"/>
                </a:solidFill>
              </a:rPr>
              <a:t>COMMON </a:t>
            </a:r>
            <a:r>
              <a:rPr lang="en-US" sz="2400" b="1" dirty="0" err="1" smtClean="0">
                <a:solidFill>
                  <a:srgbClr val="0000FF"/>
                </a:solidFill>
              </a:rPr>
              <a:t>E.g</a:t>
            </a:r>
            <a:r>
              <a:rPr lang="en-US" sz="2400" b="1" dirty="0" smtClean="0">
                <a:solidFill>
                  <a:srgbClr val="0000FF"/>
                </a:solidFill>
              </a:rPr>
              <a:t> </a:t>
            </a:r>
            <a:r>
              <a:rPr lang="en-US" sz="2400" b="1" dirty="0">
                <a:solidFill>
                  <a:srgbClr val="0000FF"/>
                </a:solidFill>
              </a:rPr>
              <a:t>– </a:t>
            </a:r>
            <a:r>
              <a:rPr lang="en-US" sz="2400" b="1" dirty="0">
                <a:solidFill>
                  <a:srgbClr val="7030A0"/>
                </a:solidFill>
              </a:rPr>
              <a:t>Litmus paper</a:t>
            </a:r>
          </a:p>
        </p:txBody>
      </p:sp>
      <p:sp>
        <p:nvSpPr>
          <p:cNvPr id="13" name="TextBox 12"/>
          <p:cNvSpPr txBox="1"/>
          <p:nvPr/>
        </p:nvSpPr>
        <p:spPr>
          <a:xfrm>
            <a:off x="463729" y="3660012"/>
            <a:ext cx="2351089" cy="1031412"/>
          </a:xfrm>
          <a:prstGeom prst="rect">
            <a:avLst/>
          </a:prstGeom>
          <a:solidFill>
            <a:schemeClr val="tx2">
              <a:lumMod val="60000"/>
              <a:lumOff val="40000"/>
              <a:alpha val="66000"/>
            </a:scheme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r>
              <a:rPr lang="en-US" sz="1600" dirty="0"/>
              <a:t>As road rules are INDICATED by Traffic signal, similarly </a:t>
            </a:r>
            <a:r>
              <a:rPr lang="en-US" sz="1600" dirty="0" smtClean="0"/>
              <a:t>acids </a:t>
            </a:r>
            <a:r>
              <a:rPr lang="en-US" sz="1600" dirty="0"/>
              <a:t>and  bases are INDICATED by…</a:t>
            </a:r>
          </a:p>
        </p:txBody>
      </p:sp>
      <p:pic>
        <p:nvPicPr>
          <p:cNvPr id="10" name="Picture 2" descr="C:\Users\pc-20\Desktop\125rmex.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55168" y="3267380"/>
            <a:ext cx="1245467" cy="16983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80835" y="3352621"/>
            <a:ext cx="3630384" cy="1200329"/>
          </a:xfrm>
          <a:prstGeom prst="rect">
            <a:avLst/>
          </a:prstGeom>
          <a:gradFill>
            <a:gsLst>
              <a:gs pos="100000">
                <a:schemeClr val="tx2">
                  <a:lumMod val="60000"/>
                  <a:lumOff val="40000"/>
                  <a:alpha val="75000"/>
                </a:schemeClr>
              </a:gs>
              <a:gs pos="100000">
                <a:schemeClr val="bg1">
                  <a:alpha val="0"/>
                </a:schemeClr>
              </a:gs>
            </a:gsLst>
            <a:lin ang="1200000" scaled="0"/>
          </a:gradFill>
          <a:ln>
            <a:noFill/>
          </a:ln>
        </p:spPr>
        <p:txBody>
          <a:bodyPr wrap="square" rtlCol="0">
            <a:spAutoFit/>
          </a:bodyPr>
          <a:lstStyle/>
          <a:p>
            <a:r>
              <a:rPr lang="en-US" b="1" dirty="0" smtClean="0">
                <a:solidFill>
                  <a:schemeClr val="bg1"/>
                </a:solidFill>
                <a:effectLst>
                  <a:outerShdw blurRad="38100" dist="38100" dir="2700000" algn="tl">
                    <a:srgbClr val="000000">
                      <a:alpha val="43137"/>
                    </a:srgbClr>
                  </a:outerShdw>
                </a:effectLst>
              </a:rPr>
              <a:t>The acidic and basic nature of the compounds can also be  indicated by some natural as well as chemical substances known as ……</a:t>
            </a:r>
            <a:endParaRPr lang="en-US" b="1" dirty="0">
              <a:solidFill>
                <a:schemeClr val="bg1"/>
              </a:solidFill>
              <a:effectLst>
                <a:outerShdw blurRad="38100" dist="38100" dir="2700000" algn="tl">
                  <a:srgbClr val="000000">
                    <a:alpha val="43137"/>
                  </a:srgbClr>
                </a:outerShdw>
              </a:effectLst>
            </a:endParaRPr>
          </a:p>
        </p:txBody>
      </p:sp>
      <p:sp>
        <p:nvSpPr>
          <p:cNvPr id="16" name="TextBox 15"/>
          <p:cNvSpPr txBox="1"/>
          <p:nvPr/>
        </p:nvSpPr>
        <p:spPr>
          <a:xfrm flipH="1">
            <a:off x="5677960" y="3621933"/>
            <a:ext cx="2800207" cy="1107570"/>
          </a:xfrm>
          <a:prstGeom prst="rect">
            <a:avLst/>
          </a:prstGeom>
          <a:solidFill>
            <a:schemeClr val="tx2">
              <a:lumMod val="60000"/>
              <a:lumOff val="40000"/>
              <a:alpha val="66000"/>
            </a:scheme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r>
              <a:rPr lang="en-US" sz="1600" dirty="0"/>
              <a:t>Each of three </a:t>
            </a:r>
            <a:r>
              <a:rPr lang="en-US" sz="1600" dirty="0" err="1"/>
              <a:t>colours</a:t>
            </a:r>
            <a:r>
              <a:rPr lang="en-US" sz="1600" dirty="0"/>
              <a:t> of the signal </a:t>
            </a:r>
            <a:r>
              <a:rPr lang="en-US" sz="1600" dirty="0" smtClean="0"/>
              <a:t>indicates </a:t>
            </a:r>
            <a:r>
              <a:rPr lang="en-US" sz="1600" dirty="0"/>
              <a:t>the activity expected from the people, i.e. to stop, to be ready and to go.</a:t>
            </a:r>
          </a:p>
        </p:txBody>
      </p:sp>
      <p:sp>
        <p:nvSpPr>
          <p:cNvPr id="17" name="Content Placeholder 2"/>
          <p:cNvSpPr txBox="1">
            <a:spLocks/>
          </p:cNvSpPr>
          <p:nvPr/>
        </p:nvSpPr>
        <p:spPr>
          <a:xfrm>
            <a:off x="3591947" y="380553"/>
            <a:ext cx="2127228"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400" dirty="0">
                <a:solidFill>
                  <a:srgbClr val="FFFF00"/>
                </a:solidFill>
                <a:latin typeface="HandelGotDBol"/>
              </a:rPr>
              <a:t>INDICATORS </a:t>
            </a:r>
          </a:p>
        </p:txBody>
      </p:sp>
      <p:pic>
        <p:nvPicPr>
          <p:cNvPr id="2" name="Picture 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6216" y="2724150"/>
            <a:ext cx="2615184" cy="1709928"/>
          </a:xfrm>
          <a:prstGeom prst="round2DiagRect">
            <a:avLst>
              <a:gd name="adj1" fmla="val 8660"/>
              <a:gd name="adj2" fmla="val 0"/>
            </a:avLst>
          </a:prstGeom>
          <a:ln w="88900" cap="sq">
            <a:solidFill>
              <a:schemeClr val="tx1">
                <a:lumMod val="50000"/>
                <a:lumOff val="50000"/>
              </a:schemeClr>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3150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xit" presetSubtype="32" fill="hold" nodeType="clickEffect">
                                  <p:stCondLst>
                                    <p:cond delay="0"/>
                                  </p:stCondLst>
                                  <p:childTnLst>
                                    <p:anim calcmode="lin" valueType="num">
                                      <p:cBhvr>
                                        <p:cTn id="26" dur="500"/>
                                        <p:tgtEl>
                                          <p:spTgt spid="5"/>
                                        </p:tgtEl>
                                        <p:attrNameLst>
                                          <p:attrName>ppt_w</p:attrName>
                                        </p:attrNameLst>
                                      </p:cBhvr>
                                      <p:tavLst>
                                        <p:tav tm="0">
                                          <p:val>
                                            <p:strVal val="ppt_w"/>
                                          </p:val>
                                        </p:tav>
                                        <p:tav tm="100000">
                                          <p:val>
                                            <p:fltVal val="0"/>
                                          </p:val>
                                        </p:tav>
                                      </p:tavLst>
                                    </p:anim>
                                    <p:anim calcmode="lin" valueType="num">
                                      <p:cBhvr>
                                        <p:cTn id="27" dur="500"/>
                                        <p:tgtEl>
                                          <p:spTgt spid="5"/>
                                        </p:tgtEl>
                                        <p:attrNameLst>
                                          <p:attrName>ppt_h</p:attrName>
                                        </p:attrNameLst>
                                      </p:cBhvr>
                                      <p:tavLst>
                                        <p:tav tm="0">
                                          <p:val>
                                            <p:strVal val="ppt_h"/>
                                          </p:val>
                                        </p:tav>
                                        <p:tav tm="100000">
                                          <p:val>
                                            <p:fltVal val="0"/>
                                          </p:val>
                                        </p:tav>
                                      </p:tavLst>
                                    </p:anim>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0"/>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13"/>
                                        </p:tgtEl>
                                        <p:attrNameLst>
                                          <p:attrName>ppt_w</p:attrName>
                                        </p:attrNameLst>
                                      </p:cBhvr>
                                      <p:tavLst>
                                        <p:tav tm="0">
                                          <p:val>
                                            <p:strVal val="ppt_w"/>
                                          </p:val>
                                        </p:tav>
                                        <p:tav tm="100000">
                                          <p:val>
                                            <p:fltVal val="0"/>
                                          </p:val>
                                        </p:tav>
                                      </p:tavLst>
                                    </p:anim>
                                    <p:anim calcmode="lin" valueType="num">
                                      <p:cBhvr>
                                        <p:cTn id="34" dur="500"/>
                                        <p:tgtEl>
                                          <p:spTgt spid="13"/>
                                        </p:tgtEl>
                                        <p:attrNameLst>
                                          <p:attrName>ppt_h</p:attrName>
                                        </p:attrNameLst>
                                      </p:cBhvr>
                                      <p:tavLst>
                                        <p:tav tm="0">
                                          <p:val>
                                            <p:strVal val="ppt_h"/>
                                          </p:val>
                                        </p:tav>
                                        <p:tav tm="100000">
                                          <p:val>
                                            <p:fltVal val="0"/>
                                          </p:val>
                                        </p:tav>
                                      </p:tavLst>
                                    </p:anim>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Effect transition="in" filter="fade">
                                      <p:cBhvr>
                                        <p:cTn id="45" dur="500"/>
                                        <p:tgtEl>
                                          <p:spTgt spid="17"/>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anim calcmode="lin" valueType="num">
                                      <p:cBhvr>
                                        <p:cTn id="49" dur="500" fill="hold"/>
                                        <p:tgtEl>
                                          <p:spTgt spid="8"/>
                                        </p:tgtEl>
                                        <p:attrNameLst>
                                          <p:attrName>ppt_x</p:attrName>
                                        </p:attrNameLst>
                                      </p:cBhvr>
                                      <p:tavLst>
                                        <p:tav tm="0">
                                          <p:val>
                                            <p:strVal val="#ppt_x"/>
                                          </p:val>
                                        </p:tav>
                                        <p:tav tm="100000">
                                          <p:val>
                                            <p:strVal val="#ppt_x"/>
                                          </p:val>
                                        </p:tav>
                                      </p:tavLst>
                                    </p:anim>
                                    <p:anim calcmode="lin" valueType="num">
                                      <p:cBhvr>
                                        <p:cTn id="50"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500" fill="hold"/>
                                        <p:tgtEl>
                                          <p:spTgt spid="2"/>
                                        </p:tgtEl>
                                        <p:attrNameLst>
                                          <p:attrName>ppt_w</p:attrName>
                                        </p:attrNameLst>
                                      </p:cBhvr>
                                      <p:tavLst>
                                        <p:tav tm="0">
                                          <p:val>
                                            <p:fltVal val="0"/>
                                          </p:val>
                                        </p:tav>
                                        <p:tav tm="100000">
                                          <p:val>
                                            <p:strVal val="#ppt_w"/>
                                          </p:val>
                                        </p:tav>
                                      </p:tavLst>
                                    </p:anim>
                                    <p:anim calcmode="lin" valueType="num">
                                      <p:cBhvr>
                                        <p:cTn id="56" dur="500" fill="hold"/>
                                        <p:tgtEl>
                                          <p:spTgt spid="2"/>
                                        </p:tgtEl>
                                        <p:attrNameLst>
                                          <p:attrName>ppt_h</p:attrName>
                                        </p:attrNameLst>
                                      </p:cBhvr>
                                      <p:tavLst>
                                        <p:tav tm="0">
                                          <p:val>
                                            <p:fltVal val="0"/>
                                          </p:val>
                                        </p:tav>
                                        <p:tav tm="100000">
                                          <p:val>
                                            <p:strVal val="#ppt_h"/>
                                          </p:val>
                                        </p:tav>
                                      </p:tavLst>
                                    </p:anim>
                                    <p:animEffect transition="in" filter="fade">
                                      <p:cBhvr>
                                        <p:cTn id="57" dur="500"/>
                                        <p:tgtEl>
                                          <p:spTgt spid="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3" grpId="1" animBg="1"/>
      <p:bldP spid="3" grpId="0" animBg="1"/>
      <p:bldP spid="16" grpId="0" animBg="1"/>
      <p:bldP spid="16" grpId="1"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17800"/>
            <a:ext cx="4789842" cy="7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pt-BR" altLang="en-US" sz="2000" dirty="0">
                <a:solidFill>
                  <a:srgbClr val="FF6600"/>
                </a:solidFill>
                <a:latin typeface="Bookman Old Style" pitchFamily="18" charset="0"/>
              </a:rPr>
              <a:t>Importance of </a:t>
            </a:r>
            <a:r>
              <a:rPr lang="pt-BR" altLang="en-US" sz="2000" dirty="0" smtClean="0">
                <a:solidFill>
                  <a:srgbClr val="FF6600"/>
                </a:solidFill>
                <a:latin typeface="Bookman Old Style" pitchFamily="18" charset="0"/>
              </a:rPr>
              <a:t>pH in everyday life</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3845083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2286"/>
            <a:ext cx="9144000" cy="51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564960" y="577624"/>
            <a:ext cx="1845240" cy="523220"/>
          </a:xfrm>
          <a:prstGeom prst="rect">
            <a:avLst/>
          </a:prstGeom>
          <a:noFill/>
        </p:spPr>
        <p:txBody>
          <a:bodyPr wrap="square" rtlCol="0">
            <a:spAutoFit/>
          </a:bodyPr>
          <a:lstStyle/>
          <a:p>
            <a:r>
              <a:rPr lang="en-US" sz="2800" b="1" dirty="0" smtClean="0">
                <a:solidFill>
                  <a:srgbClr val="FFC000"/>
                </a:solidFill>
                <a:latin typeface="HandelGotDBol"/>
              </a:rPr>
              <a:t> Acid rain</a:t>
            </a:r>
            <a:endParaRPr lang="en-US" sz="2800" b="1" dirty="0">
              <a:solidFill>
                <a:srgbClr val="FFC000"/>
              </a:solidFill>
              <a:latin typeface="HandelGotDBol"/>
            </a:endParaRPr>
          </a:p>
        </p:txBody>
      </p:sp>
      <p:pic>
        <p:nvPicPr>
          <p:cNvPr id="10" name="Picture 4" descr="C:\Users\com\Desktop\chap 3 abc\dead fish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240" y="3338421"/>
            <a:ext cx="1336456" cy="876364"/>
          </a:xfrm>
          <a:prstGeom prst="rect">
            <a:avLst/>
          </a:prstGeom>
          <a:solidFill>
            <a:srgbClr val="FFFFFF">
              <a:shade val="85000"/>
            </a:srgbClr>
          </a:solidFill>
          <a:ln w="28575" cap="sq">
            <a:solidFill>
              <a:schemeClr val="tx1"/>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1" name="Picture 5" descr="C:\Users\com\Desktop\chap 3 abc\plants due to acid rain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4075" y="3202405"/>
            <a:ext cx="1258067" cy="876365"/>
          </a:xfrm>
          <a:prstGeom prst="rect">
            <a:avLst/>
          </a:prstGeom>
          <a:solidFill>
            <a:srgbClr val="FFFFFF">
              <a:shade val="85000"/>
            </a:srgbClr>
          </a:solidFill>
          <a:ln w="28575" cap="sq">
            <a:solidFill>
              <a:schemeClr val="tx1"/>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8" name="Picture 2" descr="C:\Users\com\Desktop\chap 3 abc\tree_-_sad.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43294" y="3756870"/>
            <a:ext cx="1225139" cy="1185135"/>
          </a:xfrm>
          <a:prstGeom prst="rect">
            <a:avLst/>
          </a:prstGeom>
          <a:solidFill>
            <a:srgbClr val="FFFFFF">
              <a:shade val="85000"/>
            </a:srgbClr>
          </a:solidFill>
          <a:ln w="28575" cap="sq">
            <a:solidFill>
              <a:schemeClr val="tx1"/>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6" name="TextBox 15"/>
          <p:cNvSpPr txBox="1"/>
          <p:nvPr/>
        </p:nvSpPr>
        <p:spPr>
          <a:xfrm>
            <a:off x="552922" y="1495690"/>
            <a:ext cx="5510363" cy="640950"/>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600" b="1">
                <a:solidFill>
                  <a:schemeClr val="bg1"/>
                </a:solidFill>
              </a:defRPr>
            </a:lvl1pPr>
          </a:lstStyle>
          <a:p>
            <a:r>
              <a:rPr lang="en-US" dirty="0"/>
              <a:t>When the pH of rain water is less than 5.6, the rain water is acidic. When it flows in a river, it lowers the pH of river water. </a:t>
            </a:r>
          </a:p>
        </p:txBody>
      </p:sp>
      <p:sp>
        <p:nvSpPr>
          <p:cNvPr id="17" name="TextBox 16"/>
          <p:cNvSpPr txBox="1"/>
          <p:nvPr/>
        </p:nvSpPr>
        <p:spPr>
          <a:xfrm>
            <a:off x="531658" y="2197100"/>
            <a:ext cx="5531627" cy="910293"/>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600" b="1">
                <a:solidFill>
                  <a:schemeClr val="bg1"/>
                </a:solidFill>
              </a:defRPr>
            </a:lvl1pPr>
          </a:lstStyle>
          <a:p>
            <a:r>
              <a:rPr lang="en-US" dirty="0"/>
              <a:t>Aquatic life is drastically affected due to acidic nature. Not only that, when this type of rain water is absorbed by plants, it affects their growth, the flowers and fruits they bear.</a:t>
            </a:r>
          </a:p>
        </p:txBody>
      </p:sp>
      <p:grpSp>
        <p:nvGrpSpPr>
          <p:cNvPr id="12" name="Group 11"/>
          <p:cNvGrpSpPr/>
          <p:nvPr/>
        </p:nvGrpSpPr>
        <p:grpSpPr>
          <a:xfrm>
            <a:off x="3569861" y="3248837"/>
            <a:ext cx="3680677" cy="1591783"/>
            <a:chOff x="4252685" y="3101440"/>
            <a:chExt cx="4340990" cy="1825966"/>
          </a:xfrm>
        </p:grpSpPr>
        <p:pic>
          <p:nvPicPr>
            <p:cNvPr id="1026" name="Picture 2" descr="C:\Users\Admin\Desktop\acidification.jpg"/>
            <p:cNvPicPr>
              <a:picLocks noChangeAspect="1" noChangeArrowheads="1"/>
            </p:cNvPicPr>
            <p:nvPr/>
          </p:nvPicPr>
          <p:blipFill rotWithShape="1">
            <a:blip r:embed="rId7">
              <a:extLst>
                <a:ext uri="{28A0092B-C50C-407E-A947-70E740481C1C}">
                  <a14:useLocalDpi xmlns:a14="http://schemas.microsoft.com/office/drawing/2010/main" val="0"/>
                </a:ext>
              </a:extLst>
            </a:blip>
            <a:srcRect b="8953"/>
            <a:stretch/>
          </p:blipFill>
          <p:spPr bwMode="auto">
            <a:xfrm>
              <a:off x="4252685" y="3101440"/>
              <a:ext cx="4340990" cy="182596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Desktop\4cbkazdc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93429" y="4787900"/>
              <a:ext cx="280802" cy="1324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Users\Admin\Desktop\4cbkazdcg.png"/>
            <p:cNvPicPr>
              <a:picLocks noChangeAspect="1" noChangeArrowheads="1"/>
            </p:cNvPicPr>
            <p:nvPr/>
          </p:nvPicPr>
          <p:blipFill>
            <a:blip r:embed="rId8"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7498229" y="4705350"/>
              <a:ext cx="280802" cy="1324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Admin\Desktop\4cbkazdcg.png"/>
            <p:cNvPicPr>
              <a:picLocks noChangeAspect="1" noChangeArrowheads="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rot="973017">
              <a:off x="6933079" y="4689475"/>
              <a:ext cx="280802" cy="132474"/>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p:cNvSpPr txBox="1"/>
          <p:nvPr/>
        </p:nvSpPr>
        <p:spPr>
          <a:xfrm>
            <a:off x="552922" y="1029936"/>
            <a:ext cx="5510363" cy="409446"/>
          </a:xfrm>
          <a:prstGeom prst="roundRect">
            <a:avLst/>
          </a:prstGeom>
          <a:no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600" b="1" dirty="0" smtClean="0">
                <a:solidFill>
                  <a:schemeClr val="bg1"/>
                </a:solidFill>
              </a:rPr>
              <a:t>pH range of human body is 7.0 to 7.8 .</a:t>
            </a:r>
            <a:endParaRPr lang="en-US" sz="1600" b="1" dirty="0">
              <a:solidFill>
                <a:schemeClr val="bg1"/>
              </a:solidFill>
            </a:endParaRPr>
          </a:p>
        </p:txBody>
      </p:sp>
      <p:sp>
        <p:nvSpPr>
          <p:cNvPr id="21" name="Content Placeholder 2"/>
          <p:cNvSpPr txBox="1">
            <a:spLocks/>
          </p:cNvSpPr>
          <p:nvPr/>
        </p:nvSpPr>
        <p:spPr>
          <a:xfrm>
            <a:off x="1991210" y="200025"/>
            <a:ext cx="5161581"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smtClean="0">
                <a:solidFill>
                  <a:srgbClr val="FFFF00"/>
                </a:solidFill>
                <a:latin typeface="HandelGotDBol"/>
              </a:rPr>
              <a:t>IMPORTANCE OF pH IN </a:t>
            </a:r>
            <a:r>
              <a:rPr lang="en-IN" dirty="0">
                <a:solidFill>
                  <a:srgbClr val="FFFF00"/>
                </a:solidFill>
                <a:latin typeface="HandelGotDBol"/>
              </a:rPr>
              <a:t>EVERYDAY LIFE</a:t>
            </a:r>
            <a:endParaRPr lang="en-IN" u="sng" dirty="0">
              <a:solidFill>
                <a:srgbClr val="FFFF00"/>
              </a:solidFill>
              <a:latin typeface="HandelGotDBol"/>
            </a:endParaRPr>
          </a:p>
        </p:txBody>
      </p:sp>
    </p:spTree>
    <p:extLst>
      <p:ext uri="{BB962C8B-B14F-4D97-AF65-F5344CB8AC3E}">
        <p14:creationId xmlns:p14="http://schemas.microsoft.com/office/powerpoint/2010/main" val="332514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p:tgtEl>
                                          <p:spTgt spid="22"/>
                                        </p:tgtEl>
                                        <p:attrNameLst>
                                          <p:attrName>ppt_x</p:attrName>
                                        </p:attrNameLst>
                                      </p:cBhvr>
                                      <p:tavLst>
                                        <p:tav tm="0">
                                          <p:val>
                                            <p:strVal val="#ppt_x-#ppt_w*1.125000"/>
                                          </p:val>
                                        </p:tav>
                                        <p:tav tm="100000">
                                          <p:val>
                                            <p:strVal val="#ppt_x"/>
                                          </p:val>
                                        </p:tav>
                                      </p:tavLst>
                                    </p:anim>
                                    <p:animEffect transition="in" filter="wipe(righ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ppt_x</p:attrName>
                                        </p:attrNameLst>
                                      </p:cBhvr>
                                      <p:tavLst>
                                        <p:tav tm="0">
                                          <p:val>
                                            <p:strVal val="#ppt_x-#ppt_w*1.125000"/>
                                          </p:val>
                                        </p:tav>
                                        <p:tav tm="100000">
                                          <p:val>
                                            <p:strVal val="#ppt_x"/>
                                          </p:val>
                                        </p:tav>
                                      </p:tavLst>
                                    </p:anim>
                                    <p:animEffect transition="in" filter="wipe(right)">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p:tgtEl>
                                          <p:spTgt spid="17"/>
                                        </p:tgtEl>
                                        <p:attrNameLst>
                                          <p:attrName>ppt_x</p:attrName>
                                        </p:attrNameLst>
                                      </p:cBhvr>
                                      <p:tavLst>
                                        <p:tav tm="0">
                                          <p:val>
                                            <p:strVal val="#ppt_x-#ppt_w*1.125000"/>
                                          </p:val>
                                        </p:tav>
                                        <p:tav tm="100000">
                                          <p:val>
                                            <p:strVal val="#ppt_x"/>
                                          </p:val>
                                        </p:tav>
                                      </p:tavLst>
                                    </p:anim>
                                    <p:animEffect transition="in" filter="wipe(right)">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ircle(in)">
                                      <p:cBhvr>
                                        <p:cTn id="39" dur="2000"/>
                                        <p:tgtEl>
                                          <p:spTgt spid="10"/>
                                        </p:tgtEl>
                                      </p:cBhvr>
                                    </p:animEffect>
                                  </p:childTnLst>
                                </p:cTn>
                              </p:par>
                              <p:par>
                                <p:cTn id="40" presetID="6" presetClass="entr" presetSubtype="16"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ircle(in)">
                                      <p:cBhvr>
                                        <p:cTn id="42" dur="2000"/>
                                        <p:tgtEl>
                                          <p:spTgt spid="8"/>
                                        </p:tgtEl>
                                      </p:cBhvr>
                                    </p:animEffect>
                                  </p:childTnLst>
                                </p:cTn>
                              </p:par>
                              <p:par>
                                <p:cTn id="43" presetID="6" presetClass="entr" presetSubtype="16"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circle(in)">
                                      <p:cBhvr>
                                        <p:cTn id="45" dur="2000"/>
                                        <p:tgtEl>
                                          <p:spTgt spid="11"/>
                                        </p:tgtEl>
                                      </p:cBhvr>
                                    </p:animEffect>
                                  </p:childTnLst>
                                </p:cTn>
                              </p:par>
                              <p:par>
                                <p:cTn id="46" presetID="10" presetClass="entr" presetSubtype="0"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7" grpId="0" animBg="1"/>
      <p:bldP spid="22" grpId="0"/>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Image result for toothpaste hd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9144000" cy="5143500"/>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13279" y="1961894"/>
            <a:ext cx="4553490" cy="646331"/>
            <a:chOff x="500579" y="1544419"/>
            <a:chExt cx="4553490" cy="646331"/>
          </a:xfrm>
        </p:grpSpPr>
        <p:sp>
          <p:nvSpPr>
            <p:cNvPr id="6" name="Rounded Rectangle 5"/>
            <p:cNvSpPr/>
            <p:nvPr/>
          </p:nvSpPr>
          <p:spPr>
            <a:xfrm>
              <a:off x="504608" y="1558481"/>
              <a:ext cx="4549461" cy="596180"/>
            </a:xfrm>
            <a:prstGeom prst="roundRect">
              <a:avLst/>
            </a:prstGeom>
            <a:solidFill>
              <a:schemeClr val="accent6">
                <a:lumMod val="75000"/>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latin typeface="Agency FB" panose="020B0503020202020204" pitchFamily="34" charset="0"/>
              </a:endParaRPr>
            </a:p>
          </p:txBody>
        </p:sp>
        <p:sp>
          <p:nvSpPr>
            <p:cNvPr id="8" name="TextBox 7"/>
            <p:cNvSpPr txBox="1"/>
            <p:nvPr/>
          </p:nvSpPr>
          <p:spPr>
            <a:xfrm>
              <a:off x="500579" y="1544419"/>
              <a:ext cx="4553490" cy="646331"/>
            </a:xfrm>
            <a:prstGeom prst="rect">
              <a:avLst/>
            </a:prstGeom>
            <a:noFill/>
          </p:spPr>
          <p:txBody>
            <a:bodyPr wrap="square" rtlCol="0">
              <a:spAutoFit/>
            </a:bodyPr>
            <a:lstStyle/>
            <a:p>
              <a:r>
                <a:rPr lang="en-US" b="1" dirty="0" smtClean="0">
                  <a:solidFill>
                    <a:prstClr val="black"/>
                  </a:solidFill>
                  <a:latin typeface="Agency FB" panose="020B0503020202020204" pitchFamily="34" charset="0"/>
                </a:rPr>
                <a:t>Tooth enamel is made up of calcium hydroxyapatite </a:t>
              </a:r>
            </a:p>
            <a:p>
              <a:r>
                <a:rPr lang="en-US" b="1" dirty="0" smtClean="0">
                  <a:solidFill>
                    <a:prstClr val="black"/>
                  </a:solidFill>
                  <a:latin typeface="Agency FB" panose="020B0503020202020204" pitchFamily="34" charset="0"/>
                </a:rPr>
                <a:t>(a crystalline form of calcium phosphate)</a:t>
              </a:r>
              <a:endParaRPr lang="en-US" b="1" dirty="0">
                <a:solidFill>
                  <a:prstClr val="black"/>
                </a:solidFill>
                <a:latin typeface="Agency FB" panose="020B0503020202020204" pitchFamily="34" charset="0"/>
              </a:endParaRPr>
            </a:p>
          </p:txBody>
        </p:sp>
      </p:grpSp>
      <p:grpSp>
        <p:nvGrpSpPr>
          <p:cNvPr id="3" name="Group 2"/>
          <p:cNvGrpSpPr/>
          <p:nvPr/>
        </p:nvGrpSpPr>
        <p:grpSpPr>
          <a:xfrm>
            <a:off x="530920" y="2648515"/>
            <a:ext cx="4543163" cy="923330"/>
            <a:chOff x="556363" y="2238034"/>
            <a:chExt cx="4444548" cy="923330"/>
          </a:xfrm>
        </p:grpSpPr>
        <p:sp>
          <p:nvSpPr>
            <p:cNvPr id="10" name="Rounded Rectangle 9"/>
            <p:cNvSpPr/>
            <p:nvPr/>
          </p:nvSpPr>
          <p:spPr>
            <a:xfrm>
              <a:off x="556363" y="2273327"/>
              <a:ext cx="4444548" cy="847862"/>
            </a:xfrm>
            <a:prstGeom prst="roundRect">
              <a:avLst>
                <a:gd name="adj" fmla="val 10940"/>
              </a:avLst>
            </a:prstGeom>
            <a:solidFill>
              <a:schemeClr val="accent6">
                <a:lumMod val="75000"/>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a:solidFill>
                  <a:schemeClr val="tx1"/>
                </a:solidFill>
                <a:latin typeface="Agency FB" panose="020B0503020202020204" pitchFamily="34" charset="0"/>
              </a:endParaRPr>
            </a:p>
          </p:txBody>
        </p:sp>
        <p:sp>
          <p:nvSpPr>
            <p:cNvPr id="11" name="TextBox 10"/>
            <p:cNvSpPr txBox="1"/>
            <p:nvPr/>
          </p:nvSpPr>
          <p:spPr>
            <a:xfrm>
              <a:off x="583473" y="2238034"/>
              <a:ext cx="4410282" cy="923330"/>
            </a:xfrm>
            <a:prstGeom prst="rect">
              <a:avLst/>
            </a:prstGeom>
            <a:noFill/>
          </p:spPr>
          <p:txBody>
            <a:bodyPr wrap="square" rtlCol="0">
              <a:spAutoFit/>
            </a:bodyPr>
            <a:lstStyle/>
            <a:p>
              <a:r>
                <a:rPr lang="en-US" b="1" dirty="0" smtClean="0">
                  <a:solidFill>
                    <a:prstClr val="black"/>
                  </a:solidFill>
                  <a:latin typeface="Agency FB" panose="020B0503020202020204" pitchFamily="34" charset="0"/>
                </a:rPr>
                <a:t>Bacteria present in the mouth produce acids by degradation of sugar and food particles remaining in the mouth after eating.</a:t>
              </a:r>
              <a:endParaRPr lang="en-US" b="1" dirty="0">
                <a:solidFill>
                  <a:prstClr val="black"/>
                </a:solidFill>
                <a:latin typeface="Agency FB" panose="020B0503020202020204" pitchFamily="34" charset="0"/>
              </a:endParaRPr>
            </a:p>
          </p:txBody>
        </p:sp>
      </p:grpSp>
      <p:sp>
        <p:nvSpPr>
          <p:cNvPr id="15" name="TextBox 14"/>
          <p:cNvSpPr txBox="1"/>
          <p:nvPr/>
        </p:nvSpPr>
        <p:spPr>
          <a:xfrm>
            <a:off x="514155" y="1322883"/>
            <a:ext cx="4552614" cy="579101"/>
          </a:xfrm>
          <a:prstGeom prst="roundRect">
            <a:avLst/>
          </a:prstGeom>
          <a:solidFill>
            <a:schemeClr val="accent6">
              <a:lumMod val="75000"/>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b="1" dirty="0" smtClean="0">
                <a:solidFill>
                  <a:schemeClr val="tx1"/>
                </a:solidFill>
                <a:latin typeface="Agency FB" panose="020B0503020202020204" pitchFamily="34" charset="0"/>
              </a:rPr>
              <a:t>Tooth decay starts when pH  of mouth is lower than 5.5</a:t>
            </a:r>
            <a:endParaRPr lang="en-US" b="1" dirty="0">
              <a:solidFill>
                <a:schemeClr val="tx1"/>
              </a:solidFill>
              <a:latin typeface="Agency FB" panose="020B0503020202020204" pitchFamily="34" charset="0"/>
            </a:endParaRPr>
          </a:p>
        </p:txBody>
      </p:sp>
      <p:sp>
        <p:nvSpPr>
          <p:cNvPr id="17" name="TextBox 16"/>
          <p:cNvSpPr txBox="1"/>
          <p:nvPr/>
        </p:nvSpPr>
        <p:spPr>
          <a:xfrm>
            <a:off x="558074" y="3611316"/>
            <a:ext cx="4508695" cy="889743"/>
          </a:xfrm>
          <a:prstGeom prst="roundRect">
            <a:avLst/>
          </a:prstGeom>
          <a:solidFill>
            <a:schemeClr val="accent6">
              <a:lumMod val="75000"/>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b="1">
                <a:solidFill>
                  <a:schemeClr val="tx1"/>
                </a:solidFill>
                <a:latin typeface="Agency FB" panose="020B0503020202020204" pitchFamily="34" charset="0"/>
              </a:defRPr>
            </a:lvl1pPr>
          </a:lstStyle>
          <a:p>
            <a:r>
              <a:rPr lang="en-US" dirty="0"/>
              <a:t>Using toothpastes, which are generally basic, for cleaning the teeth can </a:t>
            </a:r>
            <a:r>
              <a:rPr lang="en-US" dirty="0" err="1"/>
              <a:t>neutralise</a:t>
            </a:r>
            <a:r>
              <a:rPr lang="en-US" dirty="0"/>
              <a:t> the excess acid and prevent tooth decay.</a:t>
            </a:r>
          </a:p>
        </p:txBody>
      </p:sp>
      <p:pic>
        <p:nvPicPr>
          <p:cNvPr id="2050" name="Picture 2" descr="C:\Users\Admin\Desktop\Tooth-enamel-gives-attractive-smile.jpg"/>
          <p:cNvPicPr>
            <a:picLocks noChangeAspect="1" noChangeArrowheads="1"/>
          </p:cNvPicPr>
          <p:nvPr/>
        </p:nvPicPr>
        <p:blipFill rotWithShape="1">
          <a:blip r:embed="rId4">
            <a:extLst>
              <a:ext uri="{28A0092B-C50C-407E-A947-70E740481C1C}">
                <a14:useLocalDpi xmlns:a14="http://schemas.microsoft.com/office/drawing/2010/main" val="0"/>
              </a:ext>
            </a:extLst>
          </a:blip>
          <a:srcRect l="15972" t="26606" r="15972" b="6727"/>
          <a:stretch/>
        </p:blipFill>
        <p:spPr bwMode="auto">
          <a:xfrm>
            <a:off x="5289791" y="2724150"/>
            <a:ext cx="2553655" cy="1667692"/>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p:spPr>
      </p:pic>
      <p:pic>
        <p:nvPicPr>
          <p:cNvPr id="2051" name="Picture 3" descr="C:\Users\Admin\Desktop\SeatonPreRetracted2-HandLabele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3327" y="2725116"/>
            <a:ext cx="2539746" cy="1728897"/>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p:spPr>
      </p:pic>
      <p:sp>
        <p:nvSpPr>
          <p:cNvPr id="9" name="TextBox 8"/>
          <p:cNvSpPr txBox="1"/>
          <p:nvPr/>
        </p:nvSpPr>
        <p:spPr bwMode="auto">
          <a:xfrm>
            <a:off x="469899" y="843518"/>
            <a:ext cx="4572001" cy="400110"/>
          </a:xfrm>
          <a:prstGeom prst="rect">
            <a:avLst/>
          </a:prstGeom>
          <a:noFill/>
          <a:ln w="9525">
            <a:noFill/>
            <a:miter lim="800000"/>
            <a:headEnd/>
            <a:tailEnd/>
          </a:ln>
          <a:effectLst/>
        </p:spPr>
        <p:txBody>
          <a:bodyPr wrap="square" rtlCol="0">
            <a:spAutoFit/>
          </a:bodyPr>
          <a:lstStyle/>
          <a:p>
            <a:pPr marL="285750" indent="-285750">
              <a:spcBef>
                <a:spcPct val="50000"/>
              </a:spcBef>
              <a:buFont typeface="Wingdings" panose="05000000000000000000" pitchFamily="2" charset="2"/>
              <a:buChar char="Ø"/>
            </a:pPr>
            <a:r>
              <a:rPr kumimoji="1" lang="en-US" sz="2000" b="1" dirty="0">
                <a:solidFill>
                  <a:srgbClr val="000099"/>
                </a:solidFill>
                <a:latin typeface="HandelGotDBol"/>
              </a:rPr>
              <a:t> Importance of pH in Tooth decay</a:t>
            </a:r>
          </a:p>
        </p:txBody>
      </p:sp>
      <p:pic>
        <p:nvPicPr>
          <p:cNvPr id="1026" name="Picture 2" descr="Image result for brushing teeth 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3200" y="2664758"/>
            <a:ext cx="2133600" cy="1846246"/>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p:spPr>
      </p:pic>
    </p:spTree>
    <p:extLst>
      <p:ext uri="{BB962C8B-B14F-4D97-AF65-F5344CB8AC3E}">
        <p14:creationId xmlns:p14="http://schemas.microsoft.com/office/powerpoint/2010/main" val="408505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 calcmode="lin" valueType="num">
                                      <p:cBhvr additive="base">
                                        <p:cTn id="23" dur="500" fill="hold"/>
                                        <p:tgtEl>
                                          <p:spTgt spid="2050"/>
                                        </p:tgtEl>
                                        <p:attrNameLst>
                                          <p:attrName>ppt_x</p:attrName>
                                        </p:attrNameLst>
                                      </p:cBhvr>
                                      <p:tavLst>
                                        <p:tav tm="0">
                                          <p:val>
                                            <p:strVal val="#ppt_x"/>
                                          </p:val>
                                        </p:tav>
                                        <p:tav tm="100000">
                                          <p:val>
                                            <p:strVal val="#ppt_x"/>
                                          </p:val>
                                        </p:tav>
                                      </p:tavLst>
                                    </p:anim>
                                    <p:anim calcmode="lin" valueType="num">
                                      <p:cBhvr additive="base">
                                        <p:cTn id="2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hidden"/>
                                      </p:to>
                                    </p:set>
                                  </p:childTnLst>
                                </p:cTn>
                              </p:par>
                              <p:par>
                                <p:cTn id="29" presetID="2" presetClass="entr" presetSubtype="8"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1"/>
                                        </p:tgtEl>
                                        <p:attrNameLst>
                                          <p:attrName>style.visibility</p:attrName>
                                        </p:attrNameLst>
                                      </p:cBhvr>
                                      <p:to>
                                        <p:strVal val="visible"/>
                                      </p:to>
                                    </p:set>
                                    <p:anim calcmode="lin" valueType="num">
                                      <p:cBhvr additive="base">
                                        <p:cTn id="37" dur="500" fill="hold"/>
                                        <p:tgtEl>
                                          <p:spTgt spid="2051"/>
                                        </p:tgtEl>
                                        <p:attrNameLst>
                                          <p:attrName>ppt_x</p:attrName>
                                        </p:attrNameLst>
                                      </p:cBhvr>
                                      <p:tavLst>
                                        <p:tav tm="0">
                                          <p:val>
                                            <p:strVal val="#ppt_x"/>
                                          </p:val>
                                        </p:tav>
                                        <p:tav tm="100000">
                                          <p:val>
                                            <p:strVal val="#ppt_x"/>
                                          </p:val>
                                        </p:tav>
                                      </p:tavLst>
                                    </p:anim>
                                    <p:anim calcmode="lin" valueType="num">
                                      <p:cBhvr additive="base">
                                        <p:cTn id="3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051"/>
                                        </p:tgtEl>
                                        <p:attrNameLst>
                                          <p:attrName>style.visibility</p:attrName>
                                        </p:attrNameLst>
                                      </p:cBhvr>
                                      <p:to>
                                        <p:strVal val="hidden"/>
                                      </p:to>
                                    </p:set>
                                  </p:childTnLst>
                                </p:cTn>
                              </p:par>
                              <p:par>
                                <p:cTn id="43" presetID="2" presetClass="entr" presetSubtype="8"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26"/>
                                        </p:tgtEl>
                                        <p:attrNameLst>
                                          <p:attrName>style.visibility</p:attrName>
                                        </p:attrNameLst>
                                      </p:cBhvr>
                                      <p:to>
                                        <p:strVal val="visible"/>
                                      </p:to>
                                    </p:set>
                                    <p:anim calcmode="lin" valueType="num">
                                      <p:cBhvr additive="base">
                                        <p:cTn id="51" dur="500" fill="hold"/>
                                        <p:tgtEl>
                                          <p:spTgt spid="1026"/>
                                        </p:tgtEl>
                                        <p:attrNameLst>
                                          <p:attrName>ppt_x</p:attrName>
                                        </p:attrNameLst>
                                      </p:cBhvr>
                                      <p:tavLst>
                                        <p:tav tm="0">
                                          <p:val>
                                            <p:strVal val="#ppt_x"/>
                                          </p:val>
                                        </p:tav>
                                        <p:tav tm="100000">
                                          <p:val>
                                            <p:strVal val="#ppt_x"/>
                                          </p:val>
                                        </p:tav>
                                      </p:tavLst>
                                    </p:anim>
                                    <p:anim calcmode="lin" valueType="num">
                                      <p:cBhvr additive="base">
                                        <p:cTn id="5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2286"/>
            <a:ext cx="9144000" cy="5148072"/>
          </a:xfrm>
          <a:prstGeom prst="rect">
            <a:avLst/>
          </a:prstGeom>
          <a:solidFill>
            <a:schemeClr val="tx1">
              <a:lumMod val="50000"/>
              <a:lumOff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509898" y="1099889"/>
            <a:ext cx="4887602" cy="426389"/>
          </a:xfrm>
          <a:prstGeom prst="roundRect">
            <a:avLst/>
          </a:prstGeom>
          <a:solidFill>
            <a:schemeClr val="bg1">
              <a:alpha val="75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4" name="Rounded Rectangle 3"/>
          <p:cNvSpPr/>
          <p:nvPr/>
        </p:nvSpPr>
        <p:spPr>
          <a:xfrm>
            <a:off x="517072" y="1593842"/>
            <a:ext cx="4880428" cy="963865"/>
          </a:xfrm>
          <a:prstGeom prst="roundRect">
            <a:avLst/>
          </a:prstGeom>
          <a:solidFill>
            <a:schemeClr val="bg1">
              <a:alpha val="75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7" name="TextBox 6"/>
          <p:cNvSpPr txBox="1"/>
          <p:nvPr/>
        </p:nvSpPr>
        <p:spPr>
          <a:xfrm>
            <a:off x="504902" y="1111244"/>
            <a:ext cx="3838498" cy="369332"/>
          </a:xfrm>
          <a:prstGeom prst="rect">
            <a:avLst/>
          </a:prstGeom>
          <a:noFill/>
        </p:spPr>
        <p:txBody>
          <a:bodyPr wrap="square" rtlCol="0">
            <a:spAutoFit/>
          </a:bodyPr>
          <a:lstStyle/>
          <a:p>
            <a:pPr marL="231775" indent="-231775">
              <a:buFont typeface="Arial" pitchFamily="34" charset="0"/>
              <a:buChar char="•"/>
            </a:pPr>
            <a:r>
              <a:rPr lang="en-US" b="1" dirty="0" smtClean="0"/>
              <a:t>The human body  : pH 7.35 to 7.45</a:t>
            </a:r>
            <a:endParaRPr lang="en-US" b="1" dirty="0"/>
          </a:p>
        </p:txBody>
      </p:sp>
      <p:sp>
        <p:nvSpPr>
          <p:cNvPr id="9" name="TextBox 8"/>
          <p:cNvSpPr txBox="1"/>
          <p:nvPr/>
        </p:nvSpPr>
        <p:spPr>
          <a:xfrm>
            <a:off x="517072" y="1582050"/>
            <a:ext cx="4702628" cy="923330"/>
          </a:xfrm>
          <a:prstGeom prst="rect">
            <a:avLst/>
          </a:prstGeom>
          <a:noFill/>
        </p:spPr>
        <p:txBody>
          <a:bodyPr wrap="square" rtlCol="0">
            <a:spAutoFit/>
          </a:bodyPr>
          <a:lstStyle/>
          <a:p>
            <a:pPr marL="231775" indent="-231775">
              <a:buFont typeface="Arial" pitchFamily="34" charset="0"/>
              <a:buChar char="•"/>
              <a:tabLst>
                <a:tab pos="231775" algn="l"/>
              </a:tabLst>
            </a:pPr>
            <a:r>
              <a:rPr lang="en-US" b="1" dirty="0" smtClean="0"/>
              <a:t>Hydrochloric acid produced in the stomach helps in digestion of food. </a:t>
            </a:r>
            <a:r>
              <a:rPr lang="en-US" b="1" dirty="0"/>
              <a:t>D</a:t>
            </a:r>
            <a:r>
              <a:rPr lang="en-US" b="1" dirty="0" smtClean="0"/>
              <a:t>ue to too much production of acid, causes pain and irritation </a:t>
            </a:r>
            <a:endParaRPr lang="en-US" b="1" dirty="0"/>
          </a:p>
        </p:txBody>
      </p:sp>
      <p:pic>
        <p:nvPicPr>
          <p:cNvPr id="11" name="Picture 4" descr="C:\Users\Admin\Desktop\HCL.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124"/>
          <a:stretch/>
        </p:blipFill>
        <p:spPr bwMode="auto">
          <a:xfrm>
            <a:off x="5495770" y="2505380"/>
            <a:ext cx="3156096" cy="1724163"/>
          </a:xfrm>
          <a:prstGeom prst="rect">
            <a:avLst/>
          </a:prstGeom>
          <a:noFill/>
          <a:ln w="285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3" descr="C:\Users\Admin\Desktop\burning-stomach-leaky-gut-syndrome1.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5771" y="2424024"/>
            <a:ext cx="3156096" cy="1791468"/>
          </a:xfrm>
          <a:prstGeom prst="rect">
            <a:avLst/>
          </a:prstGeom>
          <a:noFill/>
          <a:ln w="285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5" descr="C:\Users\Admin\Desktop\670px-Use-Home-Remedies-for-Decreasing-Stomach-Acid-Step-7.jpg"/>
          <p:cNvPicPr>
            <a:picLocks noChangeArrowheads="1"/>
          </p:cNvPicPr>
          <p:nvPr/>
        </p:nvPicPr>
        <p:blipFill rotWithShape="1">
          <a:blip r:embed="rId5" cstate="print">
            <a:extLst>
              <a:ext uri="{28A0092B-C50C-407E-A947-70E740481C1C}">
                <a14:useLocalDpi xmlns:a14="http://schemas.microsoft.com/office/drawing/2010/main" val="0"/>
              </a:ext>
            </a:extLst>
          </a:blip>
          <a:srcRect r="4627" b="6163"/>
          <a:stretch/>
        </p:blipFill>
        <p:spPr bwMode="auto">
          <a:xfrm>
            <a:off x="5462814" y="2345998"/>
            <a:ext cx="3252552" cy="1875148"/>
          </a:xfrm>
          <a:prstGeom prst="rect">
            <a:avLst/>
          </a:prstGeom>
          <a:noFill/>
          <a:ln w="285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Content Placeholder 2"/>
          <p:cNvSpPr txBox="1">
            <a:spLocks/>
          </p:cNvSpPr>
          <p:nvPr/>
        </p:nvSpPr>
        <p:spPr>
          <a:xfrm>
            <a:off x="3011240" y="281285"/>
            <a:ext cx="3121521"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400" dirty="0">
                <a:solidFill>
                  <a:srgbClr val="FFFF00"/>
                </a:solidFill>
                <a:latin typeface="HandelGotDBol"/>
              </a:rPr>
              <a:t> STOMACH ACIDITY</a:t>
            </a:r>
          </a:p>
        </p:txBody>
      </p:sp>
      <p:sp>
        <p:nvSpPr>
          <p:cNvPr id="5" name="Rounded Rectangle 4"/>
          <p:cNvSpPr/>
          <p:nvPr/>
        </p:nvSpPr>
        <p:spPr>
          <a:xfrm>
            <a:off x="558800" y="2605332"/>
            <a:ext cx="4826000" cy="916421"/>
          </a:xfrm>
          <a:prstGeom prst="roundRect">
            <a:avLst/>
          </a:prstGeom>
          <a:solidFill>
            <a:schemeClr val="bg1">
              <a:alpha val="75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8" name="TextBox 7"/>
          <p:cNvSpPr txBox="1"/>
          <p:nvPr/>
        </p:nvSpPr>
        <p:spPr>
          <a:xfrm>
            <a:off x="546100" y="2607999"/>
            <a:ext cx="4572000" cy="923330"/>
          </a:xfrm>
          <a:prstGeom prst="rect">
            <a:avLst/>
          </a:prstGeom>
          <a:noFill/>
        </p:spPr>
        <p:txBody>
          <a:bodyPr wrap="square" rtlCol="0">
            <a:spAutoFit/>
          </a:bodyPr>
          <a:lstStyle/>
          <a:p>
            <a:pPr marL="231775" indent="-231775">
              <a:buFont typeface="Arial" pitchFamily="34" charset="0"/>
              <a:buChar char="•"/>
            </a:pPr>
            <a:r>
              <a:rPr lang="en-US" b="1" dirty="0" smtClean="0"/>
              <a:t>The acidity, indigestion problems can be controlled by adding basic substances called ANTACIDS.</a:t>
            </a:r>
            <a:endParaRPr lang="en-US" b="1" dirty="0"/>
          </a:p>
        </p:txBody>
      </p:sp>
      <p:sp>
        <p:nvSpPr>
          <p:cNvPr id="10" name="Rounded Rectangular Callout 9"/>
          <p:cNvSpPr/>
          <p:nvPr/>
        </p:nvSpPr>
        <p:spPr>
          <a:xfrm>
            <a:off x="821194" y="3808051"/>
            <a:ext cx="2345412" cy="807748"/>
          </a:xfrm>
          <a:prstGeom prst="wedgeRoundRectCallout">
            <a:avLst>
              <a:gd name="adj1" fmla="val 6915"/>
              <a:gd name="adj2" fmla="val -102817"/>
              <a:gd name="adj3" fmla="val 16667"/>
            </a:avLst>
          </a:prstGeom>
          <a:solidFill>
            <a:srgbClr val="FF0000">
              <a:alpha val="58000"/>
            </a:srgbClr>
          </a:solidFill>
          <a:ln>
            <a:noFill/>
          </a:ln>
          <a:effectLst>
            <a:outerShdw blurRad="57785" dist="33020" dir="3180000" algn="ctr">
              <a:srgbClr val="000000">
                <a:alpha val="30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r>
              <a:rPr lang="en-US" b="1" dirty="0">
                <a:solidFill>
                  <a:schemeClr val="bg1"/>
                </a:solidFill>
              </a:rPr>
              <a:t>Basic substances that neutralizes acid in the stomach.</a:t>
            </a:r>
          </a:p>
        </p:txBody>
      </p:sp>
      <p:sp>
        <p:nvSpPr>
          <p:cNvPr id="14" name="Rounded Rectangle 13"/>
          <p:cNvSpPr/>
          <p:nvPr/>
        </p:nvSpPr>
        <p:spPr>
          <a:xfrm>
            <a:off x="573314" y="3580545"/>
            <a:ext cx="4826000" cy="648998"/>
          </a:xfrm>
          <a:prstGeom prst="roundRect">
            <a:avLst/>
          </a:prstGeom>
          <a:solidFill>
            <a:schemeClr val="bg1">
              <a:alpha val="75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15" name="TextBox 14"/>
          <p:cNvSpPr txBox="1"/>
          <p:nvPr/>
        </p:nvSpPr>
        <p:spPr>
          <a:xfrm>
            <a:off x="609600" y="3569161"/>
            <a:ext cx="4838700" cy="646331"/>
          </a:xfrm>
          <a:prstGeom prst="rect">
            <a:avLst/>
          </a:prstGeom>
          <a:noFill/>
          <a:ln>
            <a:noFill/>
          </a:ln>
        </p:spPr>
        <p:txBody>
          <a:bodyPr wrap="square" rtlCol="0">
            <a:spAutoFit/>
          </a:bodyPr>
          <a:lstStyle/>
          <a:p>
            <a:pPr marL="231775" indent="-231775">
              <a:buFont typeface="Arial" pitchFamily="34" charset="0"/>
              <a:buChar char="•"/>
            </a:pPr>
            <a:r>
              <a:rPr lang="en-US" b="1" dirty="0" smtClean="0"/>
              <a:t>Example  : Magnesium hydroxide (Milk of </a:t>
            </a:r>
          </a:p>
          <a:p>
            <a:pPr marL="231775" indent="1030288"/>
            <a:r>
              <a:rPr lang="en-US" b="1" dirty="0" smtClean="0"/>
              <a:t>Magnesia)</a:t>
            </a:r>
            <a:endParaRPr lang="en-US" b="1" dirty="0"/>
          </a:p>
        </p:txBody>
      </p:sp>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4087" y="2043714"/>
            <a:ext cx="2459461" cy="2459461"/>
          </a:xfrm>
          <a:prstGeom prst="rect">
            <a:avLst/>
          </a:prstGeom>
          <a:noFill/>
          <a:ln w="285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6392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ppt_x</p:attrName>
                                        </p:attrNameLst>
                                      </p:cBhvr>
                                      <p:tavLst>
                                        <p:tav tm="0">
                                          <p:val>
                                            <p:strVal val="#ppt_x-#ppt_w*1.125000"/>
                                          </p:val>
                                        </p:tav>
                                        <p:tav tm="100000">
                                          <p:val>
                                            <p:strVal val="#ppt_x"/>
                                          </p:val>
                                        </p:tav>
                                      </p:tavLst>
                                    </p:anim>
                                    <p:animEffect transition="in" filter="wipe(right)">
                                      <p:cBhvr>
                                        <p:cTn id="20" dur="500"/>
                                        <p:tgtEl>
                                          <p:spTgt spid="7"/>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p:tgtEl>
                                          <p:spTgt spid="9"/>
                                        </p:tgtEl>
                                        <p:attrNameLst>
                                          <p:attrName>ppt_x</p:attrName>
                                        </p:attrNameLst>
                                      </p:cBhvr>
                                      <p:tavLst>
                                        <p:tav tm="0">
                                          <p:val>
                                            <p:strVal val="#ppt_x-#ppt_w*1.125000"/>
                                          </p:val>
                                        </p:tav>
                                        <p:tav tm="100000">
                                          <p:val>
                                            <p:strVal val="#ppt_x"/>
                                          </p:val>
                                        </p:tav>
                                      </p:tavLst>
                                    </p:anim>
                                    <p:animEffect transition="in" filter="wipe(righ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p:tgtEl>
                                          <p:spTgt spid="8"/>
                                        </p:tgtEl>
                                        <p:attrNameLst>
                                          <p:attrName>ppt_x</p:attrName>
                                        </p:attrNameLst>
                                      </p:cBhvr>
                                      <p:tavLst>
                                        <p:tav tm="0">
                                          <p:val>
                                            <p:strVal val="#ppt_x-#ppt_w*1.125000"/>
                                          </p:val>
                                        </p:tav>
                                        <p:tav tm="100000">
                                          <p:val>
                                            <p:strVal val="#ppt_x"/>
                                          </p:val>
                                        </p:tav>
                                      </p:tavLst>
                                    </p:anim>
                                    <p:animEffect transition="in" filter="wipe(right)">
                                      <p:cBhvr>
                                        <p:cTn id="55" dur="500"/>
                                        <p:tgtEl>
                                          <p:spTgt spid="8"/>
                                        </p:tgtEl>
                                      </p:cBhvr>
                                    </p:animEffect>
                                  </p:childTnLst>
                                </p:cTn>
                              </p:par>
                            </p:childTnLst>
                          </p:cTn>
                        </p:par>
                        <p:par>
                          <p:cTn id="56" fill="hold">
                            <p:stCondLst>
                              <p:cond delay="500"/>
                            </p:stCondLst>
                            <p:childTnLst>
                              <p:par>
                                <p:cTn id="57" presetID="53"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0"/>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15"/>
                                        </p:tgtEl>
                                        <p:attrNameLst>
                                          <p:attrName>style.visibility</p:attrName>
                                        </p:attrNameLst>
                                      </p:cBhvr>
                                      <p:to>
                                        <p:strVal val="visible"/>
                                      </p:to>
                                    </p:set>
                                    <p:anim calcmode="lin" valueType="num">
                                      <p:cBhvr additive="base">
                                        <p:cTn id="80" dur="500"/>
                                        <p:tgtEl>
                                          <p:spTgt spid="15"/>
                                        </p:tgtEl>
                                        <p:attrNameLst>
                                          <p:attrName>ppt_x</p:attrName>
                                        </p:attrNameLst>
                                      </p:cBhvr>
                                      <p:tavLst>
                                        <p:tav tm="0">
                                          <p:val>
                                            <p:strVal val="#ppt_x-#ppt_w*1.125000"/>
                                          </p:val>
                                        </p:tav>
                                        <p:tav tm="100000">
                                          <p:val>
                                            <p:strVal val="#ppt_x"/>
                                          </p:val>
                                        </p:tav>
                                      </p:tavLst>
                                    </p:anim>
                                    <p:animEffect transition="in" filter="wipe(right)">
                                      <p:cBhvr>
                                        <p:cTn id="81" dur="500"/>
                                        <p:tgtEl>
                                          <p:spTgt spid="1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27"/>
                                        </p:tgtEl>
                                        <p:attrNameLst>
                                          <p:attrName>style.visibility</p:attrName>
                                        </p:attrNameLst>
                                      </p:cBhvr>
                                      <p:to>
                                        <p:strVal val="visible"/>
                                      </p:to>
                                    </p:set>
                                    <p:animEffect transition="in" filter="fade">
                                      <p:cBhvr>
                                        <p:cTn id="86"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P spid="9" grpId="0"/>
      <p:bldP spid="19" grpId="0" animBg="1"/>
      <p:bldP spid="5" grpId="0" animBg="1"/>
      <p:bldP spid="8" grpId="0"/>
      <p:bldP spid="10" grpId="0" animBg="1"/>
      <p:bldP spid="10" grpId="1" animBg="1"/>
      <p:bldP spid="14" grpId="0" animBg="1"/>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Image result for wheat growing in a field"/>
          <p:cNvPicPr>
            <a:picLocks noChangeAspect="1" noChangeArrowheads="1"/>
          </p:cNvPicPr>
          <p:nvPr/>
        </p:nvPicPr>
        <p:blipFill rotWithShape="1">
          <a:blip r:embed="rId3">
            <a:extLst>
              <a:ext uri="{28A0092B-C50C-407E-A947-70E740481C1C}">
                <a14:useLocalDpi xmlns:a14="http://schemas.microsoft.com/office/drawing/2010/main" val="0"/>
              </a:ext>
            </a:extLst>
          </a:blip>
          <a:srcRect t="20513"/>
          <a:stretch/>
        </p:blipFill>
        <p:spPr bwMode="auto">
          <a:xfrm>
            <a:off x="0" y="-153871"/>
            <a:ext cx="9144000" cy="54512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wheat growing in a field"/>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20513"/>
          <a:stretch/>
        </p:blipFill>
        <p:spPr bwMode="auto">
          <a:xfrm>
            <a:off x="0" y="-153871"/>
            <a:ext cx="9144000" cy="545124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20403" y="871704"/>
            <a:ext cx="5585097" cy="977250"/>
          </a:xfrm>
          <a:prstGeom prst="roundRect">
            <a:avLst/>
          </a:prstGeom>
          <a:solidFill>
            <a:schemeClr val="tx1">
              <a:alpha val="65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1600" b="1" dirty="0">
              <a:solidFill>
                <a:prstClr val="black"/>
              </a:solidFill>
            </a:endParaRPr>
          </a:p>
        </p:txBody>
      </p:sp>
      <p:sp>
        <p:nvSpPr>
          <p:cNvPr id="19" name="TextBox 18"/>
          <p:cNvSpPr txBox="1"/>
          <p:nvPr/>
        </p:nvSpPr>
        <p:spPr>
          <a:xfrm>
            <a:off x="386717" y="846506"/>
            <a:ext cx="5569583" cy="1015663"/>
          </a:xfrm>
          <a:prstGeom prst="rect">
            <a:avLst/>
          </a:prstGeom>
          <a:noFill/>
        </p:spPr>
        <p:txBody>
          <a:bodyPr wrap="square" rtlCol="0">
            <a:spAutoFit/>
          </a:bodyPr>
          <a:lstStyle/>
          <a:p>
            <a:r>
              <a:rPr lang="en-US" sz="2000" b="1" dirty="0" smtClean="0">
                <a:solidFill>
                  <a:schemeClr val="bg1"/>
                </a:solidFill>
                <a:latin typeface="Agency FB" panose="020B0503020202020204" pitchFamily="34" charset="0"/>
              </a:rPr>
              <a:t>Most of the plants grow best when the pH of soil is close to 7. If the soil is too acidic or too basic (too alkaline), the plants grow badly or do not grow at all.</a:t>
            </a:r>
            <a:endParaRPr lang="en-US" sz="2000" b="1" dirty="0">
              <a:solidFill>
                <a:schemeClr val="bg1"/>
              </a:solidFill>
              <a:latin typeface="Agency FB" panose="020B0503020202020204" pitchFamily="34" charset="0"/>
            </a:endParaRPr>
          </a:p>
        </p:txBody>
      </p:sp>
      <p:pic>
        <p:nvPicPr>
          <p:cNvPr id="21" name="Picture 4" descr="Z:\Vedika\Images\plant-nutrients.jpg"/>
          <p:cNvPicPr>
            <a:picLocks noChangeArrowheads="1"/>
          </p:cNvPicPr>
          <p:nvPr/>
        </p:nvPicPr>
        <p:blipFill rotWithShape="1">
          <a:blip r:embed="rId6">
            <a:extLst>
              <a:ext uri="{28A0092B-C50C-407E-A947-70E740481C1C}">
                <a14:useLocalDpi xmlns:a14="http://schemas.microsoft.com/office/drawing/2010/main" val="0"/>
              </a:ext>
            </a:extLst>
          </a:blip>
          <a:srcRect t="16134"/>
          <a:stretch/>
        </p:blipFill>
        <p:spPr bwMode="auto">
          <a:xfrm>
            <a:off x="342884" y="2916462"/>
            <a:ext cx="2331654" cy="22157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462613" y="2545616"/>
            <a:ext cx="1066919" cy="523220"/>
            <a:chOff x="856343" y="1947644"/>
            <a:chExt cx="1121343" cy="544465"/>
          </a:xfrm>
        </p:grpSpPr>
        <p:sp>
          <p:nvSpPr>
            <p:cNvPr id="23" name="TextBox 22"/>
            <p:cNvSpPr txBox="1"/>
            <p:nvPr/>
          </p:nvSpPr>
          <p:spPr>
            <a:xfrm>
              <a:off x="872472" y="1985514"/>
              <a:ext cx="1105214" cy="456806"/>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1600" b="1" dirty="0">
                <a:solidFill>
                  <a:prstClr val="black"/>
                </a:solidFill>
              </a:endParaRPr>
            </a:p>
          </p:txBody>
        </p:sp>
        <p:sp>
          <p:nvSpPr>
            <p:cNvPr id="24" name="TextBox 23"/>
            <p:cNvSpPr txBox="1"/>
            <p:nvPr/>
          </p:nvSpPr>
          <p:spPr>
            <a:xfrm>
              <a:off x="856343" y="1947644"/>
              <a:ext cx="1121343" cy="544465"/>
            </a:xfrm>
            <a:prstGeom prst="rect">
              <a:avLst/>
            </a:prstGeom>
            <a:noFill/>
          </p:spPr>
          <p:txBody>
            <a:bodyPr wrap="square" rtlCol="0">
              <a:spAutoFit/>
            </a:bodyPr>
            <a:lstStyle/>
            <a:p>
              <a:r>
                <a:rPr lang="en-US" sz="2800" b="1" dirty="0">
                  <a:solidFill>
                    <a:srgbClr val="0000FF"/>
                  </a:solidFill>
                  <a:latin typeface="Agency FB" panose="020B0503020202020204" pitchFamily="34" charset="0"/>
                </a:rPr>
                <a:t>Before</a:t>
              </a:r>
            </a:p>
          </p:txBody>
        </p:sp>
      </p:grpSp>
      <p:grpSp>
        <p:nvGrpSpPr>
          <p:cNvPr id="25" name="Group 24"/>
          <p:cNvGrpSpPr/>
          <p:nvPr/>
        </p:nvGrpSpPr>
        <p:grpSpPr>
          <a:xfrm>
            <a:off x="1790700" y="1911350"/>
            <a:ext cx="2866573" cy="947611"/>
            <a:chOff x="934077" y="-613311"/>
            <a:chExt cx="2866573" cy="947611"/>
          </a:xfrm>
        </p:grpSpPr>
        <p:sp>
          <p:nvSpPr>
            <p:cNvPr id="26" name="Rounded Rectangle 25"/>
            <p:cNvSpPr/>
            <p:nvPr/>
          </p:nvSpPr>
          <p:spPr>
            <a:xfrm>
              <a:off x="934077" y="-606985"/>
              <a:ext cx="2866572" cy="941285"/>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b="1">
                <a:solidFill>
                  <a:schemeClr val="bg1"/>
                </a:solidFill>
              </a:endParaRPr>
            </a:p>
          </p:txBody>
        </p:sp>
        <p:sp>
          <p:nvSpPr>
            <p:cNvPr id="27" name="TextBox 26"/>
            <p:cNvSpPr txBox="1"/>
            <p:nvPr/>
          </p:nvSpPr>
          <p:spPr>
            <a:xfrm>
              <a:off x="974900" y="-613311"/>
              <a:ext cx="2825750" cy="923330"/>
            </a:xfrm>
            <a:prstGeom prst="rect">
              <a:avLst/>
            </a:prstGeom>
            <a:noFill/>
          </p:spPr>
          <p:txBody>
            <a:bodyPr wrap="square" rtlCol="0">
              <a:spAutoFit/>
            </a:bodyPr>
            <a:lstStyle/>
            <a:p>
              <a:r>
                <a:rPr lang="en-US" b="1" dirty="0" smtClean="0">
                  <a:solidFill>
                    <a:schemeClr val="bg1"/>
                  </a:solidFill>
                </a:rPr>
                <a:t>If the soil is acidic then it is treated with materials like quicklime (</a:t>
              </a:r>
              <a:r>
                <a:rPr lang="en-US" b="1" dirty="0" err="1" smtClean="0">
                  <a:solidFill>
                    <a:schemeClr val="bg1"/>
                  </a:solidFill>
                </a:rPr>
                <a:t>CaO</a:t>
              </a:r>
              <a:r>
                <a:rPr lang="en-US" b="1" dirty="0" smtClean="0">
                  <a:solidFill>
                    <a:schemeClr val="bg1"/>
                  </a:solidFill>
                </a:rPr>
                <a:t>)</a:t>
              </a:r>
              <a:endParaRPr lang="en-US" b="1" dirty="0">
                <a:solidFill>
                  <a:schemeClr val="bg1"/>
                </a:solidFill>
              </a:endParaRPr>
            </a:p>
          </p:txBody>
        </p:sp>
      </p:grpSp>
      <p:pic>
        <p:nvPicPr>
          <p:cNvPr id="28" name="Picture 5" descr="Z:\Vedika\Images\IMG_20120612_14563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34231" y="2878341"/>
            <a:ext cx="2418483" cy="22782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 name="Picture 2" descr="Z:\Vedika\Images\wheattrading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8888" y="2865293"/>
            <a:ext cx="2447636" cy="22594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4913273" y="2476878"/>
            <a:ext cx="941427" cy="523220"/>
            <a:chOff x="238155" y="1914143"/>
            <a:chExt cx="941427" cy="523220"/>
          </a:xfrm>
        </p:grpSpPr>
        <p:sp>
          <p:nvSpPr>
            <p:cNvPr id="32" name="TextBox 31"/>
            <p:cNvSpPr txBox="1"/>
            <p:nvPr/>
          </p:nvSpPr>
          <p:spPr>
            <a:xfrm>
              <a:off x="238155" y="1975481"/>
              <a:ext cx="879134" cy="426071"/>
            </a:xfrm>
            <a:prstGeom prst="roundRect">
              <a:avLst/>
            </a:prstGeom>
            <a:solidFill>
              <a:schemeClr val="bg1">
                <a:alpha val="51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sz="1600" b="1" dirty="0">
                <a:solidFill>
                  <a:prstClr val="black"/>
                </a:solidFill>
              </a:endParaRPr>
            </a:p>
          </p:txBody>
        </p:sp>
        <p:sp>
          <p:nvSpPr>
            <p:cNvPr id="33" name="TextBox 32"/>
            <p:cNvSpPr txBox="1"/>
            <p:nvPr/>
          </p:nvSpPr>
          <p:spPr>
            <a:xfrm>
              <a:off x="240721" y="1914143"/>
              <a:ext cx="938861" cy="523220"/>
            </a:xfrm>
            <a:prstGeom prst="rect">
              <a:avLst/>
            </a:prstGeom>
            <a:noFill/>
          </p:spPr>
          <p:txBody>
            <a:bodyPr wrap="square" rtlCol="0">
              <a:spAutoFit/>
            </a:bodyPr>
            <a:lstStyle/>
            <a:p>
              <a:r>
                <a:rPr lang="en-US" sz="2800" b="1" dirty="0">
                  <a:solidFill>
                    <a:srgbClr val="0000FF"/>
                  </a:solidFill>
                  <a:latin typeface="Agency FB" panose="020B0503020202020204" pitchFamily="34" charset="0"/>
                </a:rPr>
                <a:t>After</a:t>
              </a:r>
            </a:p>
          </p:txBody>
        </p:sp>
      </p:grpSp>
      <p:sp>
        <p:nvSpPr>
          <p:cNvPr id="34" name="Content Placeholder 2"/>
          <p:cNvSpPr txBox="1">
            <a:spLocks/>
          </p:cNvSpPr>
          <p:nvPr/>
        </p:nvSpPr>
        <p:spPr>
          <a:xfrm>
            <a:off x="2489160" y="192385"/>
            <a:ext cx="4165681"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400" dirty="0" smtClean="0">
                <a:solidFill>
                  <a:srgbClr val="FFFF00"/>
                </a:solidFill>
                <a:latin typeface="HandelGotDBol"/>
              </a:rPr>
              <a:t>SOIL pH IN THE BACKYARD </a:t>
            </a:r>
            <a:endParaRPr lang="en-US" sz="2400" dirty="0">
              <a:solidFill>
                <a:srgbClr val="FFFF00"/>
              </a:solidFill>
              <a:latin typeface="HandelGotDBol"/>
            </a:endParaRPr>
          </a:p>
        </p:txBody>
      </p:sp>
    </p:spTree>
    <p:extLst>
      <p:ext uri="{BB962C8B-B14F-4D97-AF65-F5344CB8AC3E}">
        <p14:creationId xmlns:p14="http://schemas.microsoft.com/office/powerpoint/2010/main" val="32409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p:tgtEl>
                                          <p:spTgt spid="19"/>
                                        </p:tgtEl>
                                        <p:attrNameLst>
                                          <p:attrName>ppt_x</p:attrName>
                                        </p:attrNameLst>
                                      </p:cBhvr>
                                      <p:tavLst>
                                        <p:tav tm="0">
                                          <p:val>
                                            <p:strVal val="#ppt_x-#ppt_w*1.125000"/>
                                          </p:val>
                                        </p:tav>
                                        <p:tav tm="100000">
                                          <p:val>
                                            <p:strVal val="#ppt_x"/>
                                          </p:val>
                                        </p:tav>
                                      </p:tavLst>
                                    </p:anim>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500"/>
                            </p:stCondLst>
                            <p:childTnLst>
                              <p:par>
                                <p:cTn id="29" presetID="47"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5"/>
                                        </p:tgtEl>
                                        <p:attrNameLst>
                                          <p:attrName>style.visibility</p:attrName>
                                        </p:attrNameLst>
                                      </p:cBhvr>
                                      <p:to>
                                        <p:strVal val="hidden"/>
                                      </p:to>
                                    </p:set>
                                  </p:childTnLst>
                                </p:cTn>
                              </p:par>
                              <p:par>
                                <p:cTn id="43" presetID="47"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1000"/>
                                        <p:tgtEl>
                                          <p:spTgt spid="28"/>
                                        </p:tgtEl>
                                      </p:cBhvr>
                                    </p:animEffect>
                                    <p:anim calcmode="lin" valueType="num">
                                      <p:cBhvr>
                                        <p:cTn id="46" dur="1000" fill="hold"/>
                                        <p:tgtEl>
                                          <p:spTgt spid="28"/>
                                        </p:tgtEl>
                                        <p:attrNameLst>
                                          <p:attrName>ppt_x</p:attrName>
                                        </p:attrNameLst>
                                      </p:cBhvr>
                                      <p:tavLst>
                                        <p:tav tm="0">
                                          <p:val>
                                            <p:strVal val="#ppt_x"/>
                                          </p:val>
                                        </p:tav>
                                        <p:tav tm="100000">
                                          <p:val>
                                            <p:strVal val="#ppt_x"/>
                                          </p:val>
                                        </p:tav>
                                      </p:tavLst>
                                    </p:anim>
                                    <p:anim calcmode="lin" valueType="num">
                                      <p:cBhvr>
                                        <p:cTn id="4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childTnLst>
                          </p:cTn>
                        </p:par>
                        <p:par>
                          <p:cTn id="55" fill="hold">
                            <p:stCondLst>
                              <p:cond delay="500"/>
                            </p:stCondLst>
                            <p:childTnLst>
                              <p:par>
                                <p:cTn id="56" presetID="47" presetClass="entr" presetSubtype="0" fill="hold"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anim calcmode="lin" valueType="num">
                                      <p:cBhvr>
                                        <p:cTn id="59" dur="1000" fill="hold"/>
                                        <p:tgtEl>
                                          <p:spTgt spid="30"/>
                                        </p:tgtEl>
                                        <p:attrNameLst>
                                          <p:attrName>ppt_x</p:attrName>
                                        </p:attrNameLst>
                                      </p:cBhvr>
                                      <p:tavLst>
                                        <p:tav tm="0">
                                          <p:val>
                                            <p:strVal val="#ppt_x"/>
                                          </p:val>
                                        </p:tav>
                                        <p:tav tm="100000">
                                          <p:val>
                                            <p:strVal val="#ppt_x"/>
                                          </p:val>
                                        </p:tav>
                                      </p:tavLst>
                                    </p:anim>
                                    <p:anim calcmode="lin" valueType="num">
                                      <p:cBhvr>
                                        <p:cTn id="6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159258"/>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17800"/>
            <a:ext cx="4789842" cy="7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000" dirty="0">
                <a:solidFill>
                  <a:srgbClr val="FF6600"/>
                </a:solidFill>
                <a:latin typeface="Bookman Old Style" pitchFamily="18" charset="0"/>
              </a:rPr>
              <a:t>Self </a:t>
            </a:r>
            <a:r>
              <a:rPr lang="en-US" altLang="en-US" sz="2000" dirty="0" err="1" smtClean="0">
                <a:solidFill>
                  <a:srgbClr val="FF6600"/>
                </a:solidFill>
                <a:latin typeface="Bookman Old Style" pitchFamily="18" charset="0"/>
              </a:rPr>
              <a:t>defence</a:t>
            </a:r>
            <a:r>
              <a:rPr lang="en-US" altLang="en-US" sz="2000" dirty="0" smtClean="0">
                <a:solidFill>
                  <a:srgbClr val="FF6600"/>
                </a:solidFill>
                <a:latin typeface="Bookman Old Style" pitchFamily="18" charset="0"/>
              </a:rPr>
              <a:t> </a:t>
            </a:r>
            <a:r>
              <a:rPr lang="en-US" altLang="en-US" sz="2000" dirty="0">
                <a:solidFill>
                  <a:srgbClr val="FF6600"/>
                </a:solidFill>
                <a:latin typeface="Bookman Old Style" pitchFamily="18" charset="0"/>
              </a:rPr>
              <a:t>by animals and plants </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3845083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Animals and plants"/>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7752" y="2340520"/>
            <a:ext cx="9171752" cy="769441"/>
            <a:chOff x="-970770" y="765698"/>
            <a:chExt cx="6039320" cy="769441"/>
          </a:xfrm>
        </p:grpSpPr>
        <p:sp>
          <p:nvSpPr>
            <p:cNvPr id="4" name="Rounded Rectangle 3"/>
            <p:cNvSpPr/>
            <p:nvPr/>
          </p:nvSpPr>
          <p:spPr>
            <a:xfrm>
              <a:off x="-970770" y="806107"/>
              <a:ext cx="6039320" cy="710705"/>
            </a:xfrm>
            <a:prstGeom prst="roundRect">
              <a:avLst>
                <a:gd name="adj" fmla="val 9524"/>
              </a:avLst>
            </a:prstGeom>
            <a:solidFill>
              <a:srgbClr val="120C86">
                <a:alpha val="54000"/>
              </a:srgbClr>
            </a:solidFill>
            <a:ln>
              <a:no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latin typeface="Tw Cen MT" panose="020B0602020104020603" pitchFamily="34" charset="0"/>
              </a:endParaRPr>
            </a:p>
          </p:txBody>
        </p:sp>
        <p:sp>
          <p:nvSpPr>
            <p:cNvPr id="5" name="Rectangle 4"/>
            <p:cNvSpPr/>
            <p:nvPr/>
          </p:nvSpPr>
          <p:spPr>
            <a:xfrm>
              <a:off x="-626355" y="765698"/>
              <a:ext cx="5368765" cy="769441"/>
            </a:xfrm>
            <a:prstGeom prst="rect">
              <a:avLst/>
            </a:prstGeom>
            <a:noFill/>
            <a:ln>
              <a:noFill/>
            </a:ln>
          </p:spPr>
          <p:txBody>
            <a:bodyPr wrap="square">
              <a:spAutoFit/>
            </a:bodyPr>
            <a:lstStyle/>
            <a:p>
              <a:pPr algn="ctr"/>
              <a:r>
                <a:rPr lang="en-US" sz="2200" b="1" dirty="0">
                  <a:solidFill>
                    <a:schemeClr val="bg1"/>
                  </a:solidFill>
                  <a:latin typeface="Agency FB" panose="020B0503020202020204" pitchFamily="34" charset="0"/>
                </a:rPr>
                <a:t>Many animals and plants protect themselves from their enemies by injecting painful and irritating acids and bases into their skin.</a:t>
              </a:r>
            </a:p>
          </p:txBody>
        </p:sp>
      </p:grpSp>
      <p:pic>
        <p:nvPicPr>
          <p:cNvPr id="6" name="Picture 2" descr="Image result for Animals and plants"/>
          <p:cNvPicPr>
            <a:picLocks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55600" y="857250"/>
            <a:ext cx="5503979" cy="625454"/>
            <a:chOff x="571500" y="1154123"/>
            <a:chExt cx="5503979" cy="625454"/>
          </a:xfrm>
        </p:grpSpPr>
        <p:sp>
          <p:nvSpPr>
            <p:cNvPr id="8" name="Rounded Rectangle 7"/>
            <p:cNvSpPr/>
            <p:nvPr/>
          </p:nvSpPr>
          <p:spPr>
            <a:xfrm>
              <a:off x="571500" y="1154123"/>
              <a:ext cx="5503979" cy="625454"/>
            </a:xfrm>
            <a:prstGeom prst="roundRect">
              <a:avLst/>
            </a:prstGeom>
            <a:solidFill>
              <a:schemeClr val="bg1">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9" name="Rectangle 8"/>
            <p:cNvSpPr/>
            <p:nvPr/>
          </p:nvSpPr>
          <p:spPr>
            <a:xfrm>
              <a:off x="633548" y="1161534"/>
              <a:ext cx="5066869" cy="615553"/>
            </a:xfrm>
            <a:prstGeom prst="rect">
              <a:avLst/>
            </a:prstGeom>
          </p:spPr>
          <p:txBody>
            <a:bodyPr wrap="square">
              <a:spAutoFit/>
            </a:bodyPr>
            <a:lstStyle/>
            <a:p>
              <a:r>
                <a:rPr lang="en-US" sz="1700" b="1" i="1" dirty="0" smtClean="0">
                  <a:latin typeface="Myriad Pro Light"/>
                </a:rPr>
                <a:t>When a honey–bee sting a person, it injects an acidic liquid (Methanoic acid) to the skin.</a:t>
              </a:r>
              <a:endParaRPr lang="en-US" sz="1700" b="1" i="1" dirty="0">
                <a:latin typeface="Myriad Pro Light"/>
              </a:endParaRPr>
            </a:p>
          </p:txBody>
        </p:sp>
      </p:grpSp>
      <p:grpSp>
        <p:nvGrpSpPr>
          <p:cNvPr id="10" name="Group 9"/>
          <p:cNvGrpSpPr/>
          <p:nvPr/>
        </p:nvGrpSpPr>
        <p:grpSpPr>
          <a:xfrm>
            <a:off x="1579177" y="1668416"/>
            <a:ext cx="2353593" cy="426065"/>
            <a:chOff x="1391487" y="-640114"/>
            <a:chExt cx="2353593" cy="426065"/>
          </a:xfrm>
        </p:grpSpPr>
        <p:sp>
          <p:nvSpPr>
            <p:cNvPr id="11" name="Rounded Rectangle 10"/>
            <p:cNvSpPr/>
            <p:nvPr/>
          </p:nvSpPr>
          <p:spPr>
            <a:xfrm>
              <a:off x="1391487" y="-640114"/>
              <a:ext cx="2353593" cy="426065"/>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b="1">
                <a:solidFill>
                  <a:prstClr val="white"/>
                </a:solidFill>
              </a:endParaRPr>
            </a:p>
          </p:txBody>
        </p:sp>
        <p:sp>
          <p:nvSpPr>
            <p:cNvPr id="12" name="TextBox 11"/>
            <p:cNvSpPr txBox="1"/>
            <p:nvPr/>
          </p:nvSpPr>
          <p:spPr>
            <a:xfrm>
              <a:off x="1425210" y="-631585"/>
              <a:ext cx="2303992" cy="369332"/>
            </a:xfrm>
            <a:prstGeom prst="rect">
              <a:avLst/>
            </a:prstGeom>
            <a:noFill/>
            <a:ln>
              <a:noFill/>
            </a:ln>
          </p:spPr>
          <p:txBody>
            <a:bodyPr wrap="square" rtlCol="0">
              <a:spAutoFit/>
            </a:bodyPr>
            <a:lstStyle/>
            <a:p>
              <a:pPr algn="ctr"/>
              <a:r>
                <a:rPr lang="en-US" b="1" dirty="0" smtClean="0">
                  <a:solidFill>
                    <a:prstClr val="white"/>
                  </a:solidFill>
                </a:rPr>
                <a:t>Also called formic acid</a:t>
              </a:r>
              <a:endParaRPr lang="en-US" b="1" dirty="0">
                <a:solidFill>
                  <a:prstClr val="white"/>
                </a:solidFill>
              </a:endParaRPr>
            </a:p>
          </p:txBody>
        </p:sp>
      </p:gr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6778" y="2611385"/>
            <a:ext cx="2241604" cy="2153515"/>
          </a:xfrm>
          <a:prstGeom prst="ellipse">
            <a:avLst/>
          </a:prstGeom>
          <a:ln w="19050" cap="sq" cmpd="thickThin">
            <a:solidFill>
              <a:srgbClr val="000000"/>
            </a:solidFill>
            <a:prstDash val="solid"/>
            <a:miter lim="800000"/>
          </a:ln>
          <a:effectLst>
            <a:innerShdw blurRad="76200">
              <a:srgbClr val="000000"/>
            </a:innerShdw>
          </a:effectLst>
        </p:spPr>
      </p:pic>
      <p:sp>
        <p:nvSpPr>
          <p:cNvPr id="18" name="Rectangle 17"/>
          <p:cNvSpPr/>
          <p:nvPr/>
        </p:nvSpPr>
        <p:spPr>
          <a:xfrm>
            <a:off x="4583262" y="865646"/>
            <a:ext cx="805029" cy="353943"/>
          </a:xfrm>
          <a:prstGeom prst="rect">
            <a:avLst/>
          </a:prstGeom>
        </p:spPr>
        <p:txBody>
          <a:bodyPr wrap="none">
            <a:spAutoFit/>
          </a:bodyPr>
          <a:lstStyle/>
          <a:p>
            <a:r>
              <a:rPr lang="en-US" sz="1700" b="1" i="1" dirty="0">
                <a:solidFill>
                  <a:srgbClr val="0000FF"/>
                </a:solidFill>
                <a:latin typeface="Myriad Pro Light"/>
              </a:rPr>
              <a:t>acidic</a:t>
            </a:r>
            <a:endParaRPr lang="en-US" sz="1700" i="1" dirty="0">
              <a:solidFill>
                <a:prstClr val="black"/>
              </a:solidFill>
              <a:latin typeface="Myriad Pro Light"/>
            </a:endParaRPr>
          </a:p>
        </p:txBody>
      </p:sp>
      <p:grpSp>
        <p:nvGrpSpPr>
          <p:cNvPr id="20" name="Group 19"/>
          <p:cNvGrpSpPr/>
          <p:nvPr/>
        </p:nvGrpSpPr>
        <p:grpSpPr>
          <a:xfrm>
            <a:off x="355600" y="1525577"/>
            <a:ext cx="5595551" cy="637612"/>
            <a:chOff x="571501" y="1329975"/>
            <a:chExt cx="5595551" cy="637612"/>
          </a:xfrm>
        </p:grpSpPr>
        <p:sp>
          <p:nvSpPr>
            <p:cNvPr id="21" name="Rounded Rectangle 20"/>
            <p:cNvSpPr/>
            <p:nvPr/>
          </p:nvSpPr>
          <p:spPr>
            <a:xfrm>
              <a:off x="571501" y="1329975"/>
              <a:ext cx="5498830" cy="637612"/>
            </a:xfrm>
            <a:prstGeom prst="roundRect">
              <a:avLst/>
            </a:prstGeom>
            <a:solidFill>
              <a:schemeClr val="bg1">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22" name="Rectangle 21"/>
            <p:cNvSpPr/>
            <p:nvPr/>
          </p:nvSpPr>
          <p:spPr>
            <a:xfrm>
              <a:off x="628651" y="1352034"/>
              <a:ext cx="5538401" cy="615553"/>
            </a:xfrm>
            <a:prstGeom prst="rect">
              <a:avLst/>
            </a:prstGeom>
          </p:spPr>
          <p:txBody>
            <a:bodyPr wrap="square">
              <a:spAutoFit/>
            </a:bodyPr>
            <a:lstStyle/>
            <a:p>
              <a:r>
                <a:rPr lang="en-US" sz="1700" b="1" i="1" dirty="0">
                  <a:latin typeface="Myriad Pro Light"/>
                </a:rPr>
                <a:t>When a wasp stings it injects an alkaline liquid into the skin.</a:t>
              </a:r>
            </a:p>
          </p:txBody>
        </p:sp>
      </p:grpSp>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7644" y="2611385"/>
            <a:ext cx="2241604" cy="2153515"/>
          </a:xfrm>
          <a:prstGeom prst="ellipse">
            <a:avLst/>
          </a:prstGeom>
          <a:ln w="19050" cap="sq" cmpd="thickThin">
            <a:solidFill>
              <a:srgbClr val="000000"/>
            </a:solidFill>
            <a:prstDash val="solid"/>
            <a:miter lim="800000"/>
          </a:ln>
          <a:effectLst>
            <a:innerShdw blurRad="76200">
              <a:srgbClr val="000000"/>
            </a:innerShdw>
          </a:effectLst>
        </p:spPr>
      </p:pic>
      <p:grpSp>
        <p:nvGrpSpPr>
          <p:cNvPr id="24" name="Group 23"/>
          <p:cNvGrpSpPr/>
          <p:nvPr/>
        </p:nvGrpSpPr>
        <p:grpSpPr>
          <a:xfrm>
            <a:off x="3314340" y="3233205"/>
            <a:ext cx="2590800" cy="816364"/>
            <a:chOff x="1218840" y="2634172"/>
            <a:chExt cx="2590800" cy="816364"/>
          </a:xfrm>
        </p:grpSpPr>
        <p:sp>
          <p:nvSpPr>
            <p:cNvPr id="25" name="Rounded Rectangle 24"/>
            <p:cNvSpPr/>
            <p:nvPr/>
          </p:nvSpPr>
          <p:spPr>
            <a:xfrm>
              <a:off x="1227769" y="2634172"/>
              <a:ext cx="2573662" cy="816364"/>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b="1" dirty="0">
                <a:solidFill>
                  <a:prstClr val="white"/>
                </a:solidFill>
              </a:endParaRPr>
            </a:p>
          </p:txBody>
        </p:sp>
        <p:sp>
          <p:nvSpPr>
            <p:cNvPr id="26" name="Rectangle 25"/>
            <p:cNvSpPr/>
            <p:nvPr/>
          </p:nvSpPr>
          <p:spPr>
            <a:xfrm>
              <a:off x="1218840" y="2688624"/>
              <a:ext cx="2590800" cy="738664"/>
            </a:xfrm>
            <a:prstGeom prst="rect">
              <a:avLst/>
            </a:prstGeom>
          </p:spPr>
          <p:txBody>
            <a:bodyPr wrap="square">
              <a:spAutoFit/>
            </a:bodyPr>
            <a:lstStyle/>
            <a:p>
              <a:r>
                <a:rPr lang="en-US" sz="1400" b="1" dirty="0" smtClean="0">
                  <a:solidFill>
                    <a:prstClr val="white"/>
                  </a:solidFill>
                </a:rPr>
                <a:t>Then the rubbing a mild base like baking soda on the stung area of the skin give relief</a:t>
              </a:r>
              <a:endParaRPr lang="en-US" sz="1400" b="1" dirty="0">
                <a:solidFill>
                  <a:prstClr val="white"/>
                </a:solidFill>
              </a:endParaRPr>
            </a:p>
          </p:txBody>
        </p:sp>
      </p:grpSp>
      <p:sp>
        <p:nvSpPr>
          <p:cNvPr id="27" name="Rectangle 26"/>
          <p:cNvSpPr/>
          <p:nvPr/>
        </p:nvSpPr>
        <p:spPr>
          <a:xfrm>
            <a:off x="3284192" y="1547817"/>
            <a:ext cx="987771" cy="353943"/>
          </a:xfrm>
          <a:prstGeom prst="rect">
            <a:avLst/>
          </a:prstGeom>
        </p:spPr>
        <p:txBody>
          <a:bodyPr wrap="none">
            <a:spAutoFit/>
          </a:bodyPr>
          <a:lstStyle/>
          <a:p>
            <a:r>
              <a:rPr lang="en-US" sz="1700" b="1" i="1" dirty="0" smtClean="0">
                <a:solidFill>
                  <a:srgbClr val="0000FF"/>
                </a:solidFill>
                <a:latin typeface="Myriad Pro Light"/>
              </a:rPr>
              <a:t>alkaline</a:t>
            </a:r>
            <a:endParaRPr lang="en-US" sz="1700" i="1" dirty="0">
              <a:solidFill>
                <a:prstClr val="black"/>
              </a:solidFill>
              <a:latin typeface="Myriad Pro Light"/>
            </a:endParaRPr>
          </a:p>
        </p:txBody>
      </p:sp>
      <p:sp>
        <p:nvSpPr>
          <p:cNvPr id="28" name="Rectangle 27"/>
          <p:cNvSpPr/>
          <p:nvPr/>
        </p:nvSpPr>
        <p:spPr>
          <a:xfrm>
            <a:off x="5109581" y="3287483"/>
            <a:ext cx="530915" cy="307777"/>
          </a:xfrm>
          <a:prstGeom prst="rect">
            <a:avLst/>
          </a:prstGeom>
        </p:spPr>
        <p:txBody>
          <a:bodyPr wrap="none">
            <a:spAutoFit/>
          </a:bodyPr>
          <a:lstStyle/>
          <a:p>
            <a:r>
              <a:rPr lang="en-US" sz="1400" b="1" dirty="0" smtClean="0">
                <a:solidFill>
                  <a:srgbClr val="FFFF00"/>
                </a:solidFill>
                <a:effectLst>
                  <a:glow rad="139700">
                    <a:srgbClr val="9BBB59">
                      <a:satMod val="175000"/>
                      <a:alpha val="40000"/>
                    </a:srgbClr>
                  </a:glow>
                </a:effectLst>
              </a:rPr>
              <a:t>base</a:t>
            </a:r>
            <a:endParaRPr lang="en-US" sz="1400" dirty="0">
              <a:solidFill>
                <a:srgbClr val="FFFF00"/>
              </a:solidFill>
              <a:effectLst>
                <a:glow rad="139700">
                  <a:srgbClr val="9BBB59">
                    <a:satMod val="175000"/>
                    <a:alpha val="40000"/>
                  </a:srgbClr>
                </a:glow>
              </a:effectLst>
            </a:endParaRPr>
          </a:p>
        </p:txBody>
      </p:sp>
      <p:grpSp>
        <p:nvGrpSpPr>
          <p:cNvPr id="33" name="Group 32"/>
          <p:cNvGrpSpPr/>
          <p:nvPr/>
        </p:nvGrpSpPr>
        <p:grpSpPr>
          <a:xfrm>
            <a:off x="355600" y="2200275"/>
            <a:ext cx="5452225" cy="637612"/>
            <a:chOff x="609600" y="2009775"/>
            <a:chExt cx="5452225" cy="637612"/>
          </a:xfrm>
        </p:grpSpPr>
        <p:sp>
          <p:nvSpPr>
            <p:cNvPr id="31" name="Rounded Rectangle 30"/>
            <p:cNvSpPr/>
            <p:nvPr/>
          </p:nvSpPr>
          <p:spPr>
            <a:xfrm>
              <a:off x="609600" y="2009775"/>
              <a:ext cx="5452225" cy="637612"/>
            </a:xfrm>
            <a:prstGeom prst="roundRect">
              <a:avLst/>
            </a:prstGeom>
            <a:solidFill>
              <a:schemeClr val="bg1">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32" name="Rectangle 31"/>
            <p:cNvSpPr/>
            <p:nvPr/>
          </p:nvSpPr>
          <p:spPr>
            <a:xfrm>
              <a:off x="666751" y="2031834"/>
              <a:ext cx="5331779" cy="615553"/>
            </a:xfrm>
            <a:prstGeom prst="rect">
              <a:avLst/>
            </a:prstGeom>
          </p:spPr>
          <p:txBody>
            <a:bodyPr wrap="square">
              <a:spAutoFit/>
            </a:bodyPr>
            <a:lstStyle/>
            <a:p>
              <a:r>
                <a:rPr lang="en-US" sz="1700" b="1" i="1" dirty="0">
                  <a:latin typeface="Myriad Pro Light"/>
                </a:rPr>
                <a:t>An ants sting injects methanoic acid into the skin of a person causing burning pain</a:t>
              </a:r>
            </a:p>
          </p:txBody>
        </p:sp>
      </p:grpSp>
      <p:sp>
        <p:nvSpPr>
          <p:cNvPr id="34" name="Rectangle 33"/>
          <p:cNvSpPr/>
          <p:nvPr/>
        </p:nvSpPr>
        <p:spPr>
          <a:xfrm>
            <a:off x="2247904" y="2222570"/>
            <a:ext cx="1715285" cy="353943"/>
          </a:xfrm>
          <a:prstGeom prst="rect">
            <a:avLst/>
          </a:prstGeom>
        </p:spPr>
        <p:txBody>
          <a:bodyPr wrap="square">
            <a:spAutoFit/>
          </a:bodyPr>
          <a:lstStyle/>
          <a:p>
            <a:r>
              <a:rPr lang="en-US" sz="1700" b="1" i="1" dirty="0" smtClean="0">
                <a:solidFill>
                  <a:srgbClr val="0000FF"/>
                </a:solidFill>
                <a:latin typeface="Myriad Pro Light"/>
              </a:rPr>
              <a:t>methanoic acid</a:t>
            </a:r>
            <a:endParaRPr lang="en-US" sz="1700" i="1" dirty="0">
              <a:solidFill>
                <a:prstClr val="black"/>
              </a:solidFill>
              <a:latin typeface="Myriad Pro Light"/>
            </a:endParaRPr>
          </a:p>
        </p:txBody>
      </p:sp>
      <p:grpSp>
        <p:nvGrpSpPr>
          <p:cNvPr id="35" name="Group 34"/>
          <p:cNvGrpSpPr/>
          <p:nvPr/>
        </p:nvGrpSpPr>
        <p:grpSpPr>
          <a:xfrm>
            <a:off x="3356368" y="3341735"/>
            <a:ext cx="2561832" cy="934990"/>
            <a:chOff x="1234160" y="2785416"/>
            <a:chExt cx="2561832" cy="934990"/>
          </a:xfrm>
        </p:grpSpPr>
        <p:sp>
          <p:nvSpPr>
            <p:cNvPr id="36" name="Rounded Rectangle 35"/>
            <p:cNvSpPr/>
            <p:nvPr/>
          </p:nvSpPr>
          <p:spPr>
            <a:xfrm>
              <a:off x="1234160" y="2785416"/>
              <a:ext cx="2548180" cy="931500"/>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b="1" dirty="0">
                <a:solidFill>
                  <a:prstClr val="white"/>
                </a:solidFill>
              </a:endParaRPr>
            </a:p>
          </p:txBody>
        </p:sp>
        <p:sp>
          <p:nvSpPr>
            <p:cNvPr id="37" name="Rectangle 36"/>
            <p:cNvSpPr/>
            <p:nvPr/>
          </p:nvSpPr>
          <p:spPr>
            <a:xfrm>
              <a:off x="1237676" y="2817458"/>
              <a:ext cx="2558316" cy="9029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prstClr val="white"/>
                  </a:solidFill>
                </a:rPr>
                <a:t>A traditional remedy is rubbing the area with the leaf of the </a:t>
              </a:r>
            </a:p>
            <a:p>
              <a:r>
                <a:rPr lang="en-US" sz="1400" b="1" dirty="0" smtClean="0">
                  <a:solidFill>
                    <a:prstClr val="white"/>
                  </a:solidFill>
                </a:rPr>
                <a:t>dock plant, which often grows beside the nettle in the wild.</a:t>
              </a:r>
            </a:p>
          </p:txBody>
        </p:sp>
      </p:grpSp>
      <p:sp>
        <p:nvSpPr>
          <p:cNvPr id="38" name="Rectangle 37"/>
          <p:cNvSpPr/>
          <p:nvPr/>
        </p:nvSpPr>
        <p:spPr>
          <a:xfrm>
            <a:off x="3365736" y="3779885"/>
            <a:ext cx="1083551" cy="307777"/>
          </a:xfrm>
          <a:prstGeom prst="rect">
            <a:avLst/>
          </a:prstGeom>
        </p:spPr>
        <p:txBody>
          <a:bodyPr wrap="square">
            <a:spAutoFit/>
          </a:bodyPr>
          <a:lstStyle/>
          <a:p>
            <a:pPr marL="1546225" indent="-1546225"/>
            <a:r>
              <a:rPr lang="en-US" sz="1400" b="1" dirty="0">
                <a:solidFill>
                  <a:srgbClr val="FFFF00"/>
                </a:solidFill>
                <a:effectLst>
                  <a:glow rad="139700">
                    <a:srgbClr val="9BBB59">
                      <a:satMod val="175000"/>
                      <a:alpha val="40000"/>
                    </a:srgbClr>
                  </a:glow>
                </a:effectLst>
              </a:rPr>
              <a:t>dock plant</a:t>
            </a:r>
            <a:endParaRPr lang="en-US" sz="1400" dirty="0">
              <a:solidFill>
                <a:srgbClr val="FFFF00"/>
              </a:solidFill>
              <a:effectLst>
                <a:glow rad="139700">
                  <a:srgbClr val="9BBB59">
                    <a:satMod val="175000"/>
                    <a:alpha val="40000"/>
                  </a:srgbClr>
                </a:glow>
              </a:effectLst>
            </a:endParaRPr>
          </a:p>
        </p:txBody>
      </p:sp>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2781" y="2664014"/>
            <a:ext cx="2091330" cy="2048257"/>
          </a:xfrm>
          <a:prstGeom prst="ellipse">
            <a:avLst/>
          </a:prstGeom>
          <a:ln w="19050" cap="sq" cmpd="thickThin">
            <a:solidFill>
              <a:srgbClr val="000000"/>
            </a:solidFill>
            <a:prstDash val="solid"/>
            <a:miter lim="800000"/>
          </a:ln>
          <a:effectLst>
            <a:innerShdw blurRad="76200">
              <a:srgbClr val="000000"/>
            </a:innerShdw>
          </a:effectLst>
        </p:spPr>
      </p:pic>
      <p:grpSp>
        <p:nvGrpSpPr>
          <p:cNvPr id="40" name="Group 39"/>
          <p:cNvGrpSpPr/>
          <p:nvPr/>
        </p:nvGrpSpPr>
        <p:grpSpPr>
          <a:xfrm>
            <a:off x="355600" y="2896163"/>
            <a:ext cx="5427779" cy="637612"/>
            <a:chOff x="609600" y="2009775"/>
            <a:chExt cx="5427779" cy="637612"/>
          </a:xfrm>
        </p:grpSpPr>
        <p:sp>
          <p:nvSpPr>
            <p:cNvPr id="41" name="Rounded Rectangle 40"/>
            <p:cNvSpPr/>
            <p:nvPr/>
          </p:nvSpPr>
          <p:spPr>
            <a:xfrm>
              <a:off x="609600" y="2009775"/>
              <a:ext cx="5427779" cy="637612"/>
            </a:xfrm>
            <a:prstGeom prst="roundRect">
              <a:avLst/>
            </a:prstGeom>
            <a:solidFill>
              <a:schemeClr val="bg1">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42" name="Rectangle 41"/>
            <p:cNvSpPr/>
            <p:nvPr/>
          </p:nvSpPr>
          <p:spPr>
            <a:xfrm>
              <a:off x="666751" y="2031834"/>
              <a:ext cx="5314949" cy="615553"/>
            </a:xfrm>
            <a:prstGeom prst="rect">
              <a:avLst/>
            </a:prstGeom>
          </p:spPr>
          <p:txBody>
            <a:bodyPr wrap="square">
              <a:spAutoFit/>
            </a:bodyPr>
            <a:lstStyle/>
            <a:p>
              <a:r>
                <a:rPr lang="en-US" sz="1700" b="1" i="1" dirty="0">
                  <a:latin typeface="Myriad Pro Light"/>
                </a:rPr>
                <a:t>Stinging hair of nettle leaves inject methanoic acid causing burning pain.</a:t>
              </a:r>
            </a:p>
          </p:txBody>
        </p:sp>
      </p:grpSp>
      <p:pic>
        <p:nvPicPr>
          <p:cNvPr id="43" name="Picture 2" descr="Image result for nettle plan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93384" y="2618870"/>
            <a:ext cx="2089342" cy="2138544"/>
          </a:xfrm>
          <a:prstGeom prst="ellipse">
            <a:avLst/>
          </a:prstGeom>
          <a:ln w="1905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nvGrpSpPr>
          <p:cNvPr id="44" name="Group 43"/>
          <p:cNvGrpSpPr/>
          <p:nvPr/>
        </p:nvGrpSpPr>
        <p:grpSpPr>
          <a:xfrm>
            <a:off x="3412046" y="3786235"/>
            <a:ext cx="2561832" cy="934990"/>
            <a:chOff x="1234160" y="2785416"/>
            <a:chExt cx="2561832" cy="934990"/>
          </a:xfrm>
        </p:grpSpPr>
        <p:sp>
          <p:nvSpPr>
            <p:cNvPr id="45" name="Rounded Rectangle 44"/>
            <p:cNvSpPr/>
            <p:nvPr/>
          </p:nvSpPr>
          <p:spPr>
            <a:xfrm>
              <a:off x="1234160" y="2785416"/>
              <a:ext cx="2548180" cy="931500"/>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b="1" dirty="0">
                <a:solidFill>
                  <a:prstClr val="white"/>
                </a:solidFill>
              </a:endParaRPr>
            </a:p>
          </p:txBody>
        </p:sp>
        <p:sp>
          <p:nvSpPr>
            <p:cNvPr id="46" name="Rectangle 45"/>
            <p:cNvSpPr/>
            <p:nvPr/>
          </p:nvSpPr>
          <p:spPr>
            <a:xfrm>
              <a:off x="1237676" y="2817458"/>
              <a:ext cx="2558316" cy="90294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bg1"/>
                  </a:solidFill>
                </a:rPr>
                <a:t>A traditional remedy is rubbing the area with the leaf of the </a:t>
              </a:r>
            </a:p>
            <a:p>
              <a:r>
                <a:rPr lang="en-US" sz="1400" b="1" dirty="0" smtClean="0">
                  <a:solidFill>
                    <a:schemeClr val="bg1"/>
                  </a:solidFill>
                </a:rPr>
                <a:t>dock plant, which often grows beside the nettle in the wild.</a:t>
              </a:r>
            </a:p>
          </p:txBody>
        </p:sp>
      </p:grpSp>
      <p:sp>
        <p:nvSpPr>
          <p:cNvPr id="47" name="Rectangle 46"/>
          <p:cNvSpPr/>
          <p:nvPr/>
        </p:nvSpPr>
        <p:spPr>
          <a:xfrm>
            <a:off x="3421414" y="4233910"/>
            <a:ext cx="1083551" cy="307777"/>
          </a:xfrm>
          <a:prstGeom prst="rect">
            <a:avLst/>
          </a:prstGeom>
        </p:spPr>
        <p:txBody>
          <a:bodyPr wrap="square">
            <a:spAutoFit/>
          </a:bodyPr>
          <a:lstStyle/>
          <a:p>
            <a:pPr marL="1546225" indent="-1546225"/>
            <a:r>
              <a:rPr lang="en-US" sz="1400" b="1" dirty="0">
                <a:solidFill>
                  <a:srgbClr val="FFFF00"/>
                </a:solidFill>
                <a:effectLst>
                  <a:glow rad="139700">
                    <a:srgbClr val="9BBB59">
                      <a:satMod val="175000"/>
                      <a:alpha val="40000"/>
                    </a:srgbClr>
                  </a:glow>
                </a:effectLst>
              </a:rPr>
              <a:t>dock plant</a:t>
            </a:r>
            <a:endParaRPr lang="en-US" sz="1400" dirty="0">
              <a:solidFill>
                <a:srgbClr val="FFFF00"/>
              </a:solidFill>
              <a:effectLst>
                <a:glow rad="139700">
                  <a:srgbClr val="9BBB59">
                    <a:satMod val="175000"/>
                    <a:alpha val="40000"/>
                  </a:srgbClr>
                </a:glow>
              </a:effectLst>
            </a:endParaRPr>
          </a:p>
        </p:txBody>
      </p:sp>
      <p:pic>
        <p:nvPicPr>
          <p:cNvPr id="48" name="Picture 4" descr="Image result for dock plan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6817" y="2632951"/>
            <a:ext cx="2103259" cy="2110382"/>
          </a:xfrm>
          <a:prstGeom prst="ellipse">
            <a:avLst/>
          </a:prstGeom>
          <a:ln w="1905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49" name="Content Placeholder 2"/>
          <p:cNvSpPr txBox="1">
            <a:spLocks/>
          </p:cNvSpPr>
          <p:nvPr/>
        </p:nvSpPr>
        <p:spPr>
          <a:xfrm>
            <a:off x="537920" y="254238"/>
            <a:ext cx="8110780"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r>
              <a:rPr lang="en-US" altLang="en-US" dirty="0">
                <a:solidFill>
                  <a:srgbClr val="FFFF00"/>
                </a:solidFill>
              </a:rPr>
              <a:t>SELF DEFENCE BY </a:t>
            </a:r>
            <a:r>
              <a:rPr lang="en-US" altLang="en-US" dirty="0">
                <a:solidFill>
                  <a:srgbClr val="FFFF00"/>
                </a:solidFill>
                <a:latin typeface="HandelGotDBol"/>
              </a:rPr>
              <a:t>ANIMALS</a:t>
            </a:r>
            <a:r>
              <a:rPr lang="en-US" altLang="en-US" dirty="0">
                <a:solidFill>
                  <a:srgbClr val="FFFF00"/>
                </a:solidFill>
              </a:rPr>
              <a:t> AND PLANTS THROUGH CHEMICAL WARFARE</a:t>
            </a:r>
          </a:p>
        </p:txBody>
      </p:sp>
    </p:spTree>
    <p:extLst>
      <p:ext uri="{BB962C8B-B14F-4D97-AF65-F5344CB8AC3E}">
        <p14:creationId xmlns:p14="http://schemas.microsoft.com/office/powerpoint/2010/main" val="10354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xit" presetSubtype="32" fill="hold" nodeType="clickEffect">
                                  <p:stCondLst>
                                    <p:cond delay="0"/>
                                  </p:stCondLst>
                                  <p:childTnLst>
                                    <p:animEffect transition="out" filter="circle(out)">
                                      <p:cBhvr>
                                        <p:cTn id="16" dur="2000"/>
                                        <p:tgtEl>
                                          <p:spTgt spid="3"/>
                                        </p:tgtEl>
                                      </p:cBhvr>
                                    </p:animEffect>
                                    <p:set>
                                      <p:cBhvr>
                                        <p:cTn id="17" dur="1" fill="hold">
                                          <p:stCondLst>
                                            <p:cond delay="19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par>
                                <p:cTn id="50" presetID="35" presetClass="emph" presetSubtype="0" repeatCount="3000" fill="hold" grpId="1" nodeType="withEffect">
                                  <p:stCondLst>
                                    <p:cond delay="0"/>
                                  </p:stCondLst>
                                  <p:childTnLst>
                                    <p:anim calcmode="discrete" valueType="str">
                                      <p:cBhvr>
                                        <p:cTn id="51" dur="1000" fill="hold"/>
                                        <p:tgtEl>
                                          <p:spTgt spid="18"/>
                                        </p:tgtEl>
                                        <p:attrNameLst>
                                          <p:attrName>style.visibility</p:attrName>
                                        </p:attrNameLst>
                                      </p:cBhvr>
                                      <p:tavLst>
                                        <p:tav tm="0">
                                          <p:val>
                                            <p:strVal val="hidden"/>
                                          </p:val>
                                        </p:tav>
                                        <p:tav tm="50000">
                                          <p:val>
                                            <p:strVal val="visible"/>
                                          </p:val>
                                        </p:tav>
                                      </p:tavLst>
                                    </p:anim>
                                  </p:childTnLst>
                                </p:cTn>
                              </p:par>
                              <p:par>
                                <p:cTn id="52" presetID="1" presetClass="exit" presetSubtype="0" fill="hold" nodeType="withEffect">
                                  <p:stCondLst>
                                    <p:cond delay="0"/>
                                  </p:stCondLst>
                                  <p:childTnLst>
                                    <p:set>
                                      <p:cBhvr>
                                        <p:cTn id="53" dur="1" fill="hold">
                                          <p:stCondLst>
                                            <p:cond delay="0"/>
                                          </p:stCondLst>
                                        </p:cTn>
                                        <p:tgtEl>
                                          <p:spTgt spid="14"/>
                                        </p:tgtEl>
                                        <p:attrNameLst>
                                          <p:attrName>style.visibility</p:attrName>
                                        </p:attrNameLst>
                                      </p:cBhvr>
                                      <p:to>
                                        <p:strVal val="hidden"/>
                                      </p:to>
                                    </p:set>
                                  </p:childTnLst>
                                </p:cTn>
                              </p:par>
                              <p:par>
                                <p:cTn id="54" presetID="47"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1000"/>
                                        <p:tgtEl>
                                          <p:spTgt spid="20"/>
                                        </p:tgtEl>
                                      </p:cBhvr>
                                    </p:animEffect>
                                    <p:anim calcmode="lin" valueType="num">
                                      <p:cBhvr>
                                        <p:cTn id="57" dur="1000" fill="hold"/>
                                        <p:tgtEl>
                                          <p:spTgt spid="20"/>
                                        </p:tgtEl>
                                        <p:attrNameLst>
                                          <p:attrName>ppt_x</p:attrName>
                                        </p:attrNameLst>
                                      </p:cBhvr>
                                      <p:tavLst>
                                        <p:tav tm="0">
                                          <p:val>
                                            <p:strVal val="#ppt_x"/>
                                          </p:val>
                                        </p:tav>
                                        <p:tav tm="100000">
                                          <p:val>
                                            <p:strVal val="#ppt_x"/>
                                          </p:val>
                                        </p:tav>
                                      </p:tavLst>
                                    </p:anim>
                                    <p:anim calcmode="lin" valueType="num">
                                      <p:cBhvr>
                                        <p:cTn id="5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2" fill="hold"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p:tgtEl>
                                          <p:spTgt spid="24"/>
                                        </p:tgtEl>
                                        <p:attrNameLst>
                                          <p:attrName>ppt_x</p:attrName>
                                        </p:attrNameLst>
                                      </p:cBhvr>
                                      <p:tavLst>
                                        <p:tav tm="0">
                                          <p:val>
                                            <p:strVal val="#ppt_x+#ppt_w*1.125000"/>
                                          </p:val>
                                        </p:tav>
                                        <p:tav tm="100000">
                                          <p:val>
                                            <p:strVal val="#ppt_x"/>
                                          </p:val>
                                        </p:tav>
                                      </p:tavLst>
                                    </p:anim>
                                    <p:animEffect transition="in" filter="wipe(lef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par>
                                <p:cTn id="76" presetID="35" presetClass="emph" presetSubtype="0" repeatCount="3000" fill="hold" grpId="1" nodeType="withEffect">
                                  <p:stCondLst>
                                    <p:cond delay="0"/>
                                  </p:stCondLst>
                                  <p:childTnLst>
                                    <p:anim calcmode="discrete" valueType="str">
                                      <p:cBhvr>
                                        <p:cTn id="77" dur="1000" fill="hold"/>
                                        <p:tgtEl>
                                          <p:spTgt spid="27"/>
                                        </p:tgtEl>
                                        <p:attrNameLst>
                                          <p:attrName>style.visibility</p:attrName>
                                        </p:attrNameLst>
                                      </p:cBhvr>
                                      <p:tavLst>
                                        <p:tav tm="0">
                                          <p:val>
                                            <p:strVal val="hidden"/>
                                          </p:val>
                                        </p:tav>
                                        <p:tav tm="50000">
                                          <p:val>
                                            <p:strVal val="visible"/>
                                          </p:val>
                                        </p:tav>
                                      </p:tavLst>
                                    </p:anim>
                                  </p:childTnLst>
                                </p:cTn>
                              </p:par>
                              <p:par>
                                <p:cTn id="78" presetID="1"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childTnLst>
                                </p:cTn>
                              </p:par>
                              <p:par>
                                <p:cTn id="80" presetID="35" presetClass="emph" presetSubtype="0" repeatCount="3000" fill="hold" grpId="1" nodeType="withEffect">
                                  <p:stCondLst>
                                    <p:cond delay="0"/>
                                  </p:stCondLst>
                                  <p:childTnLst>
                                    <p:anim calcmode="discrete" valueType="str">
                                      <p:cBhvr>
                                        <p:cTn id="81" dur="10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par>
                    <p:cTn id="82" fill="hold">
                      <p:stCondLst>
                        <p:cond delay="indefinite"/>
                      </p:stCondLst>
                      <p:childTnLst>
                        <p:par>
                          <p:cTn id="83" fill="hold">
                            <p:stCondLst>
                              <p:cond delay="0"/>
                            </p:stCondLst>
                            <p:childTnLst>
                              <p:par>
                                <p:cTn id="84" presetID="12" presetClass="exit" presetSubtype="2" fill="hold" nodeType="clickEffect">
                                  <p:stCondLst>
                                    <p:cond delay="0"/>
                                  </p:stCondLst>
                                  <p:childTnLst>
                                    <p:anim calcmode="lin" valueType="num">
                                      <p:cBhvr additive="base">
                                        <p:cTn id="85" dur="500"/>
                                        <p:tgtEl>
                                          <p:spTgt spid="24"/>
                                        </p:tgtEl>
                                        <p:attrNameLst>
                                          <p:attrName>ppt_x</p:attrName>
                                        </p:attrNameLst>
                                      </p:cBhvr>
                                      <p:tavLst>
                                        <p:tav tm="0">
                                          <p:val>
                                            <p:strVal val="#ppt_x"/>
                                          </p:val>
                                        </p:tav>
                                        <p:tav tm="100000">
                                          <p:val>
                                            <p:strVal val="#ppt_x+#ppt_w*1.125000"/>
                                          </p:val>
                                        </p:tav>
                                      </p:tavLst>
                                    </p:anim>
                                    <p:animEffect transition="out" filter="wipe(right)">
                                      <p:cBhvr>
                                        <p:cTn id="86" dur="500"/>
                                        <p:tgtEl>
                                          <p:spTgt spid="24"/>
                                        </p:tgtEl>
                                      </p:cBhvr>
                                    </p:animEffect>
                                    <p:set>
                                      <p:cBhvr>
                                        <p:cTn id="87" dur="1" fill="hold">
                                          <p:stCondLst>
                                            <p:cond delay="499"/>
                                          </p:stCondLst>
                                        </p:cTn>
                                        <p:tgtEl>
                                          <p:spTgt spid="24"/>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23"/>
                                        </p:tgtEl>
                                        <p:attrNameLst>
                                          <p:attrName>style.visibility</p:attrName>
                                        </p:attrNameLst>
                                      </p:cBhvr>
                                      <p:to>
                                        <p:strVal val="hidden"/>
                                      </p:to>
                                    </p:set>
                                  </p:childTnLst>
                                </p:cTn>
                              </p:par>
                              <p:par>
                                <p:cTn id="90" presetID="10" presetClass="exit" presetSubtype="0" fill="hold" grpId="2" nodeType="withEffect">
                                  <p:stCondLst>
                                    <p:cond delay="0"/>
                                  </p:stCondLst>
                                  <p:childTnLst>
                                    <p:animEffect transition="out" filter="fade">
                                      <p:cBhvr>
                                        <p:cTn id="91" dur="500"/>
                                        <p:tgtEl>
                                          <p:spTgt spid="28"/>
                                        </p:tgtEl>
                                      </p:cBhvr>
                                    </p:animEffect>
                                    <p:set>
                                      <p:cBhvr>
                                        <p:cTn id="92" dur="1" fill="hold">
                                          <p:stCondLst>
                                            <p:cond delay="499"/>
                                          </p:stCondLst>
                                        </p:cTn>
                                        <p:tgtEl>
                                          <p:spTgt spid="28"/>
                                        </p:tgtEl>
                                        <p:attrNameLst>
                                          <p:attrName>style.visibility</p:attrName>
                                        </p:attrNameLst>
                                      </p:cBhvr>
                                      <p:to>
                                        <p:strVal val="hidden"/>
                                      </p:to>
                                    </p:set>
                                  </p:childTnLst>
                                </p:cTn>
                              </p:par>
                              <p:par>
                                <p:cTn id="93" presetID="47" presetClass="entr" presetSubtype="0"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1000"/>
                                        <p:tgtEl>
                                          <p:spTgt spid="33"/>
                                        </p:tgtEl>
                                      </p:cBhvr>
                                    </p:animEffect>
                                    <p:anim calcmode="lin" valueType="num">
                                      <p:cBhvr>
                                        <p:cTn id="96" dur="1000" fill="hold"/>
                                        <p:tgtEl>
                                          <p:spTgt spid="33"/>
                                        </p:tgtEl>
                                        <p:attrNameLst>
                                          <p:attrName>ppt_x</p:attrName>
                                        </p:attrNameLst>
                                      </p:cBhvr>
                                      <p:tavLst>
                                        <p:tav tm="0">
                                          <p:val>
                                            <p:strVal val="#ppt_x"/>
                                          </p:val>
                                        </p:tav>
                                        <p:tav tm="100000">
                                          <p:val>
                                            <p:strVal val="#ppt_x"/>
                                          </p:val>
                                        </p:tav>
                                      </p:tavLst>
                                    </p:anim>
                                    <p:anim calcmode="lin" valueType="num">
                                      <p:cBhvr>
                                        <p:cTn id="9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p:cTn id="102" dur="500" fill="hold"/>
                                        <p:tgtEl>
                                          <p:spTgt spid="39"/>
                                        </p:tgtEl>
                                        <p:attrNameLst>
                                          <p:attrName>ppt_w</p:attrName>
                                        </p:attrNameLst>
                                      </p:cBhvr>
                                      <p:tavLst>
                                        <p:tav tm="0">
                                          <p:val>
                                            <p:fltVal val="0"/>
                                          </p:val>
                                        </p:tav>
                                        <p:tav tm="100000">
                                          <p:val>
                                            <p:strVal val="#ppt_w"/>
                                          </p:val>
                                        </p:tav>
                                      </p:tavLst>
                                    </p:anim>
                                    <p:anim calcmode="lin" valueType="num">
                                      <p:cBhvr>
                                        <p:cTn id="103" dur="500" fill="hold"/>
                                        <p:tgtEl>
                                          <p:spTgt spid="39"/>
                                        </p:tgtEl>
                                        <p:attrNameLst>
                                          <p:attrName>ppt_h</p:attrName>
                                        </p:attrNameLst>
                                      </p:cBhvr>
                                      <p:tavLst>
                                        <p:tav tm="0">
                                          <p:val>
                                            <p:fltVal val="0"/>
                                          </p:val>
                                        </p:tav>
                                        <p:tav tm="100000">
                                          <p:val>
                                            <p:strVal val="#ppt_h"/>
                                          </p:val>
                                        </p:tav>
                                      </p:tavLst>
                                    </p:anim>
                                    <p:animEffect transition="in" filter="fade">
                                      <p:cBhvr>
                                        <p:cTn id="104" dur="500"/>
                                        <p:tgtEl>
                                          <p:spTgt spid="39"/>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childTnLst>
                                </p:cTn>
                              </p:par>
                              <p:par>
                                <p:cTn id="109" presetID="35" presetClass="emph" presetSubtype="0" repeatCount="3000" fill="hold" grpId="1" nodeType="withEffect">
                                  <p:stCondLst>
                                    <p:cond delay="0"/>
                                  </p:stCondLst>
                                  <p:childTnLst>
                                    <p:anim calcmode="discrete" valueType="str">
                                      <p:cBhvr>
                                        <p:cTn id="110" dur="1000" fill="hold"/>
                                        <p:tgtEl>
                                          <p:spTgt spid="34"/>
                                        </p:tgtEl>
                                        <p:attrNameLst>
                                          <p:attrName>style.visibility</p:attrName>
                                        </p:attrNameLst>
                                      </p:cBhvr>
                                      <p:tavLst>
                                        <p:tav tm="0">
                                          <p:val>
                                            <p:strVal val="hidden"/>
                                          </p:val>
                                        </p:tav>
                                        <p:tav tm="50000">
                                          <p:val>
                                            <p:strVal val="visible"/>
                                          </p:val>
                                        </p:tav>
                                      </p:tavLst>
                                    </p:anim>
                                  </p:childTnLst>
                                </p:cTn>
                              </p:par>
                              <p:par>
                                <p:cTn id="111" presetID="12" presetClass="entr" presetSubtype="2" fill="hold" nodeType="withEffect">
                                  <p:stCondLst>
                                    <p:cond delay="0"/>
                                  </p:stCondLst>
                                  <p:childTnLst>
                                    <p:set>
                                      <p:cBhvr>
                                        <p:cTn id="112" dur="1" fill="hold">
                                          <p:stCondLst>
                                            <p:cond delay="0"/>
                                          </p:stCondLst>
                                        </p:cTn>
                                        <p:tgtEl>
                                          <p:spTgt spid="35"/>
                                        </p:tgtEl>
                                        <p:attrNameLst>
                                          <p:attrName>style.visibility</p:attrName>
                                        </p:attrNameLst>
                                      </p:cBhvr>
                                      <p:to>
                                        <p:strVal val="visible"/>
                                      </p:to>
                                    </p:set>
                                    <p:anim calcmode="lin" valueType="num">
                                      <p:cBhvr additive="base">
                                        <p:cTn id="113" dur="500"/>
                                        <p:tgtEl>
                                          <p:spTgt spid="35"/>
                                        </p:tgtEl>
                                        <p:attrNameLst>
                                          <p:attrName>ppt_x</p:attrName>
                                        </p:attrNameLst>
                                      </p:cBhvr>
                                      <p:tavLst>
                                        <p:tav tm="0">
                                          <p:val>
                                            <p:strVal val="#ppt_x+#ppt_w*1.125000"/>
                                          </p:val>
                                        </p:tav>
                                        <p:tav tm="100000">
                                          <p:val>
                                            <p:strVal val="#ppt_x"/>
                                          </p:val>
                                        </p:tav>
                                      </p:tavLst>
                                    </p:anim>
                                    <p:animEffect transition="in" filter="wipe(left)">
                                      <p:cBhvr>
                                        <p:cTn id="114" dur="500"/>
                                        <p:tgtEl>
                                          <p:spTgt spid="35"/>
                                        </p:tgtEl>
                                      </p:cBhvr>
                                    </p:animEffect>
                                  </p:childTnLst>
                                </p:cTn>
                              </p:par>
                              <p:par>
                                <p:cTn id="115" presetID="1"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childTnLst>
                                </p:cTn>
                              </p:par>
                              <p:par>
                                <p:cTn id="117" presetID="35" presetClass="emph" presetSubtype="0" repeatCount="3000" fill="hold" grpId="1" nodeType="withEffect">
                                  <p:stCondLst>
                                    <p:cond delay="0"/>
                                  </p:stCondLst>
                                  <p:childTnLst>
                                    <p:anim calcmode="discrete" valueType="str">
                                      <p:cBhvr>
                                        <p:cTn id="118" dur="1000" fill="hold"/>
                                        <p:tgtEl>
                                          <p:spTgt spid="38"/>
                                        </p:tgtEl>
                                        <p:attrNameLst>
                                          <p:attrName>style.visibility</p:attrName>
                                        </p:attrNameLst>
                                      </p:cBhvr>
                                      <p:tavLst>
                                        <p:tav tm="0">
                                          <p:val>
                                            <p:strVal val="hidden"/>
                                          </p:val>
                                        </p:tav>
                                        <p:tav tm="50000">
                                          <p:val>
                                            <p:strVal val="visible"/>
                                          </p:val>
                                        </p:tav>
                                      </p:tavLst>
                                    </p:anim>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39"/>
                                        </p:tgtEl>
                                        <p:attrNameLst>
                                          <p:attrName>style.visibility</p:attrName>
                                        </p:attrNameLst>
                                      </p:cBhvr>
                                      <p:to>
                                        <p:strVal val="hidden"/>
                                      </p:to>
                                    </p:set>
                                  </p:childTnLst>
                                </p:cTn>
                              </p:par>
                              <p:par>
                                <p:cTn id="123" presetID="12" presetClass="exit" presetSubtype="2" fill="hold" nodeType="withEffect">
                                  <p:stCondLst>
                                    <p:cond delay="0"/>
                                  </p:stCondLst>
                                  <p:childTnLst>
                                    <p:anim calcmode="lin" valueType="num">
                                      <p:cBhvr additive="base">
                                        <p:cTn id="124" dur="500"/>
                                        <p:tgtEl>
                                          <p:spTgt spid="35"/>
                                        </p:tgtEl>
                                        <p:attrNameLst>
                                          <p:attrName>ppt_x</p:attrName>
                                        </p:attrNameLst>
                                      </p:cBhvr>
                                      <p:tavLst>
                                        <p:tav tm="0">
                                          <p:val>
                                            <p:strVal val="#ppt_x"/>
                                          </p:val>
                                        </p:tav>
                                        <p:tav tm="100000">
                                          <p:val>
                                            <p:strVal val="#ppt_x+#ppt_w*1.125000"/>
                                          </p:val>
                                        </p:tav>
                                      </p:tavLst>
                                    </p:anim>
                                    <p:animEffect transition="out" filter="wipe(right)">
                                      <p:cBhvr>
                                        <p:cTn id="125" dur="500"/>
                                        <p:tgtEl>
                                          <p:spTgt spid="35"/>
                                        </p:tgtEl>
                                      </p:cBhvr>
                                    </p:animEffect>
                                    <p:set>
                                      <p:cBhvr>
                                        <p:cTn id="126" dur="1" fill="hold">
                                          <p:stCondLst>
                                            <p:cond delay="499"/>
                                          </p:stCondLst>
                                        </p:cTn>
                                        <p:tgtEl>
                                          <p:spTgt spid="35"/>
                                        </p:tgtEl>
                                        <p:attrNameLst>
                                          <p:attrName>style.visibility</p:attrName>
                                        </p:attrNameLst>
                                      </p:cBhvr>
                                      <p:to>
                                        <p:strVal val="hidden"/>
                                      </p:to>
                                    </p:set>
                                  </p:childTnLst>
                                </p:cTn>
                              </p:par>
                              <p:par>
                                <p:cTn id="127" presetID="1" presetClass="exit" presetSubtype="0" fill="hold" grpId="2" nodeType="withEffect">
                                  <p:stCondLst>
                                    <p:cond delay="0"/>
                                  </p:stCondLst>
                                  <p:childTnLst>
                                    <p:set>
                                      <p:cBhvr>
                                        <p:cTn id="128" dur="1" fill="hold">
                                          <p:stCondLst>
                                            <p:cond delay="0"/>
                                          </p:stCondLst>
                                        </p:cTn>
                                        <p:tgtEl>
                                          <p:spTgt spid="38"/>
                                        </p:tgtEl>
                                        <p:attrNameLst>
                                          <p:attrName>style.visibility</p:attrName>
                                        </p:attrNameLst>
                                      </p:cBhvr>
                                      <p:to>
                                        <p:strVal val="hidden"/>
                                      </p:to>
                                    </p:set>
                                  </p:childTnLst>
                                </p:cTn>
                              </p:par>
                              <p:par>
                                <p:cTn id="129" presetID="47" presetClass="entr" presetSubtype="0" fill="hold" nodeType="with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fade">
                                      <p:cBhvr>
                                        <p:cTn id="131" dur="1000"/>
                                        <p:tgtEl>
                                          <p:spTgt spid="40"/>
                                        </p:tgtEl>
                                      </p:cBhvr>
                                    </p:animEffect>
                                    <p:anim calcmode="lin" valueType="num">
                                      <p:cBhvr>
                                        <p:cTn id="132" dur="1000" fill="hold"/>
                                        <p:tgtEl>
                                          <p:spTgt spid="40"/>
                                        </p:tgtEl>
                                        <p:attrNameLst>
                                          <p:attrName>ppt_x</p:attrName>
                                        </p:attrNameLst>
                                      </p:cBhvr>
                                      <p:tavLst>
                                        <p:tav tm="0">
                                          <p:val>
                                            <p:strVal val="#ppt_x"/>
                                          </p:val>
                                        </p:tav>
                                        <p:tav tm="100000">
                                          <p:val>
                                            <p:strVal val="#ppt_x"/>
                                          </p:val>
                                        </p:tav>
                                      </p:tavLst>
                                    </p:anim>
                                    <p:anim calcmode="lin" valueType="num">
                                      <p:cBhvr>
                                        <p:cTn id="13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43"/>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nodeType="clickEffect">
                                  <p:stCondLst>
                                    <p:cond delay="0"/>
                                  </p:stCondLst>
                                  <p:childTnLst>
                                    <p:set>
                                      <p:cBhvr>
                                        <p:cTn id="141" dur="1" fill="hold">
                                          <p:stCondLst>
                                            <p:cond delay="0"/>
                                          </p:stCondLst>
                                        </p:cTn>
                                        <p:tgtEl>
                                          <p:spTgt spid="43"/>
                                        </p:tgtEl>
                                        <p:attrNameLst>
                                          <p:attrName>style.visibility</p:attrName>
                                        </p:attrNameLst>
                                      </p:cBhvr>
                                      <p:to>
                                        <p:strVal val="hidden"/>
                                      </p:to>
                                    </p:set>
                                  </p:childTnLst>
                                </p:cTn>
                              </p:par>
                              <p:par>
                                <p:cTn id="142" presetID="1" presetClass="entr" presetSubtype="0" fill="hold" nodeType="withEffect">
                                  <p:stCondLst>
                                    <p:cond delay="0"/>
                                  </p:stCondLst>
                                  <p:childTnLst>
                                    <p:set>
                                      <p:cBhvr>
                                        <p:cTn id="143" dur="1" fill="hold">
                                          <p:stCondLst>
                                            <p:cond delay="0"/>
                                          </p:stCondLst>
                                        </p:cTn>
                                        <p:tgtEl>
                                          <p:spTgt spid="48"/>
                                        </p:tgtEl>
                                        <p:attrNameLst>
                                          <p:attrName>style.visibility</p:attrName>
                                        </p:attrNameLst>
                                      </p:cBhvr>
                                      <p:to>
                                        <p:strVal val="visible"/>
                                      </p:to>
                                    </p:set>
                                  </p:childTnLst>
                                </p:cTn>
                              </p:par>
                              <p:par>
                                <p:cTn id="144" presetID="12" presetClass="entr" presetSubtype="2" fill="hold" nodeType="withEffect">
                                  <p:stCondLst>
                                    <p:cond delay="0"/>
                                  </p:stCondLst>
                                  <p:childTnLst>
                                    <p:set>
                                      <p:cBhvr>
                                        <p:cTn id="145" dur="1" fill="hold">
                                          <p:stCondLst>
                                            <p:cond delay="0"/>
                                          </p:stCondLst>
                                        </p:cTn>
                                        <p:tgtEl>
                                          <p:spTgt spid="44"/>
                                        </p:tgtEl>
                                        <p:attrNameLst>
                                          <p:attrName>style.visibility</p:attrName>
                                        </p:attrNameLst>
                                      </p:cBhvr>
                                      <p:to>
                                        <p:strVal val="visible"/>
                                      </p:to>
                                    </p:set>
                                    <p:anim calcmode="lin" valueType="num">
                                      <p:cBhvr additive="base">
                                        <p:cTn id="146" dur="500"/>
                                        <p:tgtEl>
                                          <p:spTgt spid="44"/>
                                        </p:tgtEl>
                                        <p:attrNameLst>
                                          <p:attrName>ppt_x</p:attrName>
                                        </p:attrNameLst>
                                      </p:cBhvr>
                                      <p:tavLst>
                                        <p:tav tm="0">
                                          <p:val>
                                            <p:strVal val="#ppt_x+#ppt_w*1.125000"/>
                                          </p:val>
                                        </p:tav>
                                        <p:tav tm="100000">
                                          <p:val>
                                            <p:strVal val="#ppt_x"/>
                                          </p:val>
                                        </p:tav>
                                      </p:tavLst>
                                    </p:anim>
                                    <p:animEffect transition="in" filter="wipe(left)">
                                      <p:cBhvr>
                                        <p:cTn id="147" dur="500"/>
                                        <p:tgtEl>
                                          <p:spTgt spid="44"/>
                                        </p:tgtEl>
                                      </p:cBhvr>
                                    </p:animEffect>
                                  </p:childTnLst>
                                </p:cTn>
                              </p:par>
                              <p:par>
                                <p:cTn id="148" presetID="1" presetClass="entr" presetSubtype="0" fill="hold" grpId="0" nodeType="withEffect">
                                  <p:stCondLst>
                                    <p:cond delay="0"/>
                                  </p:stCondLst>
                                  <p:childTnLst>
                                    <p:set>
                                      <p:cBhvr>
                                        <p:cTn id="149" dur="1" fill="hold">
                                          <p:stCondLst>
                                            <p:cond delay="0"/>
                                          </p:stCondLst>
                                        </p:cTn>
                                        <p:tgtEl>
                                          <p:spTgt spid="47"/>
                                        </p:tgtEl>
                                        <p:attrNameLst>
                                          <p:attrName>style.visibility</p:attrName>
                                        </p:attrNameLst>
                                      </p:cBhvr>
                                      <p:to>
                                        <p:strVal val="visible"/>
                                      </p:to>
                                    </p:set>
                                  </p:childTnLst>
                                </p:cTn>
                              </p:par>
                              <p:par>
                                <p:cTn id="150" presetID="35" presetClass="emph" presetSubtype="0" repeatCount="3000" fill="hold" grpId="1" nodeType="withEffect">
                                  <p:stCondLst>
                                    <p:cond delay="0"/>
                                  </p:stCondLst>
                                  <p:childTnLst>
                                    <p:anim calcmode="discrete" valueType="str">
                                      <p:cBhvr>
                                        <p:cTn id="151"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7" grpId="0"/>
      <p:bldP spid="27" grpId="1"/>
      <p:bldP spid="28" grpId="0"/>
      <p:bldP spid="28" grpId="1"/>
      <p:bldP spid="28" grpId="2"/>
      <p:bldP spid="34" grpId="0"/>
      <p:bldP spid="34" grpId="1"/>
      <p:bldP spid="38" grpId="0"/>
      <p:bldP spid="38" grpId="1"/>
      <p:bldP spid="38" grpId="2"/>
      <p:bldP spid="47" grpId="0"/>
      <p:bldP spid="47" grpId="1"/>
      <p:bldP spid="4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9144000" cy="5148072"/>
          </a:xfrm>
          <a:prstGeom prst="rect">
            <a:avLst/>
          </a:prstGeom>
        </p:spPr>
      </p:pic>
      <p:pic>
        <p:nvPicPr>
          <p:cNvPr id="13314" name="Picture 2" descr="Image result for Types of salts"/>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347973" y="3471008"/>
            <a:ext cx="5262252" cy="885152"/>
          </a:xfrm>
          <a:prstGeom prst="roundRect">
            <a:avLst/>
          </a:prstGeom>
          <a:solidFill>
            <a:schemeClr val="bg2">
              <a:lumMod val="25000"/>
              <a:alpha val="67000"/>
            </a:schemeClr>
          </a:solidFill>
          <a:ln>
            <a:noFill/>
          </a:ln>
          <a:effectLst>
            <a:outerShdw blurRad="57785" dist="33020" dir="3180000" algn="ctr">
              <a:srgbClr val="000000">
                <a:alpha val="30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12" name="TextBox 11"/>
          <p:cNvSpPr txBox="1"/>
          <p:nvPr/>
        </p:nvSpPr>
        <p:spPr bwMode="auto">
          <a:xfrm>
            <a:off x="371475" y="3477220"/>
            <a:ext cx="5181600" cy="923330"/>
          </a:xfrm>
          <a:prstGeom prst="rect">
            <a:avLst/>
          </a:prstGeom>
          <a:noFill/>
          <a:ln w="9525">
            <a:noFill/>
            <a:miter lim="800000"/>
            <a:headEnd/>
            <a:tailEnd/>
          </a:ln>
          <a:effectLst/>
        </p:spPr>
        <p:txBody>
          <a:bodyPr wrap="square" rtlCol="0">
            <a:spAutoFit/>
          </a:bodyPr>
          <a:lstStyle/>
          <a:p>
            <a:r>
              <a:rPr lang="en-US" b="1" dirty="0">
                <a:solidFill>
                  <a:schemeClr val="bg1"/>
                </a:solidFill>
                <a:latin typeface="Agency FB" panose="020B0503020202020204" pitchFamily="34" charset="0"/>
              </a:rPr>
              <a:t>A neutral salt is formed by neutralization of a strong acid by a strong base. The aqueous solution of a neutral salt has pH equal to 7.</a:t>
            </a:r>
          </a:p>
        </p:txBody>
      </p:sp>
      <p:sp>
        <p:nvSpPr>
          <p:cNvPr id="13" name="Rounded Rectangle 12"/>
          <p:cNvSpPr/>
          <p:nvPr/>
        </p:nvSpPr>
        <p:spPr>
          <a:xfrm>
            <a:off x="347973" y="1393394"/>
            <a:ext cx="5281302" cy="1020971"/>
          </a:xfrm>
          <a:prstGeom prst="roundRect">
            <a:avLst/>
          </a:prstGeom>
          <a:solidFill>
            <a:schemeClr val="bg2">
              <a:lumMod val="25000"/>
              <a:alpha val="67000"/>
            </a:schemeClr>
          </a:solidFill>
          <a:ln>
            <a:noFill/>
          </a:ln>
          <a:effectLst>
            <a:outerShdw blurRad="57785" dist="33020" dir="3180000" algn="ctr">
              <a:srgbClr val="000000">
                <a:alpha val="30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14" name="TextBox 13"/>
          <p:cNvSpPr txBox="1"/>
          <p:nvPr/>
        </p:nvSpPr>
        <p:spPr bwMode="auto">
          <a:xfrm>
            <a:off x="371475" y="1411464"/>
            <a:ext cx="5257800" cy="923330"/>
          </a:xfrm>
          <a:prstGeom prst="rect">
            <a:avLst/>
          </a:prstGeom>
          <a:noFill/>
          <a:ln w="9525">
            <a:noFill/>
            <a:miter lim="800000"/>
            <a:headEnd/>
            <a:tailEnd/>
          </a:ln>
          <a:effectLst/>
        </p:spPr>
        <p:txBody>
          <a:bodyPr wrap="square" rtlCol="0">
            <a:spAutoFit/>
          </a:bodyPr>
          <a:lstStyle/>
          <a:p>
            <a:pPr>
              <a:tabLst>
                <a:tab pos="1371600" algn="l"/>
              </a:tabLst>
            </a:pPr>
            <a:r>
              <a:rPr lang="en-US" b="1" dirty="0">
                <a:solidFill>
                  <a:schemeClr val="bg1"/>
                </a:solidFill>
                <a:latin typeface="Agency FB" panose="020B0503020202020204" pitchFamily="34" charset="0"/>
              </a:rPr>
              <a:t>An acidic salt is formed by the neutralization reaction </a:t>
            </a:r>
            <a:r>
              <a:rPr lang="en-US" b="1" dirty="0" smtClean="0">
                <a:solidFill>
                  <a:schemeClr val="bg1"/>
                </a:solidFill>
                <a:latin typeface="Agency FB" panose="020B0503020202020204" pitchFamily="34" charset="0"/>
              </a:rPr>
              <a:t>between </a:t>
            </a:r>
            <a:r>
              <a:rPr lang="en-US" b="1" dirty="0">
                <a:solidFill>
                  <a:schemeClr val="bg1"/>
                </a:solidFill>
                <a:latin typeface="Agency FB" panose="020B0503020202020204" pitchFamily="34" charset="0"/>
              </a:rPr>
              <a:t>a strong acid and a weak base. The pH of the aqueous solution of an acidic salt is less than 7. </a:t>
            </a:r>
          </a:p>
        </p:txBody>
      </p:sp>
      <p:sp>
        <p:nvSpPr>
          <p:cNvPr id="15" name="Rounded Rectangle 14"/>
          <p:cNvSpPr/>
          <p:nvPr/>
        </p:nvSpPr>
        <p:spPr>
          <a:xfrm>
            <a:off x="352425" y="2455446"/>
            <a:ext cx="5257800" cy="954634"/>
          </a:xfrm>
          <a:prstGeom prst="roundRect">
            <a:avLst/>
          </a:prstGeom>
          <a:solidFill>
            <a:schemeClr val="bg2">
              <a:lumMod val="25000"/>
              <a:alpha val="67000"/>
            </a:schemeClr>
          </a:solidFill>
          <a:ln>
            <a:noFill/>
          </a:ln>
          <a:effectLst>
            <a:outerShdw blurRad="57785" dist="33020" dir="3180000" algn="ctr">
              <a:srgbClr val="000000">
                <a:alpha val="30000"/>
              </a:srgb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prstClr val="black"/>
              </a:solidFill>
              <a:latin typeface="Bookman Old Style" pitchFamily="18" charset="0"/>
            </a:endParaRPr>
          </a:p>
        </p:txBody>
      </p:sp>
      <p:sp>
        <p:nvSpPr>
          <p:cNvPr id="18" name="Flowchart: Process 17"/>
          <p:cNvSpPr/>
          <p:nvPr/>
        </p:nvSpPr>
        <p:spPr>
          <a:xfrm>
            <a:off x="422275" y="903892"/>
            <a:ext cx="5181600" cy="372458"/>
          </a:xfrm>
          <a:prstGeom prst="flowChartProcess">
            <a:avLst/>
          </a:prstGeom>
          <a:gradFill>
            <a:gsLst>
              <a:gs pos="0">
                <a:schemeClr val="bg1">
                  <a:alpha val="97000"/>
                </a:schemeClr>
              </a:gs>
              <a:gs pos="100000">
                <a:schemeClr val="bg1">
                  <a:alpha val="2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6" name="TextBox 15"/>
          <p:cNvSpPr txBox="1"/>
          <p:nvPr/>
        </p:nvSpPr>
        <p:spPr bwMode="auto">
          <a:xfrm>
            <a:off x="375927" y="2476520"/>
            <a:ext cx="5310498" cy="923330"/>
          </a:xfrm>
          <a:prstGeom prst="rect">
            <a:avLst/>
          </a:prstGeom>
          <a:noFill/>
          <a:ln w="9525">
            <a:noFill/>
            <a:miter lim="800000"/>
            <a:headEnd/>
            <a:tailEnd/>
          </a:ln>
          <a:effectLst/>
        </p:spPr>
        <p:txBody>
          <a:bodyPr wrap="square" rtlCol="0">
            <a:spAutoFit/>
          </a:bodyPr>
          <a:lstStyle/>
          <a:p>
            <a:pPr>
              <a:tabLst>
                <a:tab pos="1371600" algn="l"/>
              </a:tabLst>
            </a:pPr>
            <a:r>
              <a:rPr lang="en-US" b="1" dirty="0">
                <a:solidFill>
                  <a:schemeClr val="bg1"/>
                </a:solidFill>
                <a:latin typeface="Agency FB" panose="020B0503020202020204" pitchFamily="34" charset="0"/>
              </a:rPr>
              <a:t>A basic salt is formed by a neutralization reaction between a weak acid and a strong base. The pH of an aqueous solution of such a basic salt is greater than 7. </a:t>
            </a:r>
          </a:p>
        </p:txBody>
      </p:sp>
      <p:sp>
        <p:nvSpPr>
          <p:cNvPr id="4" name="Rectangle 3"/>
          <p:cNvSpPr/>
          <p:nvPr/>
        </p:nvSpPr>
        <p:spPr>
          <a:xfrm>
            <a:off x="3530590" y="889268"/>
            <a:ext cx="2108269" cy="369332"/>
          </a:xfrm>
          <a:prstGeom prst="rect">
            <a:avLst/>
          </a:prstGeom>
        </p:spPr>
        <p:txBody>
          <a:bodyPr wrap="none">
            <a:spAutoFit/>
          </a:bodyPr>
          <a:lstStyle/>
          <a:p>
            <a:r>
              <a:rPr lang="en-US" b="1" dirty="0">
                <a:solidFill>
                  <a:schemeClr val="tx2">
                    <a:lumMod val="50000"/>
                  </a:schemeClr>
                </a:solidFill>
                <a:latin typeface="Myriad Pro Light" pitchFamily="34" charset="0"/>
              </a:rPr>
              <a:t>and </a:t>
            </a:r>
            <a:r>
              <a:rPr lang="en-US" b="1" dirty="0" smtClean="0">
                <a:solidFill>
                  <a:schemeClr val="tx2">
                    <a:lumMod val="50000"/>
                  </a:schemeClr>
                </a:solidFill>
                <a:latin typeface="Myriad Pro Light" pitchFamily="34" charset="0"/>
              </a:rPr>
              <a:t>Neutral salts </a:t>
            </a:r>
            <a:endParaRPr lang="en-US" dirty="0"/>
          </a:p>
        </p:txBody>
      </p:sp>
      <p:sp>
        <p:nvSpPr>
          <p:cNvPr id="5" name="Rectangle 4"/>
          <p:cNvSpPr/>
          <p:nvPr/>
        </p:nvSpPr>
        <p:spPr>
          <a:xfrm>
            <a:off x="396875" y="889268"/>
            <a:ext cx="2023238" cy="369332"/>
          </a:xfrm>
          <a:prstGeom prst="rect">
            <a:avLst/>
          </a:prstGeom>
        </p:spPr>
        <p:txBody>
          <a:bodyPr wrap="square">
            <a:spAutoFit/>
          </a:bodyPr>
          <a:lstStyle/>
          <a:p>
            <a:pPr>
              <a:tabLst>
                <a:tab pos="1371600" algn="l"/>
              </a:tabLst>
            </a:pPr>
            <a:r>
              <a:rPr lang="en-US" b="1" dirty="0" smtClean="0">
                <a:solidFill>
                  <a:srgbClr val="0000FF"/>
                </a:solidFill>
                <a:effectLst/>
                <a:latin typeface="Myriad Pro Light" pitchFamily="34" charset="0"/>
              </a:rPr>
              <a:t>Types of salts:</a:t>
            </a:r>
            <a:endParaRPr lang="en-US" b="1" baseline="30000" dirty="0">
              <a:solidFill>
                <a:schemeClr val="tx2">
                  <a:lumMod val="50000"/>
                </a:schemeClr>
              </a:solidFill>
              <a:effectLst/>
              <a:latin typeface="Myriad Pro Light" pitchFamily="34" charset="0"/>
            </a:endParaRPr>
          </a:p>
        </p:txBody>
      </p:sp>
      <p:sp>
        <p:nvSpPr>
          <p:cNvPr id="6" name="Rectangle 5"/>
          <p:cNvSpPr/>
          <p:nvPr/>
        </p:nvSpPr>
        <p:spPr>
          <a:xfrm>
            <a:off x="2895447" y="889268"/>
            <a:ext cx="800219" cy="369332"/>
          </a:xfrm>
          <a:prstGeom prst="rect">
            <a:avLst/>
          </a:prstGeom>
        </p:spPr>
        <p:txBody>
          <a:bodyPr wrap="none">
            <a:spAutoFit/>
          </a:bodyPr>
          <a:lstStyle/>
          <a:p>
            <a:r>
              <a:rPr lang="en-US" b="1" dirty="0" smtClean="0">
                <a:solidFill>
                  <a:schemeClr val="tx2">
                    <a:lumMod val="50000"/>
                  </a:schemeClr>
                </a:solidFill>
                <a:latin typeface="Myriad Pro Light" pitchFamily="34" charset="0"/>
              </a:rPr>
              <a:t>Basic</a:t>
            </a:r>
            <a:endParaRPr lang="en-US" dirty="0"/>
          </a:p>
        </p:txBody>
      </p:sp>
      <p:sp>
        <p:nvSpPr>
          <p:cNvPr id="7" name="Rectangle 6"/>
          <p:cNvSpPr/>
          <p:nvPr/>
        </p:nvSpPr>
        <p:spPr>
          <a:xfrm>
            <a:off x="2082341" y="889268"/>
            <a:ext cx="941283" cy="369332"/>
          </a:xfrm>
          <a:prstGeom prst="rect">
            <a:avLst/>
          </a:prstGeom>
        </p:spPr>
        <p:txBody>
          <a:bodyPr wrap="none">
            <a:spAutoFit/>
          </a:bodyPr>
          <a:lstStyle/>
          <a:p>
            <a:r>
              <a:rPr lang="en-US" b="1" dirty="0">
                <a:solidFill>
                  <a:schemeClr val="tx2">
                    <a:lumMod val="50000"/>
                  </a:schemeClr>
                </a:solidFill>
                <a:latin typeface="Myriad Pro Light" pitchFamily="34" charset="0"/>
              </a:rPr>
              <a:t>Acidic,</a:t>
            </a:r>
            <a:endParaRPr lang="en-US" dirty="0"/>
          </a:p>
        </p:txBody>
      </p:sp>
      <p:sp>
        <p:nvSpPr>
          <p:cNvPr id="19" name="Content Placeholder 2"/>
          <p:cNvSpPr txBox="1">
            <a:spLocks/>
          </p:cNvSpPr>
          <p:nvPr/>
        </p:nvSpPr>
        <p:spPr>
          <a:xfrm>
            <a:off x="4032680" y="209550"/>
            <a:ext cx="1078641" cy="52322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800" dirty="0" smtClean="0">
                <a:solidFill>
                  <a:srgbClr val="FFFF00"/>
                </a:solidFill>
                <a:latin typeface="HandelGotDBol"/>
              </a:rPr>
              <a:t>SALT  </a:t>
            </a:r>
            <a:endParaRPr lang="en-US" sz="2800" dirty="0">
              <a:solidFill>
                <a:srgbClr val="FFFF00"/>
              </a:solidFill>
              <a:latin typeface="HandelGotDBol"/>
            </a:endParaRPr>
          </a:p>
        </p:txBody>
      </p:sp>
    </p:spTree>
    <p:extLst>
      <p:ext uri="{BB962C8B-B14F-4D97-AF65-F5344CB8AC3E}">
        <p14:creationId xmlns:p14="http://schemas.microsoft.com/office/powerpoint/2010/main" val="24870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314"/>
                                        </p:tgtEl>
                                        <p:attrNameLst>
                                          <p:attrName>style.visibility</p:attrName>
                                        </p:attrNameLst>
                                      </p:cBhvr>
                                      <p:to>
                                        <p:strVal val="visible"/>
                                      </p:to>
                                    </p:set>
                                    <p:animEffect transition="in" filter="barn(inVertical)">
                                      <p:cBhvr>
                                        <p:cTn id="14" dur="500"/>
                                        <p:tgtEl>
                                          <p:spTgt spid="133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tgtEl>
                                          <p:spTgt spid="7"/>
                                        </p:tgtEl>
                                        <p:attrNameLst>
                                          <p:attrName>ppt_x</p:attrName>
                                        </p:attrNameLst>
                                      </p:cBhvr>
                                      <p:tavLst>
                                        <p:tav tm="0">
                                          <p:val>
                                            <p:strVal val="#ppt_x-#ppt_w*1.125000"/>
                                          </p:val>
                                        </p:tav>
                                        <p:tav tm="100000">
                                          <p:val>
                                            <p:strVal val="#ppt_x"/>
                                          </p:val>
                                        </p:tav>
                                      </p:tavLst>
                                    </p:anim>
                                    <p:animEffect transition="in" filter="wipe(righ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p:tgtEl>
                                          <p:spTgt spid="6"/>
                                        </p:tgtEl>
                                        <p:attrNameLst>
                                          <p:attrName>ppt_x</p:attrName>
                                        </p:attrNameLst>
                                      </p:cBhvr>
                                      <p:tavLst>
                                        <p:tav tm="0">
                                          <p:val>
                                            <p:strVal val="#ppt_x-#ppt_w*1.125000"/>
                                          </p:val>
                                        </p:tav>
                                        <p:tav tm="100000">
                                          <p:val>
                                            <p:strVal val="#ppt_x"/>
                                          </p:val>
                                        </p:tav>
                                      </p:tavLst>
                                    </p:anim>
                                    <p:animEffect transition="in" filter="wipe(right)">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p:tgtEl>
                                          <p:spTgt spid="4"/>
                                        </p:tgtEl>
                                        <p:attrNameLst>
                                          <p:attrName>ppt_x</p:attrName>
                                        </p:attrNameLst>
                                      </p:cBhvr>
                                      <p:tavLst>
                                        <p:tav tm="0">
                                          <p:val>
                                            <p:strVal val="#ppt_x-#ppt_w*1.125000"/>
                                          </p:val>
                                        </p:tav>
                                        <p:tav tm="100000">
                                          <p:val>
                                            <p:strVal val="#ppt_x"/>
                                          </p:val>
                                        </p:tav>
                                      </p:tavLst>
                                    </p:anim>
                                    <p:animEffect transition="in" filter="wipe(right)">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left)">
                                      <p:cBhvr>
                                        <p:cTn id="7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8" grpId="0" animBg="1"/>
      <p:bldP spid="16" grpId="0"/>
      <p:bldP spid="4" grpId="0"/>
      <p:bldP spid="5" grpId="0"/>
      <p:bldP spid="6" grpId="0"/>
      <p:bldP spid="7" grpId="0"/>
      <p:bldP spid="1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9" name="Rectangle 8"/>
          <p:cNvSpPr/>
          <p:nvPr/>
        </p:nvSpPr>
        <p:spPr>
          <a:xfrm>
            <a:off x="-1922" y="4177122"/>
            <a:ext cx="9133222" cy="680628"/>
          </a:xfrm>
          <a:prstGeom prst="rect">
            <a:avLst/>
          </a:prstGeom>
          <a:solidFill>
            <a:srgbClr val="FFC000">
              <a:alpha val="51000"/>
            </a:srgb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10" name="TextBox 9"/>
          <p:cNvSpPr txBox="1"/>
          <p:nvPr/>
        </p:nvSpPr>
        <p:spPr bwMode="auto">
          <a:xfrm>
            <a:off x="501574" y="4148643"/>
            <a:ext cx="7748898" cy="707886"/>
          </a:xfrm>
          <a:prstGeom prst="rect">
            <a:avLst/>
          </a:prstGeom>
          <a:noFill/>
          <a:ln w="9525">
            <a:noFill/>
            <a:miter lim="800000"/>
            <a:headEnd/>
            <a:tailEnd/>
          </a:ln>
          <a:effectLst/>
        </p:spPr>
        <p:txBody>
          <a:bodyPr wrap="square" rtlCol="0">
            <a:spAutoFit/>
          </a:bodyPr>
          <a:lstStyle/>
          <a:p>
            <a:pPr algn="ctr">
              <a:tabLst>
                <a:tab pos="1371600" algn="l"/>
              </a:tabLst>
            </a:pPr>
            <a:r>
              <a:rPr lang="en-US" sz="2000" b="1" dirty="0">
                <a:latin typeface="Agency FB" panose="020B0503020202020204" pitchFamily="34" charset="0"/>
              </a:rPr>
              <a:t>Deposits of solid salt are also found </a:t>
            </a:r>
            <a:r>
              <a:rPr lang="en-US" sz="2000" b="1" dirty="0" smtClean="0">
                <a:latin typeface="Agency FB" panose="020B0503020202020204" pitchFamily="34" charset="0"/>
              </a:rPr>
              <a:t>in several </a:t>
            </a:r>
            <a:r>
              <a:rPr lang="en-US" sz="2000" b="1" dirty="0">
                <a:latin typeface="Agency FB" panose="020B0503020202020204" pitchFamily="34" charset="0"/>
              </a:rPr>
              <a:t>parts of the world. These large </a:t>
            </a:r>
            <a:r>
              <a:rPr lang="en-US" sz="2000" b="1" dirty="0" smtClean="0">
                <a:latin typeface="Agency FB" panose="020B0503020202020204" pitchFamily="34" charset="0"/>
              </a:rPr>
              <a:t>crystals are </a:t>
            </a:r>
            <a:r>
              <a:rPr lang="en-US" sz="2000" b="1" dirty="0">
                <a:latin typeface="Agency FB" panose="020B0503020202020204" pitchFamily="34" charset="0"/>
              </a:rPr>
              <a:t>often brown due to impurities. This </a:t>
            </a:r>
            <a:r>
              <a:rPr lang="en-US" sz="2000" b="1" dirty="0" smtClean="0">
                <a:latin typeface="Agency FB" panose="020B0503020202020204" pitchFamily="34" charset="0"/>
              </a:rPr>
              <a:t>is called </a:t>
            </a:r>
            <a:r>
              <a:rPr lang="en-US" sz="2000" b="1" dirty="0">
                <a:latin typeface="Agency FB" panose="020B0503020202020204" pitchFamily="34" charset="0"/>
              </a:rPr>
              <a:t>rock salt.</a:t>
            </a:r>
          </a:p>
        </p:txBody>
      </p:sp>
      <p:sp>
        <p:nvSpPr>
          <p:cNvPr id="6" name="Content Placeholder 2"/>
          <p:cNvSpPr txBox="1">
            <a:spLocks/>
          </p:cNvSpPr>
          <p:nvPr/>
        </p:nvSpPr>
        <p:spPr>
          <a:xfrm>
            <a:off x="3645981" y="281285"/>
            <a:ext cx="1852038"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400" dirty="0" smtClean="0">
                <a:solidFill>
                  <a:srgbClr val="FFFF00"/>
                </a:solidFill>
                <a:latin typeface="HandelGotDBol"/>
              </a:rPr>
              <a:t>ROCK SALT  </a:t>
            </a:r>
            <a:endParaRPr lang="en-US" sz="2400" dirty="0">
              <a:solidFill>
                <a:srgbClr val="FFFF00"/>
              </a:solidFill>
              <a:latin typeface="HandelGotDBol"/>
            </a:endParaRPr>
          </a:p>
        </p:txBody>
      </p:sp>
    </p:spTree>
    <p:extLst>
      <p:ext uri="{BB962C8B-B14F-4D97-AF65-F5344CB8AC3E}">
        <p14:creationId xmlns:p14="http://schemas.microsoft.com/office/powerpoint/2010/main" val="406188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4" descr="Image result for table backgrou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55"/>
            <a:ext cx="9144000" cy="514595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381784" y="1386500"/>
            <a:ext cx="7314416" cy="3385623"/>
            <a:chOff x="381784" y="1386500"/>
            <a:chExt cx="7314416" cy="3385623"/>
          </a:xfrm>
        </p:grpSpPr>
        <p:sp>
          <p:nvSpPr>
            <p:cNvPr id="5" name="Rectangle 4"/>
            <p:cNvSpPr/>
            <p:nvPr/>
          </p:nvSpPr>
          <p:spPr>
            <a:xfrm>
              <a:off x="1950469" y="2357462"/>
              <a:ext cx="3624489" cy="184330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5564257" y="2155479"/>
              <a:ext cx="0" cy="12011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941924" y="3516905"/>
              <a:ext cx="0" cy="6926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946691" y="4199784"/>
              <a:ext cx="3618995" cy="9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572803" y="3538194"/>
              <a:ext cx="0" cy="661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475297" y="3521728"/>
              <a:ext cx="4657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475297" y="3329922"/>
              <a:ext cx="4657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558621" y="3359518"/>
              <a:ext cx="4657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5573517" y="3543906"/>
              <a:ext cx="4657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941924" y="2133544"/>
              <a:ext cx="0" cy="12131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941924" y="2139550"/>
              <a:ext cx="4657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415501" y="1843296"/>
              <a:ext cx="0" cy="296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5098353" y="2156642"/>
              <a:ext cx="4657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099225" y="1855626"/>
              <a:ext cx="0" cy="296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2627724" y="1852610"/>
              <a:ext cx="2286000" cy="299222"/>
              <a:chOff x="2057400" y="1429518"/>
              <a:chExt cx="1667855" cy="299222"/>
            </a:xfrm>
          </p:grpSpPr>
          <p:cxnSp>
            <p:nvCxnSpPr>
              <p:cNvPr id="60" name="Straight Connector 59"/>
              <p:cNvCxnSpPr/>
              <p:nvPr/>
            </p:nvCxnSpPr>
            <p:spPr>
              <a:xfrm flipH="1" flipV="1">
                <a:off x="2057499" y="1728740"/>
                <a:ext cx="16677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057400" y="1430497"/>
                <a:ext cx="0" cy="296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725255" y="1429518"/>
                <a:ext cx="0" cy="2962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4349136" y="2502572"/>
              <a:ext cx="297091" cy="10589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835267" y="2502572"/>
              <a:ext cx="297091" cy="10589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570948" y="3368120"/>
              <a:ext cx="467661" cy="17112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479013" y="3339091"/>
              <a:ext cx="472338" cy="1745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4483923" y="1680991"/>
              <a:ext cx="0" cy="8201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975959" y="1680991"/>
              <a:ext cx="0" cy="8201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980444" y="1684675"/>
              <a:ext cx="68501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3874421" y="1684675"/>
              <a:ext cx="61038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674886" y="1536548"/>
              <a:ext cx="0" cy="296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874421" y="1613532"/>
              <a:ext cx="0" cy="17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856351" y="1386500"/>
              <a:ext cx="304800" cy="369332"/>
              <a:chOff x="6447935" y="2114550"/>
              <a:chExt cx="304800" cy="369332"/>
            </a:xfrm>
          </p:grpSpPr>
          <p:sp>
            <p:nvSpPr>
              <p:cNvPr id="58" name="TextBox 57"/>
              <p:cNvSpPr txBox="1"/>
              <p:nvPr/>
            </p:nvSpPr>
            <p:spPr>
              <a:xfrm>
                <a:off x="6447935" y="2114550"/>
                <a:ext cx="304800" cy="369332"/>
              </a:xfrm>
              <a:prstGeom prst="rect">
                <a:avLst/>
              </a:prstGeom>
              <a:noFill/>
            </p:spPr>
            <p:txBody>
              <a:bodyPr wrap="square" rtlCol="0">
                <a:spAutoFit/>
              </a:bodyPr>
              <a:lstStyle/>
              <a:p>
                <a:r>
                  <a:rPr lang="en-US" dirty="0" smtClean="0"/>
                  <a:t>– </a:t>
                </a:r>
                <a:endParaRPr lang="en-US" dirty="0"/>
              </a:p>
            </p:txBody>
          </p:sp>
          <p:sp>
            <p:nvSpPr>
              <p:cNvPr id="59" name="Oval 58"/>
              <p:cNvSpPr/>
              <p:nvPr/>
            </p:nvSpPr>
            <p:spPr>
              <a:xfrm>
                <a:off x="6505364" y="2223285"/>
                <a:ext cx="171873" cy="16353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3388940" y="1388068"/>
              <a:ext cx="304800" cy="369332"/>
              <a:chOff x="6438508" y="2114550"/>
              <a:chExt cx="304800" cy="369332"/>
            </a:xfrm>
          </p:grpSpPr>
          <p:sp>
            <p:nvSpPr>
              <p:cNvPr id="56" name="TextBox 55"/>
              <p:cNvSpPr txBox="1"/>
              <p:nvPr/>
            </p:nvSpPr>
            <p:spPr>
              <a:xfrm>
                <a:off x="6438508" y="2114550"/>
                <a:ext cx="304800" cy="369332"/>
              </a:xfrm>
              <a:prstGeom prst="rect">
                <a:avLst/>
              </a:prstGeom>
              <a:noFill/>
            </p:spPr>
            <p:txBody>
              <a:bodyPr wrap="square" rtlCol="0">
                <a:spAutoFit/>
              </a:bodyPr>
              <a:lstStyle/>
              <a:p>
                <a:r>
                  <a:rPr lang="en-US" dirty="0" smtClean="0"/>
                  <a:t>+ </a:t>
                </a:r>
                <a:endParaRPr lang="en-US" dirty="0"/>
              </a:p>
            </p:txBody>
          </p:sp>
          <p:sp>
            <p:nvSpPr>
              <p:cNvPr id="57" name="Oval 56"/>
              <p:cNvSpPr/>
              <p:nvPr/>
            </p:nvSpPr>
            <p:spPr>
              <a:xfrm>
                <a:off x="6505364" y="2223285"/>
                <a:ext cx="171873" cy="16353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Connector 31"/>
            <p:cNvCxnSpPr/>
            <p:nvPr/>
          </p:nvCxnSpPr>
          <p:spPr>
            <a:xfrm flipH="1">
              <a:off x="3767428" y="2176595"/>
              <a:ext cx="3296" cy="201336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341021" y="3586089"/>
              <a:ext cx="67645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361443" y="3356225"/>
              <a:ext cx="416351" cy="276999"/>
            </a:xfrm>
            <a:prstGeom prst="rect">
              <a:avLst/>
            </a:prstGeom>
            <a:noFill/>
          </p:spPr>
          <p:txBody>
            <a:bodyPr wrap="square" rtlCol="0">
              <a:spAutoFit/>
            </a:bodyPr>
            <a:lstStyle/>
            <a:p>
              <a:r>
                <a:rPr lang="en-US" sz="1200" dirty="0" err="1" smtClean="0"/>
                <a:t>Cl</a:t>
              </a:r>
              <a:r>
                <a:rPr lang="en-US" baseline="30000" dirty="0" smtClean="0"/>
                <a:t>–</a:t>
              </a:r>
              <a:endParaRPr lang="en-US" baseline="30000" dirty="0"/>
            </a:p>
          </p:txBody>
        </p:sp>
        <p:sp>
          <p:nvSpPr>
            <p:cNvPr id="35" name="TextBox 34"/>
            <p:cNvSpPr txBox="1"/>
            <p:nvPr/>
          </p:nvSpPr>
          <p:spPr>
            <a:xfrm>
              <a:off x="3323735" y="3568019"/>
              <a:ext cx="457200" cy="276999"/>
            </a:xfrm>
            <a:prstGeom prst="rect">
              <a:avLst/>
            </a:prstGeom>
            <a:noFill/>
          </p:spPr>
          <p:txBody>
            <a:bodyPr wrap="square" rtlCol="0">
              <a:spAutoFit/>
            </a:bodyPr>
            <a:lstStyle/>
            <a:p>
              <a:r>
                <a:rPr lang="en-US" sz="1200" dirty="0" smtClean="0"/>
                <a:t>OH</a:t>
              </a:r>
              <a:r>
                <a:rPr lang="en-US" baseline="30000" dirty="0" smtClean="0"/>
                <a:t>–</a:t>
              </a:r>
              <a:endParaRPr lang="en-US" baseline="30000" dirty="0"/>
            </a:p>
          </p:txBody>
        </p:sp>
        <p:cxnSp>
          <p:nvCxnSpPr>
            <p:cNvPr id="36" name="Straight Arrow Connector 35"/>
            <p:cNvCxnSpPr/>
            <p:nvPr/>
          </p:nvCxnSpPr>
          <p:spPr>
            <a:xfrm flipH="1">
              <a:off x="3361443" y="3832759"/>
              <a:ext cx="676456"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713378" y="3603679"/>
              <a:ext cx="457200" cy="276999"/>
            </a:xfrm>
            <a:prstGeom prst="rect">
              <a:avLst/>
            </a:prstGeom>
            <a:noFill/>
          </p:spPr>
          <p:txBody>
            <a:bodyPr wrap="square" rtlCol="0">
              <a:spAutoFit/>
            </a:bodyPr>
            <a:lstStyle/>
            <a:p>
              <a:r>
                <a:rPr lang="en-US" sz="1200" dirty="0" smtClean="0"/>
                <a:t>Na</a:t>
              </a:r>
              <a:r>
                <a:rPr lang="en-US" baseline="30000" dirty="0" smtClean="0"/>
                <a:t>–</a:t>
              </a:r>
              <a:endParaRPr lang="en-US" baseline="30000" dirty="0"/>
            </a:p>
          </p:txBody>
        </p:sp>
        <p:sp>
          <p:nvSpPr>
            <p:cNvPr id="38" name="TextBox 37"/>
            <p:cNvSpPr txBox="1"/>
            <p:nvPr/>
          </p:nvSpPr>
          <p:spPr>
            <a:xfrm>
              <a:off x="3714162" y="3833847"/>
              <a:ext cx="381000" cy="276999"/>
            </a:xfrm>
            <a:prstGeom prst="rect">
              <a:avLst/>
            </a:prstGeom>
            <a:noFill/>
          </p:spPr>
          <p:txBody>
            <a:bodyPr wrap="square" rtlCol="0">
              <a:spAutoFit/>
            </a:bodyPr>
            <a:lstStyle/>
            <a:p>
              <a:r>
                <a:rPr lang="en-US" sz="1200" dirty="0" smtClean="0"/>
                <a:t>H</a:t>
              </a:r>
              <a:r>
                <a:rPr lang="en-US" baseline="30000" dirty="0" smtClean="0"/>
                <a:t>+</a:t>
              </a:r>
              <a:endParaRPr lang="en-US" baseline="30000" dirty="0"/>
            </a:p>
          </p:txBody>
        </p:sp>
        <p:grpSp>
          <p:nvGrpSpPr>
            <p:cNvPr id="39" name="Group 38"/>
            <p:cNvGrpSpPr/>
            <p:nvPr/>
          </p:nvGrpSpPr>
          <p:grpSpPr>
            <a:xfrm>
              <a:off x="3546063" y="4123597"/>
              <a:ext cx="206128" cy="410500"/>
              <a:chOff x="2892926" y="4552167"/>
              <a:chExt cx="356294" cy="457982"/>
            </a:xfrm>
          </p:grpSpPr>
          <p:cxnSp>
            <p:nvCxnSpPr>
              <p:cNvPr id="53" name="Straight Arrow Connector 52"/>
              <p:cNvCxnSpPr/>
              <p:nvPr/>
            </p:nvCxnSpPr>
            <p:spPr>
              <a:xfrm>
                <a:off x="2999202" y="4552950"/>
                <a:ext cx="250018"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09911" y="4552167"/>
                <a:ext cx="0" cy="4579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2892926" y="5004839"/>
                <a:ext cx="110235"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p:cNvCxnSpPr/>
            <p:nvPr/>
          </p:nvCxnSpPr>
          <p:spPr>
            <a:xfrm flipH="1">
              <a:off x="5367899" y="3453327"/>
              <a:ext cx="987307"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388237" y="3174760"/>
              <a:ext cx="1219200" cy="276999"/>
            </a:xfrm>
            <a:prstGeom prst="rect">
              <a:avLst/>
            </a:prstGeom>
            <a:noFill/>
          </p:spPr>
          <p:txBody>
            <a:bodyPr wrap="square" rtlCol="0">
              <a:spAutoFit/>
            </a:bodyPr>
            <a:lstStyle/>
            <a:p>
              <a:r>
                <a:rPr lang="en-US" sz="1200" dirty="0" smtClean="0"/>
                <a:t>Brine containing</a:t>
              </a:r>
              <a:endParaRPr lang="en-US" sz="1200" dirty="0"/>
            </a:p>
          </p:txBody>
        </p:sp>
        <p:sp>
          <p:nvSpPr>
            <p:cNvPr id="42" name="TextBox 41"/>
            <p:cNvSpPr txBox="1"/>
            <p:nvPr/>
          </p:nvSpPr>
          <p:spPr>
            <a:xfrm>
              <a:off x="6389805" y="3308306"/>
              <a:ext cx="562466" cy="276999"/>
            </a:xfrm>
            <a:prstGeom prst="rect">
              <a:avLst/>
            </a:prstGeom>
            <a:noFill/>
          </p:spPr>
          <p:txBody>
            <a:bodyPr wrap="square" rtlCol="0">
              <a:spAutoFit/>
            </a:bodyPr>
            <a:lstStyle/>
            <a:p>
              <a:r>
                <a:rPr lang="en-US" sz="1200" dirty="0" err="1" smtClean="0"/>
                <a:t>NaOH</a:t>
              </a:r>
              <a:endParaRPr lang="en-US" sz="1200" dirty="0"/>
            </a:p>
          </p:txBody>
        </p:sp>
        <p:sp>
          <p:nvSpPr>
            <p:cNvPr id="43" name="TextBox 42"/>
            <p:cNvSpPr txBox="1"/>
            <p:nvPr/>
          </p:nvSpPr>
          <p:spPr>
            <a:xfrm>
              <a:off x="5562600" y="3615938"/>
              <a:ext cx="2133600" cy="646331"/>
            </a:xfrm>
            <a:prstGeom prst="rect">
              <a:avLst/>
            </a:prstGeom>
            <a:noFill/>
          </p:spPr>
          <p:txBody>
            <a:bodyPr wrap="square" rtlCol="0">
              <a:spAutoFit/>
            </a:bodyPr>
            <a:lstStyle/>
            <a:p>
              <a:r>
                <a:rPr lang="en-US" sz="1200" dirty="0" smtClean="0"/>
                <a:t>(De-greasing metals, soaps and detergents, paper making, artificial fiber)</a:t>
              </a:r>
              <a:endParaRPr lang="en-US" sz="1200" dirty="0"/>
            </a:p>
          </p:txBody>
        </p:sp>
        <p:cxnSp>
          <p:nvCxnSpPr>
            <p:cNvPr id="44" name="Straight Arrow Connector 43"/>
            <p:cNvCxnSpPr/>
            <p:nvPr/>
          </p:nvCxnSpPr>
          <p:spPr>
            <a:xfrm flipH="1" flipV="1">
              <a:off x="1267260" y="3424262"/>
              <a:ext cx="867509"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37416" y="3291500"/>
              <a:ext cx="551470" cy="276999"/>
            </a:xfrm>
            <a:prstGeom prst="rect">
              <a:avLst/>
            </a:prstGeom>
            <a:noFill/>
          </p:spPr>
          <p:txBody>
            <a:bodyPr wrap="square" rtlCol="0">
              <a:spAutoFit/>
            </a:bodyPr>
            <a:lstStyle/>
            <a:p>
              <a:r>
                <a:rPr lang="en-US" sz="1200" dirty="0" smtClean="0"/>
                <a:t>Brine</a:t>
              </a:r>
              <a:endParaRPr lang="en-US" sz="1200" dirty="0"/>
            </a:p>
          </p:txBody>
        </p:sp>
        <p:cxnSp>
          <p:nvCxnSpPr>
            <p:cNvPr id="46" name="Straight Arrow Connector 45"/>
            <p:cNvCxnSpPr/>
            <p:nvPr/>
          </p:nvCxnSpPr>
          <p:spPr>
            <a:xfrm>
              <a:off x="2513817" y="1662880"/>
              <a:ext cx="0" cy="35548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008778" y="1662880"/>
              <a:ext cx="0" cy="35548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351205" y="1451705"/>
              <a:ext cx="409281" cy="276999"/>
            </a:xfrm>
            <a:prstGeom prst="rect">
              <a:avLst/>
            </a:prstGeom>
            <a:noFill/>
          </p:spPr>
          <p:txBody>
            <a:bodyPr wrap="square" rtlCol="0">
              <a:spAutoFit/>
            </a:bodyPr>
            <a:lstStyle/>
            <a:p>
              <a:r>
                <a:rPr lang="en-US" sz="1200" dirty="0" smtClean="0"/>
                <a:t>Cl</a:t>
              </a:r>
              <a:r>
                <a:rPr lang="en-US" sz="1200" baseline="-25000" dirty="0" smtClean="0"/>
                <a:t>2</a:t>
              </a:r>
              <a:endParaRPr lang="en-US" sz="1200" baseline="-25000" dirty="0"/>
            </a:p>
          </p:txBody>
        </p:sp>
        <p:sp>
          <p:nvSpPr>
            <p:cNvPr id="49" name="TextBox 48"/>
            <p:cNvSpPr txBox="1"/>
            <p:nvPr/>
          </p:nvSpPr>
          <p:spPr>
            <a:xfrm>
              <a:off x="4856378" y="1424992"/>
              <a:ext cx="409281" cy="276999"/>
            </a:xfrm>
            <a:prstGeom prst="rect">
              <a:avLst/>
            </a:prstGeom>
            <a:noFill/>
          </p:spPr>
          <p:txBody>
            <a:bodyPr wrap="square" rtlCol="0">
              <a:spAutoFit/>
            </a:bodyPr>
            <a:lstStyle/>
            <a:p>
              <a:r>
                <a:rPr lang="en-US" sz="1200" dirty="0" smtClean="0"/>
                <a:t>H</a:t>
              </a:r>
              <a:r>
                <a:rPr lang="en-US" sz="1200" baseline="-25000" dirty="0" smtClean="0"/>
                <a:t>2</a:t>
              </a:r>
              <a:endParaRPr lang="en-US" sz="1200" baseline="-25000" dirty="0"/>
            </a:p>
          </p:txBody>
        </p:sp>
        <p:sp>
          <p:nvSpPr>
            <p:cNvPr id="50" name="TextBox 49"/>
            <p:cNvSpPr txBox="1"/>
            <p:nvPr/>
          </p:nvSpPr>
          <p:spPr>
            <a:xfrm>
              <a:off x="381784" y="1657350"/>
              <a:ext cx="1988275" cy="646331"/>
            </a:xfrm>
            <a:prstGeom prst="rect">
              <a:avLst/>
            </a:prstGeom>
            <a:noFill/>
          </p:spPr>
          <p:txBody>
            <a:bodyPr wrap="square" rtlCol="0">
              <a:spAutoFit/>
            </a:bodyPr>
            <a:lstStyle/>
            <a:p>
              <a:r>
                <a:rPr lang="en-US" sz="1200" dirty="0" smtClean="0"/>
                <a:t>(Water treatment, swimming pools, PVC, disinfectants, CFCs pesticides)</a:t>
              </a:r>
              <a:endParaRPr lang="en-US" sz="1200" dirty="0"/>
            </a:p>
          </p:txBody>
        </p:sp>
        <p:sp>
          <p:nvSpPr>
            <p:cNvPr id="51" name="TextBox 50"/>
            <p:cNvSpPr txBox="1"/>
            <p:nvPr/>
          </p:nvSpPr>
          <p:spPr>
            <a:xfrm>
              <a:off x="3142270" y="4495124"/>
              <a:ext cx="895629" cy="276999"/>
            </a:xfrm>
            <a:prstGeom prst="rect">
              <a:avLst/>
            </a:prstGeom>
            <a:noFill/>
          </p:spPr>
          <p:txBody>
            <a:bodyPr wrap="square" rtlCol="0">
              <a:spAutoFit/>
            </a:bodyPr>
            <a:lstStyle/>
            <a:p>
              <a:r>
                <a:rPr lang="en-US" sz="1200" dirty="0" smtClean="0"/>
                <a:t>Membrane</a:t>
              </a:r>
              <a:endParaRPr lang="en-US" sz="1200" dirty="0"/>
            </a:p>
          </p:txBody>
        </p:sp>
        <p:sp>
          <p:nvSpPr>
            <p:cNvPr id="52" name="TextBox 51"/>
            <p:cNvSpPr txBox="1"/>
            <p:nvPr/>
          </p:nvSpPr>
          <p:spPr>
            <a:xfrm>
              <a:off x="5153319" y="1667561"/>
              <a:ext cx="2133600" cy="461665"/>
            </a:xfrm>
            <a:prstGeom prst="rect">
              <a:avLst/>
            </a:prstGeom>
            <a:noFill/>
          </p:spPr>
          <p:txBody>
            <a:bodyPr wrap="square" rtlCol="0">
              <a:spAutoFit/>
            </a:bodyPr>
            <a:lstStyle/>
            <a:p>
              <a:r>
                <a:rPr lang="en-US" sz="1200" dirty="0" smtClean="0"/>
                <a:t>(Fuels, margarine, ammonia for </a:t>
              </a:r>
              <a:r>
                <a:rPr lang="en-US" sz="1200" dirty="0" err="1" smtClean="0"/>
                <a:t>fertilisers</a:t>
              </a:r>
              <a:r>
                <a:rPr lang="en-US" sz="1200" dirty="0"/>
                <a:t>)</a:t>
              </a:r>
            </a:p>
          </p:txBody>
        </p:sp>
      </p:grpSp>
      <p:sp>
        <p:nvSpPr>
          <p:cNvPr id="63" name="Rounded Rectangle 62"/>
          <p:cNvSpPr/>
          <p:nvPr/>
        </p:nvSpPr>
        <p:spPr>
          <a:xfrm>
            <a:off x="685827" y="895350"/>
            <a:ext cx="5413488" cy="468411"/>
          </a:xfrm>
          <a:prstGeom prst="roundRect">
            <a:avLst/>
          </a:prstGeom>
          <a:solidFill>
            <a:srgbClr val="A1E9E7">
              <a:alpha val="51000"/>
            </a:srgb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64" name="Rectangle 63"/>
          <p:cNvSpPr/>
          <p:nvPr/>
        </p:nvSpPr>
        <p:spPr>
          <a:xfrm>
            <a:off x="732343" y="944889"/>
            <a:ext cx="1000595" cy="369332"/>
          </a:xfrm>
          <a:prstGeom prst="rect">
            <a:avLst/>
          </a:prstGeom>
        </p:spPr>
        <p:txBody>
          <a:bodyPr wrap="none">
            <a:spAutoFit/>
          </a:bodyPr>
          <a:lstStyle/>
          <a:p>
            <a:r>
              <a:rPr lang="en-US" b="1" dirty="0" smtClean="0">
                <a:solidFill>
                  <a:prstClr val="black"/>
                </a:solidFill>
              </a:rPr>
              <a:t>2NaCl</a:t>
            </a:r>
            <a:r>
              <a:rPr lang="en-US" b="1" baseline="-25000" dirty="0" smtClean="0">
                <a:solidFill>
                  <a:prstClr val="black"/>
                </a:solidFill>
              </a:rPr>
              <a:t>(</a:t>
            </a:r>
            <a:r>
              <a:rPr lang="en-US" b="1" baseline="-25000" dirty="0" err="1" smtClean="0">
                <a:solidFill>
                  <a:prstClr val="black"/>
                </a:solidFill>
              </a:rPr>
              <a:t>aq</a:t>
            </a:r>
            <a:r>
              <a:rPr lang="en-US" b="1" baseline="-25000" dirty="0" smtClean="0">
                <a:solidFill>
                  <a:prstClr val="black"/>
                </a:solidFill>
              </a:rPr>
              <a:t>)</a:t>
            </a:r>
            <a:endParaRPr lang="en-US" baseline="-25000" dirty="0">
              <a:solidFill>
                <a:prstClr val="black"/>
              </a:solidFill>
            </a:endParaRPr>
          </a:p>
        </p:txBody>
      </p:sp>
      <p:sp>
        <p:nvSpPr>
          <p:cNvPr id="65" name="Rectangle 64"/>
          <p:cNvSpPr/>
          <p:nvPr/>
        </p:nvSpPr>
        <p:spPr>
          <a:xfrm>
            <a:off x="1715238" y="944889"/>
            <a:ext cx="322524" cy="369332"/>
          </a:xfrm>
          <a:prstGeom prst="rect">
            <a:avLst/>
          </a:prstGeom>
        </p:spPr>
        <p:txBody>
          <a:bodyPr wrap="none">
            <a:spAutoFit/>
          </a:bodyPr>
          <a:lstStyle/>
          <a:p>
            <a:r>
              <a:rPr lang="en-US" b="1" dirty="0" smtClean="0">
                <a:solidFill>
                  <a:prstClr val="black"/>
                </a:solidFill>
                <a:latin typeface="Bookman Old Style" pitchFamily="18" charset="0"/>
              </a:rPr>
              <a:t>+</a:t>
            </a:r>
            <a:endParaRPr lang="en-US" dirty="0">
              <a:solidFill>
                <a:prstClr val="black"/>
              </a:solidFill>
            </a:endParaRPr>
          </a:p>
        </p:txBody>
      </p:sp>
      <p:sp>
        <p:nvSpPr>
          <p:cNvPr id="66" name="Rectangle 65"/>
          <p:cNvSpPr/>
          <p:nvPr/>
        </p:nvSpPr>
        <p:spPr>
          <a:xfrm>
            <a:off x="1915897" y="944889"/>
            <a:ext cx="816249" cy="369332"/>
          </a:xfrm>
          <a:prstGeom prst="rect">
            <a:avLst/>
          </a:prstGeom>
        </p:spPr>
        <p:txBody>
          <a:bodyPr wrap="none">
            <a:spAutoFit/>
          </a:bodyPr>
          <a:lstStyle/>
          <a:p>
            <a:r>
              <a:rPr lang="en-US" b="1" dirty="0" smtClean="0">
                <a:solidFill>
                  <a:prstClr val="black"/>
                </a:solidFill>
              </a:rPr>
              <a:t>2H</a:t>
            </a:r>
            <a:r>
              <a:rPr lang="en-US" b="1" baseline="-25000" dirty="0" smtClean="0">
                <a:solidFill>
                  <a:prstClr val="black"/>
                </a:solidFill>
              </a:rPr>
              <a:t>2</a:t>
            </a:r>
            <a:r>
              <a:rPr lang="en-US" b="1" dirty="0" smtClean="0">
                <a:solidFill>
                  <a:prstClr val="black"/>
                </a:solidFill>
              </a:rPr>
              <a:t>O</a:t>
            </a:r>
            <a:r>
              <a:rPr lang="en-US" b="1" baseline="-25000" dirty="0" smtClean="0">
                <a:solidFill>
                  <a:prstClr val="black"/>
                </a:solidFill>
              </a:rPr>
              <a:t>(l)</a:t>
            </a:r>
            <a:endParaRPr lang="en-US" baseline="-25000" dirty="0">
              <a:solidFill>
                <a:prstClr val="black"/>
              </a:solidFill>
            </a:endParaRPr>
          </a:p>
        </p:txBody>
      </p:sp>
      <p:sp>
        <p:nvSpPr>
          <p:cNvPr id="67" name="Rectangle 66"/>
          <p:cNvSpPr/>
          <p:nvPr/>
        </p:nvSpPr>
        <p:spPr>
          <a:xfrm>
            <a:off x="3486997" y="944889"/>
            <a:ext cx="1124026" cy="369332"/>
          </a:xfrm>
          <a:prstGeom prst="rect">
            <a:avLst/>
          </a:prstGeom>
        </p:spPr>
        <p:txBody>
          <a:bodyPr wrap="none">
            <a:spAutoFit/>
          </a:bodyPr>
          <a:lstStyle/>
          <a:p>
            <a:r>
              <a:rPr lang="en-US" b="1" dirty="0" smtClean="0">
                <a:solidFill>
                  <a:prstClr val="black"/>
                </a:solidFill>
              </a:rPr>
              <a:t>2NaOH</a:t>
            </a:r>
            <a:r>
              <a:rPr lang="en-US" b="1" baseline="-25000" dirty="0" smtClean="0">
                <a:solidFill>
                  <a:prstClr val="black"/>
                </a:solidFill>
              </a:rPr>
              <a:t>(</a:t>
            </a:r>
            <a:r>
              <a:rPr lang="en-US" b="1" baseline="-25000" dirty="0" err="1" smtClean="0">
                <a:solidFill>
                  <a:prstClr val="black"/>
                </a:solidFill>
              </a:rPr>
              <a:t>aq</a:t>
            </a:r>
            <a:r>
              <a:rPr lang="en-US" b="1" baseline="-25000" dirty="0">
                <a:solidFill>
                  <a:prstClr val="black"/>
                </a:solidFill>
              </a:rPr>
              <a:t>)</a:t>
            </a:r>
            <a:endParaRPr lang="en-US" baseline="-25000" dirty="0">
              <a:solidFill>
                <a:prstClr val="black"/>
              </a:solidFill>
            </a:endParaRPr>
          </a:p>
        </p:txBody>
      </p:sp>
      <p:sp>
        <p:nvSpPr>
          <p:cNvPr id="68" name="Rectangle 67"/>
          <p:cNvSpPr/>
          <p:nvPr/>
        </p:nvSpPr>
        <p:spPr>
          <a:xfrm>
            <a:off x="4468562" y="944889"/>
            <a:ext cx="322524" cy="369332"/>
          </a:xfrm>
          <a:prstGeom prst="rect">
            <a:avLst/>
          </a:prstGeom>
        </p:spPr>
        <p:txBody>
          <a:bodyPr wrap="none">
            <a:spAutoFit/>
          </a:bodyPr>
          <a:lstStyle/>
          <a:p>
            <a:r>
              <a:rPr lang="en-US" b="1" dirty="0" smtClean="0">
                <a:solidFill>
                  <a:prstClr val="black"/>
                </a:solidFill>
                <a:latin typeface="Bookman Old Style" pitchFamily="18" charset="0"/>
              </a:rPr>
              <a:t>+</a:t>
            </a:r>
            <a:endParaRPr lang="en-US" dirty="0">
              <a:solidFill>
                <a:prstClr val="black"/>
              </a:solidFill>
            </a:endParaRPr>
          </a:p>
        </p:txBody>
      </p:sp>
      <p:sp>
        <p:nvSpPr>
          <p:cNvPr id="69" name="Rectangle 68"/>
          <p:cNvSpPr/>
          <p:nvPr/>
        </p:nvSpPr>
        <p:spPr>
          <a:xfrm>
            <a:off x="4699628" y="944889"/>
            <a:ext cx="1378006" cy="369332"/>
          </a:xfrm>
          <a:prstGeom prst="rect">
            <a:avLst/>
          </a:prstGeom>
        </p:spPr>
        <p:txBody>
          <a:bodyPr wrap="none">
            <a:spAutoFit/>
          </a:bodyPr>
          <a:lstStyle/>
          <a:p>
            <a:r>
              <a:rPr lang="en-US" b="1" dirty="0" smtClean="0">
                <a:solidFill>
                  <a:prstClr val="black"/>
                </a:solidFill>
              </a:rPr>
              <a:t>Cl</a:t>
            </a:r>
            <a:r>
              <a:rPr lang="en-US" b="1" baseline="-25000" dirty="0" smtClean="0">
                <a:solidFill>
                  <a:prstClr val="black"/>
                </a:solidFill>
              </a:rPr>
              <a:t>2</a:t>
            </a:r>
            <a:r>
              <a:rPr lang="en-US" b="1" dirty="0" smtClean="0">
                <a:solidFill>
                  <a:prstClr val="black"/>
                </a:solidFill>
              </a:rPr>
              <a:t>(g)</a:t>
            </a:r>
            <a:r>
              <a:rPr lang="en-US" b="1" baseline="-25000" dirty="0">
                <a:solidFill>
                  <a:prstClr val="black"/>
                </a:solidFill>
              </a:rPr>
              <a:t> </a:t>
            </a:r>
            <a:r>
              <a:rPr lang="en-US" b="1" dirty="0" smtClean="0">
                <a:solidFill>
                  <a:prstClr val="black"/>
                </a:solidFill>
              </a:rPr>
              <a:t>+ H</a:t>
            </a:r>
            <a:r>
              <a:rPr lang="en-US" b="1" baseline="-25000" dirty="0" smtClean="0">
                <a:solidFill>
                  <a:prstClr val="black"/>
                </a:solidFill>
              </a:rPr>
              <a:t>2</a:t>
            </a:r>
            <a:r>
              <a:rPr lang="en-US" b="1" dirty="0" smtClean="0">
                <a:solidFill>
                  <a:prstClr val="black"/>
                </a:solidFill>
              </a:rPr>
              <a:t>(g)</a:t>
            </a:r>
            <a:endParaRPr lang="en-US" baseline="-25000" dirty="0">
              <a:solidFill>
                <a:prstClr val="black"/>
              </a:solidFill>
            </a:endParaRPr>
          </a:p>
        </p:txBody>
      </p:sp>
      <p:cxnSp>
        <p:nvCxnSpPr>
          <p:cNvPr id="70" name="Straight Arrow Connector 69"/>
          <p:cNvCxnSpPr/>
          <p:nvPr/>
        </p:nvCxnSpPr>
        <p:spPr>
          <a:xfrm>
            <a:off x="2884919" y="1129555"/>
            <a:ext cx="548640"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2" name="Content Placeholder 2"/>
          <p:cNvSpPr txBox="1">
            <a:spLocks/>
          </p:cNvSpPr>
          <p:nvPr/>
        </p:nvSpPr>
        <p:spPr>
          <a:xfrm>
            <a:off x="2631160" y="252710"/>
            <a:ext cx="3881681"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400" dirty="0" smtClean="0">
                <a:solidFill>
                  <a:srgbClr val="FFFF00"/>
                </a:solidFill>
                <a:latin typeface="HandelGotDBol"/>
              </a:rPr>
              <a:t>CHLOR-ALKALI PROCESS </a:t>
            </a:r>
            <a:endParaRPr lang="en-US" sz="2400" dirty="0">
              <a:solidFill>
                <a:srgbClr val="FFFF00"/>
              </a:solidFill>
              <a:latin typeface="HandelGotDBol"/>
            </a:endParaRPr>
          </a:p>
        </p:txBody>
      </p:sp>
    </p:spTree>
    <p:extLst>
      <p:ext uri="{BB962C8B-B14F-4D97-AF65-F5344CB8AC3E}">
        <p14:creationId xmlns:p14="http://schemas.microsoft.com/office/powerpoint/2010/main" val="76240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p:cTn id="7" dur="500" fill="hold"/>
                                        <p:tgtEl>
                                          <p:spTgt spid="72"/>
                                        </p:tgtEl>
                                        <p:attrNameLst>
                                          <p:attrName>ppt_w</p:attrName>
                                        </p:attrNameLst>
                                      </p:cBhvr>
                                      <p:tavLst>
                                        <p:tav tm="0">
                                          <p:val>
                                            <p:fltVal val="0"/>
                                          </p:val>
                                        </p:tav>
                                        <p:tav tm="100000">
                                          <p:val>
                                            <p:strVal val="#ppt_w"/>
                                          </p:val>
                                        </p:tav>
                                      </p:tavLst>
                                    </p:anim>
                                    <p:anim calcmode="lin" valueType="num">
                                      <p:cBhvr>
                                        <p:cTn id="8" dur="500" fill="hold"/>
                                        <p:tgtEl>
                                          <p:spTgt spid="72"/>
                                        </p:tgtEl>
                                        <p:attrNameLst>
                                          <p:attrName>ppt_h</p:attrName>
                                        </p:attrNameLst>
                                      </p:cBhvr>
                                      <p:tavLst>
                                        <p:tav tm="0">
                                          <p:val>
                                            <p:fltVal val="0"/>
                                          </p:val>
                                        </p:tav>
                                        <p:tav tm="100000">
                                          <p:val>
                                            <p:strVal val="#ppt_h"/>
                                          </p:val>
                                        </p:tav>
                                      </p:tavLst>
                                    </p:anim>
                                    <p:animEffect transition="in" filter="fade">
                                      <p:cBhvr>
                                        <p:cTn id="9" dur="500"/>
                                        <p:tgtEl>
                                          <p:spTgt spid="7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p:tgtEl>
                                          <p:spTgt spid="64"/>
                                        </p:tgtEl>
                                        <p:attrNameLst>
                                          <p:attrName>ppt_y</p:attrName>
                                        </p:attrNameLst>
                                      </p:cBhvr>
                                      <p:tavLst>
                                        <p:tav tm="0">
                                          <p:val>
                                            <p:strVal val="#ppt_y-#ppt_h*1.125000"/>
                                          </p:val>
                                        </p:tav>
                                        <p:tav tm="100000">
                                          <p:val>
                                            <p:strVal val="#ppt_y"/>
                                          </p:val>
                                        </p:tav>
                                      </p:tavLst>
                                    </p:anim>
                                    <p:animEffect transition="in" filter="wipe(down)">
                                      <p:cBhvr>
                                        <p:cTn id="20" dur="500"/>
                                        <p:tgtEl>
                                          <p:spTgt spid="6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p:tgtEl>
                                          <p:spTgt spid="65"/>
                                        </p:tgtEl>
                                        <p:attrNameLst>
                                          <p:attrName>ppt_y</p:attrName>
                                        </p:attrNameLst>
                                      </p:cBhvr>
                                      <p:tavLst>
                                        <p:tav tm="0">
                                          <p:val>
                                            <p:strVal val="#ppt_y-#ppt_h*1.125000"/>
                                          </p:val>
                                        </p:tav>
                                        <p:tav tm="100000">
                                          <p:val>
                                            <p:strVal val="#ppt_y"/>
                                          </p:val>
                                        </p:tav>
                                      </p:tavLst>
                                    </p:anim>
                                    <p:animEffect transition="in" filter="wipe(down)">
                                      <p:cBhvr>
                                        <p:cTn id="26" dur="500"/>
                                        <p:tgtEl>
                                          <p:spTgt spid="65"/>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p:tgtEl>
                                          <p:spTgt spid="66"/>
                                        </p:tgtEl>
                                        <p:attrNameLst>
                                          <p:attrName>ppt_y</p:attrName>
                                        </p:attrNameLst>
                                      </p:cBhvr>
                                      <p:tavLst>
                                        <p:tav tm="0">
                                          <p:val>
                                            <p:strVal val="#ppt_y-#ppt_h*1.125000"/>
                                          </p:val>
                                        </p:tav>
                                        <p:tav tm="100000">
                                          <p:val>
                                            <p:strVal val="#ppt_y"/>
                                          </p:val>
                                        </p:tav>
                                      </p:tavLst>
                                    </p:anim>
                                    <p:animEffect transition="in" filter="wipe(down)">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additive="base">
                                        <p:cTn id="35" dur="500"/>
                                        <p:tgtEl>
                                          <p:spTgt spid="70"/>
                                        </p:tgtEl>
                                        <p:attrNameLst>
                                          <p:attrName>ppt_x</p:attrName>
                                        </p:attrNameLst>
                                      </p:cBhvr>
                                      <p:tavLst>
                                        <p:tav tm="0">
                                          <p:val>
                                            <p:strVal val="#ppt_x-#ppt_w*1.125000"/>
                                          </p:val>
                                        </p:tav>
                                        <p:tav tm="100000">
                                          <p:val>
                                            <p:strVal val="#ppt_x"/>
                                          </p:val>
                                        </p:tav>
                                      </p:tavLst>
                                    </p:anim>
                                    <p:animEffect transition="in" filter="wipe(right)">
                                      <p:cBhvr>
                                        <p:cTn id="36" dur="500"/>
                                        <p:tgtEl>
                                          <p:spTgt spid="70"/>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500"/>
                                        <p:tgtEl>
                                          <p:spTgt spid="67"/>
                                        </p:tgtEl>
                                        <p:attrNameLst>
                                          <p:attrName>ppt_y</p:attrName>
                                        </p:attrNameLst>
                                      </p:cBhvr>
                                      <p:tavLst>
                                        <p:tav tm="0">
                                          <p:val>
                                            <p:strVal val="#ppt_y-#ppt_h*1.125000"/>
                                          </p:val>
                                        </p:tav>
                                        <p:tav tm="100000">
                                          <p:val>
                                            <p:strVal val="#ppt_y"/>
                                          </p:val>
                                        </p:tav>
                                      </p:tavLst>
                                    </p:anim>
                                    <p:animEffect transition="in" filter="wipe(down)">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p:tgtEl>
                                          <p:spTgt spid="68"/>
                                        </p:tgtEl>
                                        <p:attrNameLst>
                                          <p:attrName>ppt_y</p:attrName>
                                        </p:attrNameLst>
                                      </p:cBhvr>
                                      <p:tavLst>
                                        <p:tav tm="0">
                                          <p:val>
                                            <p:strVal val="#ppt_y-#ppt_h*1.125000"/>
                                          </p:val>
                                        </p:tav>
                                        <p:tav tm="100000">
                                          <p:val>
                                            <p:strVal val="#ppt_y"/>
                                          </p:val>
                                        </p:tav>
                                      </p:tavLst>
                                    </p:anim>
                                    <p:animEffect transition="in" filter="wipe(down)">
                                      <p:cBhvr>
                                        <p:cTn id="48" dur="500"/>
                                        <p:tgtEl>
                                          <p:spTgt spid="68"/>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 calcmode="lin" valueType="num">
                                      <p:cBhvr additive="base">
                                        <p:cTn id="51" dur="500"/>
                                        <p:tgtEl>
                                          <p:spTgt spid="69"/>
                                        </p:tgtEl>
                                        <p:attrNameLst>
                                          <p:attrName>ppt_y</p:attrName>
                                        </p:attrNameLst>
                                      </p:cBhvr>
                                      <p:tavLst>
                                        <p:tav tm="0">
                                          <p:val>
                                            <p:strVal val="#ppt_y-#ppt_h*1.125000"/>
                                          </p:val>
                                        </p:tav>
                                        <p:tav tm="100000">
                                          <p:val>
                                            <p:strVal val="#ppt_y"/>
                                          </p:val>
                                        </p:tav>
                                      </p:tavLst>
                                    </p:anim>
                                    <p:animEffect transition="in" filter="wipe(down)">
                                      <p:cBhvr>
                                        <p:cTn id="5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P spid="65" grpId="0"/>
      <p:bldP spid="66" grpId="0"/>
      <p:bldP spid="67" grpId="0"/>
      <p:bldP spid="68" grpId="0"/>
      <p:bldP spid="69" grpId="0"/>
      <p:bldP spid="7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17800"/>
            <a:ext cx="4789842" cy="7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pt-BR" altLang="en-US" sz="2000" dirty="0">
                <a:solidFill>
                  <a:srgbClr val="FF6600"/>
                </a:solidFill>
                <a:latin typeface="Bookman Old Style" pitchFamily="18" charset="0"/>
              </a:rPr>
              <a:t>Natural indicators </a:t>
            </a:r>
          </a:p>
        </p:txBody>
      </p:sp>
    </p:spTree>
    <p:extLst>
      <p:ext uri="{BB962C8B-B14F-4D97-AF65-F5344CB8AC3E}">
        <p14:creationId xmlns:p14="http://schemas.microsoft.com/office/powerpoint/2010/main" val="3204788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717800"/>
            <a:ext cx="478984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pt-BR" altLang="en-US" sz="2000" dirty="0" smtClean="0">
                <a:solidFill>
                  <a:srgbClr val="FF6600"/>
                </a:solidFill>
                <a:latin typeface="Bookman Old Style" pitchFamily="18" charset="0"/>
              </a:rPr>
              <a:t>Bleaching Powder and it’s uses</a:t>
            </a:r>
            <a:endParaRPr lang="pt-BR" altLang="en-US" sz="2000" dirty="0">
              <a:solidFill>
                <a:srgbClr val="FF6600"/>
              </a:solidFill>
              <a:latin typeface="Bookman Old Style" pitchFamily="18" charset="0"/>
            </a:endParaRPr>
          </a:p>
        </p:txBody>
      </p:sp>
      <p:sp>
        <p:nvSpPr>
          <p:cNvPr id="6" name="Title 7"/>
          <p:cNvSpPr txBox="1">
            <a:spLocks/>
          </p:cNvSpPr>
          <p:nvPr/>
        </p:nvSpPr>
        <p:spPr bwMode="auto">
          <a:xfrm>
            <a:off x="685800" y="3105150"/>
            <a:ext cx="478984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pt-BR" altLang="en-US" sz="2000" dirty="0" smtClean="0">
                <a:solidFill>
                  <a:srgbClr val="FF6600"/>
                </a:solidFill>
                <a:latin typeface="Bookman Old Style" pitchFamily="18" charset="0"/>
              </a:rPr>
              <a:t>Baking soda and it’s uses </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2158488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3" name="Rounded Rectangle 2"/>
          <p:cNvSpPr/>
          <p:nvPr/>
        </p:nvSpPr>
        <p:spPr>
          <a:xfrm>
            <a:off x="502638" y="943053"/>
            <a:ext cx="4526562" cy="622326"/>
          </a:xfrm>
          <a:prstGeom prst="roundRect">
            <a:avLst/>
          </a:prstGeom>
          <a:solidFill>
            <a:schemeClr val="tx1">
              <a:lumMod val="85000"/>
              <a:lumOff val="15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4" name="TextBox 3"/>
          <p:cNvSpPr txBox="1"/>
          <p:nvPr/>
        </p:nvSpPr>
        <p:spPr bwMode="auto">
          <a:xfrm>
            <a:off x="526140" y="937926"/>
            <a:ext cx="4579260" cy="646331"/>
          </a:xfrm>
          <a:prstGeom prst="rect">
            <a:avLst/>
          </a:prstGeom>
          <a:noFill/>
          <a:ln w="9525">
            <a:noFill/>
            <a:miter lim="800000"/>
            <a:headEnd/>
            <a:tailEnd/>
          </a:ln>
          <a:effectLst/>
        </p:spPr>
        <p:txBody>
          <a:bodyPr wrap="square" rtlCol="0">
            <a:spAutoFit/>
          </a:bodyPr>
          <a:lstStyle/>
          <a:p>
            <a:r>
              <a:rPr lang="en-US" b="1" dirty="0" smtClean="0">
                <a:solidFill>
                  <a:schemeClr val="bg1"/>
                </a:solidFill>
                <a:latin typeface="Agency FB" panose="020B0503020202020204" pitchFamily="34" charset="0"/>
              </a:rPr>
              <a:t>Chlorine </a:t>
            </a:r>
            <a:r>
              <a:rPr lang="en-US" b="1" dirty="0">
                <a:solidFill>
                  <a:schemeClr val="bg1"/>
                </a:solidFill>
                <a:latin typeface="Agency FB" panose="020B0503020202020204" pitchFamily="34" charset="0"/>
              </a:rPr>
              <a:t>is produced during </a:t>
            </a:r>
            <a:r>
              <a:rPr lang="en-US" b="1" dirty="0" smtClean="0">
                <a:solidFill>
                  <a:schemeClr val="bg1"/>
                </a:solidFill>
                <a:latin typeface="Agency FB" panose="020B0503020202020204" pitchFamily="34" charset="0"/>
              </a:rPr>
              <a:t>the electrolysis </a:t>
            </a:r>
            <a:r>
              <a:rPr lang="en-US" b="1" dirty="0">
                <a:solidFill>
                  <a:schemeClr val="bg1"/>
                </a:solidFill>
                <a:latin typeface="Agency FB" panose="020B0503020202020204" pitchFamily="34" charset="0"/>
              </a:rPr>
              <a:t>of aqueous sodium chloride (brine). </a:t>
            </a:r>
            <a:endParaRPr kumimoji="1" lang="en-US" b="1" dirty="0" smtClean="0">
              <a:solidFill>
                <a:schemeClr val="bg1"/>
              </a:solidFill>
              <a:latin typeface="Agency FB" panose="020B0503020202020204" pitchFamily="34" charset="0"/>
            </a:endParaRPr>
          </a:p>
        </p:txBody>
      </p:sp>
      <p:sp>
        <p:nvSpPr>
          <p:cNvPr id="5" name="Rounded Rectangle 4"/>
          <p:cNvSpPr/>
          <p:nvPr/>
        </p:nvSpPr>
        <p:spPr>
          <a:xfrm>
            <a:off x="509898" y="1597941"/>
            <a:ext cx="4519302" cy="622326"/>
          </a:xfrm>
          <a:prstGeom prst="roundRect">
            <a:avLst/>
          </a:prstGeom>
          <a:solidFill>
            <a:schemeClr val="tx1">
              <a:lumMod val="85000"/>
              <a:lumOff val="15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6" name="Rectangle 5"/>
          <p:cNvSpPr/>
          <p:nvPr/>
        </p:nvSpPr>
        <p:spPr>
          <a:xfrm>
            <a:off x="540512" y="1597029"/>
            <a:ext cx="4488688" cy="646331"/>
          </a:xfrm>
          <a:prstGeom prst="rect">
            <a:avLst/>
          </a:prstGeom>
        </p:spPr>
        <p:txBody>
          <a:bodyPr wrap="square">
            <a:spAutoFit/>
          </a:bodyPr>
          <a:lstStyle/>
          <a:p>
            <a:r>
              <a:rPr lang="en-US" b="1" dirty="0" smtClean="0">
                <a:solidFill>
                  <a:schemeClr val="bg1"/>
                </a:solidFill>
                <a:latin typeface="Agency FB" panose="020B0503020202020204" pitchFamily="34" charset="0"/>
              </a:rPr>
              <a:t>This chlorine gas is used for the manufacture of bleaching powder. </a:t>
            </a:r>
            <a:endParaRPr kumimoji="1" lang="en-US" b="1" dirty="0">
              <a:solidFill>
                <a:schemeClr val="bg1"/>
              </a:solidFill>
              <a:latin typeface="Agency FB" panose="020B0503020202020204" pitchFamily="34" charset="0"/>
            </a:endParaRPr>
          </a:p>
        </p:txBody>
      </p:sp>
      <p:sp>
        <p:nvSpPr>
          <p:cNvPr id="7" name="Rounded Rectangle 6"/>
          <p:cNvSpPr/>
          <p:nvPr/>
        </p:nvSpPr>
        <p:spPr>
          <a:xfrm>
            <a:off x="486046" y="2261402"/>
            <a:ext cx="4543154" cy="641182"/>
          </a:xfrm>
          <a:prstGeom prst="roundRect">
            <a:avLst/>
          </a:prstGeom>
          <a:solidFill>
            <a:schemeClr val="tx1">
              <a:lumMod val="85000"/>
              <a:lumOff val="15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8" name="Rectangle 7"/>
          <p:cNvSpPr/>
          <p:nvPr/>
        </p:nvSpPr>
        <p:spPr>
          <a:xfrm>
            <a:off x="534988" y="2237817"/>
            <a:ext cx="4494212" cy="646331"/>
          </a:xfrm>
          <a:prstGeom prst="rect">
            <a:avLst/>
          </a:prstGeom>
        </p:spPr>
        <p:txBody>
          <a:bodyPr wrap="square">
            <a:spAutoFit/>
          </a:bodyPr>
          <a:lstStyle/>
          <a:p>
            <a:r>
              <a:rPr lang="en-US" b="1" dirty="0">
                <a:solidFill>
                  <a:schemeClr val="bg1"/>
                </a:solidFill>
                <a:latin typeface="Agency FB" panose="020B0503020202020204" pitchFamily="34" charset="0"/>
              </a:rPr>
              <a:t>Bleaching powder is </a:t>
            </a:r>
            <a:r>
              <a:rPr lang="en-US" b="1" dirty="0" smtClean="0">
                <a:solidFill>
                  <a:schemeClr val="bg1"/>
                </a:solidFill>
                <a:latin typeface="Agency FB" panose="020B0503020202020204" pitchFamily="34" charset="0"/>
              </a:rPr>
              <a:t>produced by </a:t>
            </a:r>
            <a:r>
              <a:rPr lang="en-US" b="1" dirty="0">
                <a:solidFill>
                  <a:schemeClr val="bg1"/>
                </a:solidFill>
                <a:latin typeface="Agency FB" panose="020B0503020202020204" pitchFamily="34" charset="0"/>
              </a:rPr>
              <a:t>the action of chlorine on dry slaked lime [Ca(OH)</a:t>
            </a:r>
            <a:r>
              <a:rPr lang="en-US" b="1" baseline="-25000" dirty="0">
                <a:solidFill>
                  <a:schemeClr val="bg1"/>
                </a:solidFill>
                <a:latin typeface="Agency FB" panose="020B0503020202020204" pitchFamily="34" charset="0"/>
              </a:rPr>
              <a:t>2</a:t>
            </a:r>
            <a:r>
              <a:rPr lang="en-US" b="1" dirty="0">
                <a:solidFill>
                  <a:schemeClr val="bg1"/>
                </a:solidFill>
                <a:latin typeface="Agency FB" panose="020B0503020202020204" pitchFamily="34" charset="0"/>
              </a:rPr>
              <a:t>]. </a:t>
            </a:r>
            <a:endParaRPr kumimoji="1" lang="en-US" b="1" dirty="0">
              <a:solidFill>
                <a:schemeClr val="bg1"/>
              </a:solidFill>
              <a:latin typeface="Agency FB" panose="020B0503020202020204" pitchFamily="34" charset="0"/>
            </a:endParaRPr>
          </a:p>
        </p:txBody>
      </p:sp>
      <p:sp>
        <p:nvSpPr>
          <p:cNvPr id="9" name="Rounded Rectangle 8"/>
          <p:cNvSpPr/>
          <p:nvPr/>
        </p:nvSpPr>
        <p:spPr>
          <a:xfrm>
            <a:off x="486046" y="2941907"/>
            <a:ext cx="4543154" cy="363632"/>
          </a:xfrm>
          <a:prstGeom prst="roundRect">
            <a:avLst/>
          </a:prstGeom>
          <a:solidFill>
            <a:schemeClr val="tx1">
              <a:lumMod val="85000"/>
              <a:lumOff val="15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10" name="Rectangle 9"/>
          <p:cNvSpPr/>
          <p:nvPr/>
        </p:nvSpPr>
        <p:spPr>
          <a:xfrm>
            <a:off x="533056" y="2924406"/>
            <a:ext cx="1494477" cy="369332"/>
          </a:xfrm>
          <a:prstGeom prst="rect">
            <a:avLst/>
          </a:prstGeom>
        </p:spPr>
        <p:txBody>
          <a:bodyPr wrap="square">
            <a:spAutoFit/>
          </a:bodyPr>
          <a:lstStyle/>
          <a:p>
            <a:r>
              <a:rPr lang="en-US" b="1" dirty="0">
                <a:solidFill>
                  <a:srgbClr val="FFFF00"/>
                </a:solidFill>
                <a:latin typeface="Agency FB" panose="020B0503020202020204" pitchFamily="34" charset="0"/>
              </a:rPr>
              <a:t>Ca(OH)</a:t>
            </a:r>
            <a:r>
              <a:rPr lang="en-US" b="1" baseline="-25000" dirty="0">
                <a:solidFill>
                  <a:srgbClr val="FFFF00"/>
                </a:solidFill>
                <a:latin typeface="Agency FB" panose="020B0503020202020204" pitchFamily="34" charset="0"/>
              </a:rPr>
              <a:t>2</a:t>
            </a:r>
            <a:r>
              <a:rPr lang="en-US" b="1" dirty="0">
                <a:solidFill>
                  <a:srgbClr val="FFFF00"/>
                </a:solidFill>
                <a:latin typeface="Agency FB" panose="020B0503020202020204" pitchFamily="34" charset="0"/>
              </a:rPr>
              <a:t> + </a:t>
            </a:r>
            <a:r>
              <a:rPr lang="en-US" b="1" dirty="0" smtClean="0">
                <a:solidFill>
                  <a:srgbClr val="FFFF00"/>
                </a:solidFill>
                <a:latin typeface="Agency FB" panose="020B0503020202020204" pitchFamily="34" charset="0"/>
              </a:rPr>
              <a:t>Cl</a:t>
            </a:r>
            <a:r>
              <a:rPr lang="en-US" b="1" baseline="-25000" dirty="0" smtClean="0">
                <a:solidFill>
                  <a:srgbClr val="FFFF00"/>
                </a:solidFill>
                <a:latin typeface="Agency FB" panose="020B0503020202020204" pitchFamily="34" charset="0"/>
              </a:rPr>
              <a:t>2</a:t>
            </a:r>
            <a:endParaRPr kumimoji="1" lang="en-US" b="1" dirty="0">
              <a:solidFill>
                <a:srgbClr val="FFFF00"/>
              </a:solidFill>
              <a:latin typeface="Agency FB" panose="020B0503020202020204" pitchFamily="34" charset="0"/>
            </a:endParaRPr>
          </a:p>
        </p:txBody>
      </p:sp>
      <p:cxnSp>
        <p:nvCxnSpPr>
          <p:cNvPr id="11" name="Straight Arrow Connector 10"/>
          <p:cNvCxnSpPr/>
          <p:nvPr/>
        </p:nvCxnSpPr>
        <p:spPr>
          <a:xfrm>
            <a:off x="1903708" y="3109072"/>
            <a:ext cx="606039"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87384" y="2924406"/>
            <a:ext cx="1427416" cy="369332"/>
          </a:xfrm>
          <a:prstGeom prst="rect">
            <a:avLst/>
          </a:prstGeom>
        </p:spPr>
        <p:txBody>
          <a:bodyPr wrap="square">
            <a:spAutoFit/>
          </a:bodyPr>
          <a:lstStyle/>
          <a:p>
            <a:r>
              <a:rPr lang="en-US" b="1" dirty="0" smtClean="0">
                <a:solidFill>
                  <a:srgbClr val="FFFF00"/>
                </a:solidFill>
                <a:latin typeface="Agency FB" panose="020B0503020202020204" pitchFamily="34" charset="0"/>
              </a:rPr>
              <a:t>CaOCl</a:t>
            </a:r>
            <a:r>
              <a:rPr lang="en-US" b="1" baseline="-25000" dirty="0" smtClean="0">
                <a:solidFill>
                  <a:srgbClr val="FFFF00"/>
                </a:solidFill>
                <a:latin typeface="Agency FB" panose="020B0503020202020204" pitchFamily="34" charset="0"/>
              </a:rPr>
              <a:t>2</a:t>
            </a:r>
            <a:r>
              <a:rPr lang="en-US" b="1" dirty="0" smtClean="0">
                <a:solidFill>
                  <a:srgbClr val="FFFF00"/>
                </a:solidFill>
                <a:latin typeface="Agency FB" panose="020B0503020202020204" pitchFamily="34" charset="0"/>
              </a:rPr>
              <a:t> </a:t>
            </a:r>
            <a:r>
              <a:rPr lang="en-US" b="1" dirty="0">
                <a:solidFill>
                  <a:srgbClr val="FFFF00"/>
                </a:solidFill>
                <a:latin typeface="Agency FB" panose="020B0503020202020204" pitchFamily="34" charset="0"/>
              </a:rPr>
              <a:t>+ H</a:t>
            </a:r>
            <a:r>
              <a:rPr lang="en-US" b="1" baseline="-25000" dirty="0">
                <a:solidFill>
                  <a:srgbClr val="FFFF00"/>
                </a:solidFill>
                <a:latin typeface="Agency FB" panose="020B0503020202020204" pitchFamily="34" charset="0"/>
              </a:rPr>
              <a:t>2</a:t>
            </a:r>
            <a:r>
              <a:rPr lang="en-US" b="1" dirty="0">
                <a:solidFill>
                  <a:srgbClr val="FFFF00"/>
                </a:solidFill>
                <a:latin typeface="Agency FB" panose="020B0503020202020204" pitchFamily="34" charset="0"/>
              </a:rPr>
              <a:t>O</a:t>
            </a:r>
            <a:endParaRPr kumimoji="1" lang="en-US" b="1" dirty="0">
              <a:solidFill>
                <a:srgbClr val="FFFF00"/>
              </a:solidFill>
              <a:latin typeface="Agency FB" panose="020B0503020202020204" pitchFamily="34" charset="0"/>
            </a:endParaRPr>
          </a:p>
        </p:txBody>
      </p:sp>
      <p:grpSp>
        <p:nvGrpSpPr>
          <p:cNvPr id="13" name="Group 12"/>
          <p:cNvGrpSpPr/>
          <p:nvPr/>
        </p:nvGrpSpPr>
        <p:grpSpPr>
          <a:xfrm>
            <a:off x="990600" y="3356109"/>
            <a:ext cx="3648373" cy="1439845"/>
            <a:chOff x="-2491875" y="3182281"/>
            <a:chExt cx="4861757" cy="1920240"/>
          </a:xfrm>
        </p:grpSpPr>
        <p:pic>
          <p:nvPicPr>
            <p:cNvPr id="14"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66" y="3182281"/>
              <a:ext cx="2441448" cy="1920240"/>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5" name="Picture 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1875" y="3182281"/>
              <a:ext cx="2441451" cy="1920240"/>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pSp>
      <p:sp>
        <p:nvSpPr>
          <p:cNvPr id="16" name="Content Placeholder 2"/>
          <p:cNvSpPr txBox="1">
            <a:spLocks/>
          </p:cNvSpPr>
          <p:nvPr/>
        </p:nvSpPr>
        <p:spPr>
          <a:xfrm>
            <a:off x="2903855" y="306685"/>
            <a:ext cx="3336290"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r>
              <a:rPr lang="en-US" sz="2400" dirty="0" smtClean="0">
                <a:solidFill>
                  <a:srgbClr val="FFFF00"/>
                </a:solidFill>
                <a:latin typeface="HandelGotDBol"/>
              </a:rPr>
              <a:t>BLEACHING POWDER </a:t>
            </a:r>
            <a:endParaRPr lang="en-US" sz="2400" dirty="0">
              <a:solidFill>
                <a:srgbClr val="FFFF00"/>
              </a:solidFill>
              <a:latin typeface="HandelGotDBol"/>
            </a:endParaRPr>
          </a:p>
        </p:txBody>
      </p:sp>
    </p:spTree>
    <p:extLst>
      <p:ext uri="{BB962C8B-B14F-4D97-AF65-F5344CB8AC3E}">
        <p14:creationId xmlns:p14="http://schemas.microsoft.com/office/powerpoint/2010/main" val="58007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p:tgtEl>
                                          <p:spTgt spid="6"/>
                                        </p:tgtEl>
                                        <p:attrNameLst>
                                          <p:attrName>ppt_x</p:attrName>
                                        </p:attrNameLst>
                                      </p:cBhvr>
                                      <p:tavLst>
                                        <p:tav tm="0">
                                          <p:val>
                                            <p:strVal val="#ppt_x-#ppt_w*1.125000"/>
                                          </p:val>
                                        </p:tav>
                                        <p:tav tm="100000">
                                          <p:val>
                                            <p:strVal val="#ppt_x"/>
                                          </p:val>
                                        </p:tav>
                                      </p:tavLst>
                                    </p:anim>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p:tgtEl>
                                          <p:spTgt spid="8"/>
                                        </p:tgtEl>
                                        <p:attrNameLst>
                                          <p:attrName>ppt_x</p:attrName>
                                        </p:attrNameLst>
                                      </p:cBhvr>
                                      <p:tavLst>
                                        <p:tav tm="0">
                                          <p:val>
                                            <p:strVal val="#ppt_x-#ppt_w*1.125000"/>
                                          </p:val>
                                        </p:tav>
                                        <p:tav tm="100000">
                                          <p:val>
                                            <p:strVal val="#ppt_x"/>
                                          </p:val>
                                        </p:tav>
                                      </p:tavLst>
                                    </p:anim>
                                    <p:animEffect transition="in" filter="wipe(right)">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p:tgtEl>
                                          <p:spTgt spid="10"/>
                                        </p:tgtEl>
                                        <p:attrNameLst>
                                          <p:attrName>ppt_x</p:attrName>
                                        </p:attrNameLst>
                                      </p:cBhvr>
                                      <p:tavLst>
                                        <p:tav tm="0">
                                          <p:val>
                                            <p:strVal val="#ppt_x-#ppt_w*1.125000"/>
                                          </p:val>
                                        </p:tav>
                                        <p:tav tm="100000">
                                          <p:val>
                                            <p:strVal val="#ppt_x"/>
                                          </p:val>
                                        </p:tav>
                                      </p:tavLst>
                                    </p:anim>
                                    <p:animEffect transition="in" filter="wipe(right)">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8"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p:tgtEl>
                                          <p:spTgt spid="11"/>
                                        </p:tgtEl>
                                        <p:attrNameLst>
                                          <p:attrName>ppt_x</p:attrName>
                                        </p:attrNameLst>
                                      </p:cBhvr>
                                      <p:tavLst>
                                        <p:tav tm="0">
                                          <p:val>
                                            <p:strVal val="#ppt_x-#ppt_w*1.125000"/>
                                          </p:val>
                                        </p:tav>
                                        <p:tav tm="100000">
                                          <p:val>
                                            <p:strVal val="#ppt_x"/>
                                          </p:val>
                                        </p:tav>
                                      </p:tavLst>
                                    </p:anim>
                                    <p:animEffect transition="in" filter="wipe(right)">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p:tgtEl>
                                          <p:spTgt spid="12"/>
                                        </p:tgtEl>
                                        <p:attrNameLst>
                                          <p:attrName>ppt_x</p:attrName>
                                        </p:attrNameLst>
                                      </p:cBhvr>
                                      <p:tavLst>
                                        <p:tav tm="0">
                                          <p:val>
                                            <p:strVal val="#ppt_x-#ppt_w*1.125000"/>
                                          </p:val>
                                        </p:tav>
                                        <p:tav tm="100000">
                                          <p:val>
                                            <p:strVal val="#ppt_x"/>
                                          </p:val>
                                        </p:tav>
                                      </p:tavLst>
                                    </p:anim>
                                    <p:animEffect transition="in" filter="wipe(right)">
                                      <p:cBhvr>
                                        <p:cTn id="57" dur="500"/>
                                        <p:tgtEl>
                                          <p:spTgt spid="12"/>
                                        </p:tgtEl>
                                      </p:cBhvr>
                                    </p:animEffect>
                                  </p:childTnLst>
                                </p:cTn>
                              </p:par>
                            </p:childTnLst>
                          </p:cTn>
                        </p:par>
                        <p:par>
                          <p:cTn id="58" fill="hold">
                            <p:stCondLst>
                              <p:cond delay="500"/>
                            </p:stCondLst>
                            <p:childTnLst>
                              <p:par>
                                <p:cTn id="59" presetID="23" presetClass="entr" presetSubtype="16" fill="hold"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2" grpId="0"/>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4763"/>
            <a:ext cx="9144001" cy="5153027"/>
            <a:chOff x="-1" y="-9527"/>
            <a:chExt cx="9144001" cy="5153027"/>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5791" r="50000" b="34985"/>
            <a:stretch/>
          </p:blipFill>
          <p:spPr>
            <a:xfrm>
              <a:off x="-1" y="2647950"/>
              <a:ext cx="4684191" cy="2495550"/>
            </a:xfrm>
            <a:prstGeom prst="rect">
              <a:avLst/>
            </a:prstGeom>
          </p:spPr>
        </p:pic>
        <p:grpSp>
          <p:nvGrpSpPr>
            <p:cNvPr id="7" name="Group 6"/>
            <p:cNvGrpSpPr/>
            <p:nvPr/>
          </p:nvGrpSpPr>
          <p:grpSpPr>
            <a:xfrm>
              <a:off x="0" y="-9527"/>
              <a:ext cx="9144000" cy="5153027"/>
              <a:chOff x="0" y="-9527"/>
              <a:chExt cx="9144000" cy="5153027"/>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4191" y="1585"/>
                <a:ext cx="4459809" cy="2743200"/>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5555" t="15926" r="5000" b="18519"/>
              <a:stretch/>
            </p:blipFill>
            <p:spPr>
              <a:xfrm>
                <a:off x="0" y="-9527"/>
                <a:ext cx="4684191" cy="2743200"/>
              </a:xfrm>
              <a:prstGeom prst="rect">
                <a:avLst/>
              </a:prstGeom>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33484" r="2908" b="40431"/>
              <a:stretch/>
            </p:blipFill>
            <p:spPr>
              <a:xfrm>
                <a:off x="4684191" y="2733673"/>
                <a:ext cx="4459809" cy="2409827"/>
              </a:xfrm>
              <a:prstGeom prst="rect">
                <a:avLst/>
              </a:prstGeom>
            </p:spPr>
          </p:pic>
        </p:grpSp>
      </p:grpSp>
      <p:pic>
        <p:nvPicPr>
          <p:cNvPr id="3076" name="Picture 4"/>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7144"/>
            <a:ext cx="9144000" cy="515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ectangle 28"/>
          <p:cNvSpPr/>
          <p:nvPr/>
        </p:nvSpPr>
        <p:spPr>
          <a:xfrm>
            <a:off x="-21768" y="1022350"/>
            <a:ext cx="4212558" cy="461665"/>
          </a:xfrm>
          <a:prstGeom prst="rect">
            <a:avLst/>
          </a:prstGeom>
        </p:spPr>
        <p:txBody>
          <a:bodyPr wrap="square">
            <a:spAutoFit/>
          </a:bodyPr>
          <a:lstStyle/>
          <a:p>
            <a:pPr algn="ctr"/>
            <a:r>
              <a:rPr lang="en-US" sz="2400" b="1" dirty="0">
                <a:effectLst>
                  <a:glow rad="101600">
                    <a:schemeClr val="accent2">
                      <a:satMod val="175000"/>
                      <a:alpha val="40000"/>
                    </a:schemeClr>
                  </a:glow>
                </a:effectLst>
              </a:rPr>
              <a:t>Bleaching powder is used –</a:t>
            </a:r>
          </a:p>
        </p:txBody>
      </p:sp>
      <p:grpSp>
        <p:nvGrpSpPr>
          <p:cNvPr id="30" name="Group 29"/>
          <p:cNvGrpSpPr/>
          <p:nvPr/>
        </p:nvGrpSpPr>
        <p:grpSpPr>
          <a:xfrm>
            <a:off x="354023" y="1743265"/>
            <a:ext cx="467714" cy="477926"/>
            <a:chOff x="735393" y="1480599"/>
            <a:chExt cx="467714" cy="477926"/>
          </a:xfrm>
        </p:grpSpPr>
        <p:sp>
          <p:nvSpPr>
            <p:cNvPr id="31" name="Oval 30"/>
            <p:cNvSpPr/>
            <p:nvPr/>
          </p:nvSpPr>
          <p:spPr>
            <a:xfrm>
              <a:off x="735393" y="1480599"/>
              <a:ext cx="467714" cy="477926"/>
            </a:xfrm>
            <a:prstGeom prst="ellipse">
              <a:avLst/>
            </a:prstGeom>
            <a:solidFill>
              <a:srgbClr val="FFFFCC">
                <a:alpha val="75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32" name="TextBox 31"/>
            <p:cNvSpPr txBox="1"/>
            <p:nvPr/>
          </p:nvSpPr>
          <p:spPr>
            <a:xfrm>
              <a:off x="786857" y="1503239"/>
              <a:ext cx="363863" cy="400110"/>
            </a:xfrm>
            <a:prstGeom prst="rect">
              <a:avLst/>
            </a:prstGeom>
            <a:noFill/>
          </p:spPr>
          <p:txBody>
            <a:bodyPr wrap="square" rtlCol="0">
              <a:spAutoFit/>
            </a:bodyPr>
            <a:lstStyle/>
            <a:p>
              <a:pPr defTabSz="685749"/>
              <a:r>
                <a:rPr lang="en-US" b="1" dirty="0">
                  <a:ln w="6350">
                    <a:solidFill>
                      <a:srgbClr val="F79646">
                        <a:lumMod val="75000"/>
                      </a:srgbClr>
                    </a:solidFill>
                  </a:ln>
                  <a:solidFill>
                    <a:srgbClr val="FFFF00"/>
                  </a:solidFill>
                  <a:effectLst>
                    <a:outerShdw blurRad="38100" dist="38100" dir="2700000" algn="tl">
                      <a:srgbClr val="000000">
                        <a:alpha val="43137"/>
                      </a:srgbClr>
                    </a:outerShdw>
                  </a:effectLst>
                  <a:latin typeface="Berlin Sans FB Demi" panose="020E0802020502020306" pitchFamily="34" charset="0"/>
                </a:rPr>
                <a:t> </a:t>
              </a:r>
              <a:r>
                <a:rPr lang="en-US" sz="2000" b="1" dirty="0" err="1" smtClean="0">
                  <a:ln w="6350">
                    <a:noFill/>
                  </a:ln>
                  <a:effectLst/>
                  <a:latin typeface="Berlin Sans FB Demi" panose="020E0802020502020306" pitchFamily="34" charset="0"/>
                </a:rPr>
                <a:t>i</a:t>
              </a:r>
              <a:endParaRPr lang="en-US" sz="2000" b="1" dirty="0">
                <a:ln w="6350">
                  <a:noFill/>
                </a:ln>
                <a:effectLst/>
                <a:latin typeface="Berlin Sans FB Demi" panose="020E0802020502020306" pitchFamily="34" charset="0"/>
              </a:endParaRPr>
            </a:p>
          </p:txBody>
        </p:sp>
      </p:grpSp>
      <p:sp>
        <p:nvSpPr>
          <p:cNvPr id="33" name="Freeform 32"/>
          <p:cNvSpPr/>
          <p:nvPr/>
        </p:nvSpPr>
        <p:spPr>
          <a:xfrm>
            <a:off x="363238" y="1752332"/>
            <a:ext cx="453615" cy="424972"/>
          </a:xfrm>
          <a:custGeom>
            <a:avLst/>
            <a:gdLst>
              <a:gd name="connsiteX0" fmla="*/ 146050 w 1130300"/>
              <a:gd name="connsiteY0" fmla="*/ 120650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508000 w 1130300"/>
              <a:gd name="connsiteY6" fmla="*/ 387350 h 977900"/>
              <a:gd name="connsiteX0" fmla="*/ 222250 w 1130300"/>
              <a:gd name="connsiteY0" fmla="*/ 107950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508000 w 1130300"/>
              <a:gd name="connsiteY6" fmla="*/ 387350 h 977900"/>
              <a:gd name="connsiteX0" fmla="*/ 202623 w 1130300"/>
              <a:gd name="connsiteY0" fmla="*/ 111125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508000 w 1130300"/>
              <a:gd name="connsiteY6" fmla="*/ 387350 h 977900"/>
              <a:gd name="connsiteX0" fmla="*/ 202623 w 1130300"/>
              <a:gd name="connsiteY0" fmla="*/ 111125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360796 w 1130300"/>
              <a:gd name="connsiteY6" fmla="*/ 431800 h 97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300" h="977900">
                <a:moveTo>
                  <a:pt x="202623" y="111125"/>
                </a:moveTo>
                <a:lnTo>
                  <a:pt x="723900" y="0"/>
                </a:lnTo>
                <a:lnTo>
                  <a:pt x="1130300" y="419100"/>
                </a:lnTo>
                <a:lnTo>
                  <a:pt x="914400" y="946150"/>
                </a:lnTo>
                <a:lnTo>
                  <a:pt x="241300" y="977900"/>
                </a:lnTo>
                <a:lnTo>
                  <a:pt x="0" y="539750"/>
                </a:lnTo>
                <a:lnTo>
                  <a:pt x="360796" y="431800"/>
                </a:lnTo>
              </a:path>
            </a:pathLst>
          </a:cu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34" name="Rounded Rectangle 33"/>
          <p:cNvSpPr/>
          <p:nvPr/>
        </p:nvSpPr>
        <p:spPr>
          <a:xfrm>
            <a:off x="825130" y="1496274"/>
            <a:ext cx="5143870" cy="991340"/>
          </a:xfrm>
          <a:prstGeom prst="roundRect">
            <a:avLst>
              <a:gd name="adj" fmla="val 11262"/>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35" name="TextBox 34"/>
          <p:cNvSpPr txBox="1"/>
          <p:nvPr/>
        </p:nvSpPr>
        <p:spPr>
          <a:xfrm>
            <a:off x="832850" y="1517650"/>
            <a:ext cx="5199650" cy="923330"/>
          </a:xfrm>
          <a:prstGeom prst="rect">
            <a:avLst/>
          </a:prstGeom>
          <a:noFill/>
        </p:spPr>
        <p:txBody>
          <a:bodyPr wrap="square" rtlCol="0">
            <a:spAutoFit/>
          </a:bodyPr>
          <a:lstStyle/>
          <a:p>
            <a:r>
              <a:rPr lang="en-US" b="1" dirty="0" smtClean="0">
                <a:solidFill>
                  <a:schemeClr val="bg1"/>
                </a:solidFill>
              </a:rPr>
              <a:t>for </a:t>
            </a:r>
            <a:r>
              <a:rPr lang="en-US" b="1" dirty="0">
                <a:solidFill>
                  <a:schemeClr val="bg1"/>
                </a:solidFill>
              </a:rPr>
              <a:t>bleaching cotton and linen in the textile industry, for </a:t>
            </a:r>
            <a:r>
              <a:rPr lang="en-US" b="1" dirty="0" smtClean="0">
                <a:solidFill>
                  <a:schemeClr val="bg1"/>
                </a:solidFill>
              </a:rPr>
              <a:t>bleaching wood </a:t>
            </a:r>
            <a:r>
              <a:rPr lang="en-US" b="1" dirty="0">
                <a:solidFill>
                  <a:schemeClr val="bg1"/>
                </a:solidFill>
              </a:rPr>
              <a:t>pulp in paper factories and for bleaching washed clothes in laundry;</a:t>
            </a:r>
            <a:endParaRPr kumimoji="1" lang="en-US" b="1" dirty="0">
              <a:solidFill>
                <a:schemeClr val="bg1"/>
              </a:solidFill>
              <a:latin typeface="Bookman Old Style" pitchFamily="18" charset="0"/>
            </a:endParaRPr>
          </a:p>
        </p:txBody>
      </p:sp>
      <p:grpSp>
        <p:nvGrpSpPr>
          <p:cNvPr id="36" name="Group 35"/>
          <p:cNvGrpSpPr/>
          <p:nvPr/>
        </p:nvGrpSpPr>
        <p:grpSpPr>
          <a:xfrm>
            <a:off x="315923" y="2728509"/>
            <a:ext cx="491527" cy="477926"/>
            <a:chOff x="735393" y="1480599"/>
            <a:chExt cx="491527" cy="477926"/>
          </a:xfrm>
        </p:grpSpPr>
        <p:sp>
          <p:nvSpPr>
            <p:cNvPr id="37" name="Oval 36"/>
            <p:cNvSpPr/>
            <p:nvPr/>
          </p:nvSpPr>
          <p:spPr>
            <a:xfrm>
              <a:off x="735393" y="1480599"/>
              <a:ext cx="467714" cy="477926"/>
            </a:xfrm>
            <a:prstGeom prst="ellipse">
              <a:avLst/>
            </a:prstGeom>
            <a:solidFill>
              <a:srgbClr val="FFFFCC">
                <a:alpha val="75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38" name="TextBox 37"/>
            <p:cNvSpPr txBox="1"/>
            <p:nvPr/>
          </p:nvSpPr>
          <p:spPr>
            <a:xfrm>
              <a:off x="761457" y="1503239"/>
              <a:ext cx="465463" cy="400110"/>
            </a:xfrm>
            <a:prstGeom prst="rect">
              <a:avLst/>
            </a:prstGeom>
            <a:noFill/>
          </p:spPr>
          <p:txBody>
            <a:bodyPr wrap="square" rtlCol="0">
              <a:spAutoFit/>
            </a:bodyPr>
            <a:lstStyle/>
            <a:p>
              <a:pPr defTabSz="685749"/>
              <a:r>
                <a:rPr lang="en-US" b="1" dirty="0">
                  <a:ln w="6350">
                    <a:solidFill>
                      <a:srgbClr val="F79646">
                        <a:lumMod val="75000"/>
                      </a:srgbClr>
                    </a:solidFill>
                  </a:ln>
                  <a:solidFill>
                    <a:srgbClr val="FFFF00"/>
                  </a:solidFill>
                  <a:effectLst>
                    <a:outerShdw blurRad="38100" dist="38100" dir="2700000" algn="tl">
                      <a:srgbClr val="000000">
                        <a:alpha val="43137"/>
                      </a:srgbClr>
                    </a:outerShdw>
                  </a:effectLst>
                  <a:latin typeface="Berlin Sans FB Demi" panose="020E0802020502020306" pitchFamily="34" charset="0"/>
                </a:rPr>
                <a:t> </a:t>
              </a:r>
              <a:r>
                <a:rPr lang="en-US" sz="2000" b="1" dirty="0" smtClean="0">
                  <a:ln w="6350">
                    <a:noFill/>
                  </a:ln>
                  <a:effectLst/>
                  <a:latin typeface="Berlin Sans FB Demi" panose="020E0802020502020306" pitchFamily="34" charset="0"/>
                </a:rPr>
                <a:t>ii</a:t>
              </a:r>
              <a:endParaRPr lang="en-US" sz="2000" b="1" dirty="0">
                <a:ln w="6350">
                  <a:noFill/>
                </a:ln>
                <a:effectLst/>
                <a:latin typeface="Berlin Sans FB Demi" panose="020E0802020502020306" pitchFamily="34" charset="0"/>
              </a:endParaRPr>
            </a:p>
          </p:txBody>
        </p:sp>
      </p:grpSp>
      <p:sp>
        <p:nvSpPr>
          <p:cNvPr id="39" name="Freeform 38"/>
          <p:cNvSpPr/>
          <p:nvPr/>
        </p:nvSpPr>
        <p:spPr>
          <a:xfrm>
            <a:off x="325138" y="2737576"/>
            <a:ext cx="453615" cy="424972"/>
          </a:xfrm>
          <a:custGeom>
            <a:avLst/>
            <a:gdLst>
              <a:gd name="connsiteX0" fmla="*/ 146050 w 1130300"/>
              <a:gd name="connsiteY0" fmla="*/ 120650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508000 w 1130300"/>
              <a:gd name="connsiteY6" fmla="*/ 387350 h 977900"/>
              <a:gd name="connsiteX0" fmla="*/ 222250 w 1130300"/>
              <a:gd name="connsiteY0" fmla="*/ 107950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508000 w 1130300"/>
              <a:gd name="connsiteY6" fmla="*/ 387350 h 977900"/>
              <a:gd name="connsiteX0" fmla="*/ 202623 w 1130300"/>
              <a:gd name="connsiteY0" fmla="*/ 111125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508000 w 1130300"/>
              <a:gd name="connsiteY6" fmla="*/ 387350 h 977900"/>
              <a:gd name="connsiteX0" fmla="*/ 202623 w 1130300"/>
              <a:gd name="connsiteY0" fmla="*/ 111125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360796 w 1130300"/>
              <a:gd name="connsiteY6" fmla="*/ 431800 h 97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300" h="977900">
                <a:moveTo>
                  <a:pt x="202623" y="111125"/>
                </a:moveTo>
                <a:lnTo>
                  <a:pt x="723900" y="0"/>
                </a:lnTo>
                <a:lnTo>
                  <a:pt x="1130300" y="419100"/>
                </a:lnTo>
                <a:lnTo>
                  <a:pt x="914400" y="946150"/>
                </a:lnTo>
                <a:lnTo>
                  <a:pt x="241300" y="977900"/>
                </a:lnTo>
                <a:lnTo>
                  <a:pt x="0" y="539750"/>
                </a:lnTo>
                <a:lnTo>
                  <a:pt x="360796" y="431800"/>
                </a:lnTo>
              </a:path>
            </a:pathLst>
          </a:cu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40" name="Rounded Rectangle 39"/>
          <p:cNvSpPr/>
          <p:nvPr/>
        </p:nvSpPr>
        <p:spPr>
          <a:xfrm>
            <a:off x="799730" y="2580770"/>
            <a:ext cx="5143870" cy="665836"/>
          </a:xfrm>
          <a:prstGeom prst="roundRect">
            <a:avLst>
              <a:gd name="adj" fmla="val 11262"/>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41" name="TextBox 40"/>
          <p:cNvSpPr txBox="1"/>
          <p:nvPr/>
        </p:nvSpPr>
        <p:spPr>
          <a:xfrm>
            <a:off x="807450" y="2568208"/>
            <a:ext cx="5059950" cy="646331"/>
          </a:xfrm>
          <a:prstGeom prst="rect">
            <a:avLst/>
          </a:prstGeom>
          <a:noFill/>
        </p:spPr>
        <p:txBody>
          <a:bodyPr wrap="square" rtlCol="0">
            <a:spAutoFit/>
          </a:bodyPr>
          <a:lstStyle/>
          <a:p>
            <a:r>
              <a:rPr lang="en-US" b="1" dirty="0">
                <a:solidFill>
                  <a:schemeClr val="bg1"/>
                </a:solidFill>
              </a:rPr>
              <a:t>as an oxidising agent in many chemical industries</a:t>
            </a:r>
            <a:r>
              <a:rPr lang="en-US" b="1" dirty="0" smtClean="0">
                <a:solidFill>
                  <a:schemeClr val="bg1"/>
                </a:solidFill>
              </a:rPr>
              <a:t>; and </a:t>
            </a:r>
            <a:endParaRPr lang="en-US" b="1" dirty="0">
              <a:solidFill>
                <a:schemeClr val="bg1"/>
              </a:solidFill>
            </a:endParaRPr>
          </a:p>
        </p:txBody>
      </p:sp>
      <p:grpSp>
        <p:nvGrpSpPr>
          <p:cNvPr id="42" name="Group 41"/>
          <p:cNvGrpSpPr/>
          <p:nvPr/>
        </p:nvGrpSpPr>
        <p:grpSpPr>
          <a:xfrm>
            <a:off x="315923" y="3505727"/>
            <a:ext cx="491527" cy="477926"/>
            <a:chOff x="735393" y="1480599"/>
            <a:chExt cx="491527" cy="477926"/>
          </a:xfrm>
        </p:grpSpPr>
        <p:sp>
          <p:nvSpPr>
            <p:cNvPr id="43" name="Oval 42"/>
            <p:cNvSpPr/>
            <p:nvPr/>
          </p:nvSpPr>
          <p:spPr>
            <a:xfrm>
              <a:off x="735393" y="1480599"/>
              <a:ext cx="467714" cy="477926"/>
            </a:xfrm>
            <a:prstGeom prst="ellipse">
              <a:avLst/>
            </a:prstGeom>
            <a:solidFill>
              <a:srgbClr val="FFFFCC">
                <a:alpha val="75000"/>
              </a:srgb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44" name="TextBox 43"/>
            <p:cNvSpPr txBox="1"/>
            <p:nvPr/>
          </p:nvSpPr>
          <p:spPr>
            <a:xfrm>
              <a:off x="761457" y="1503239"/>
              <a:ext cx="465463" cy="400110"/>
            </a:xfrm>
            <a:prstGeom prst="rect">
              <a:avLst/>
            </a:prstGeom>
            <a:noFill/>
          </p:spPr>
          <p:txBody>
            <a:bodyPr wrap="square" rtlCol="0">
              <a:spAutoFit/>
            </a:bodyPr>
            <a:lstStyle/>
            <a:p>
              <a:pPr defTabSz="685749"/>
              <a:r>
                <a:rPr lang="en-US" b="1" dirty="0">
                  <a:ln w="6350">
                    <a:solidFill>
                      <a:srgbClr val="F79646">
                        <a:lumMod val="75000"/>
                      </a:srgbClr>
                    </a:solidFill>
                  </a:ln>
                  <a:solidFill>
                    <a:srgbClr val="FFFF00"/>
                  </a:solidFill>
                  <a:effectLst>
                    <a:outerShdw blurRad="38100" dist="38100" dir="2700000" algn="tl">
                      <a:srgbClr val="000000">
                        <a:alpha val="43137"/>
                      </a:srgbClr>
                    </a:outerShdw>
                  </a:effectLst>
                  <a:latin typeface="Berlin Sans FB Demi" panose="020E0802020502020306" pitchFamily="34" charset="0"/>
                </a:rPr>
                <a:t> </a:t>
              </a:r>
              <a:r>
                <a:rPr lang="en-US" sz="2000" b="1" dirty="0" smtClean="0">
                  <a:ln w="6350">
                    <a:noFill/>
                  </a:ln>
                  <a:effectLst/>
                  <a:latin typeface="Berlin Sans FB Demi" panose="020E0802020502020306" pitchFamily="34" charset="0"/>
                </a:rPr>
                <a:t>iii</a:t>
              </a:r>
              <a:endParaRPr lang="en-US" sz="2000" b="1" dirty="0">
                <a:ln w="6350">
                  <a:noFill/>
                </a:ln>
                <a:effectLst/>
                <a:latin typeface="Berlin Sans FB Demi" panose="020E0802020502020306" pitchFamily="34" charset="0"/>
              </a:endParaRPr>
            </a:p>
          </p:txBody>
        </p:sp>
      </p:grpSp>
      <p:sp>
        <p:nvSpPr>
          <p:cNvPr id="45" name="Freeform 44"/>
          <p:cNvSpPr/>
          <p:nvPr/>
        </p:nvSpPr>
        <p:spPr>
          <a:xfrm>
            <a:off x="325138" y="3514794"/>
            <a:ext cx="453615" cy="424972"/>
          </a:xfrm>
          <a:custGeom>
            <a:avLst/>
            <a:gdLst>
              <a:gd name="connsiteX0" fmla="*/ 146050 w 1130300"/>
              <a:gd name="connsiteY0" fmla="*/ 120650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508000 w 1130300"/>
              <a:gd name="connsiteY6" fmla="*/ 387350 h 977900"/>
              <a:gd name="connsiteX0" fmla="*/ 222250 w 1130300"/>
              <a:gd name="connsiteY0" fmla="*/ 107950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508000 w 1130300"/>
              <a:gd name="connsiteY6" fmla="*/ 387350 h 977900"/>
              <a:gd name="connsiteX0" fmla="*/ 202623 w 1130300"/>
              <a:gd name="connsiteY0" fmla="*/ 111125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508000 w 1130300"/>
              <a:gd name="connsiteY6" fmla="*/ 387350 h 977900"/>
              <a:gd name="connsiteX0" fmla="*/ 202623 w 1130300"/>
              <a:gd name="connsiteY0" fmla="*/ 111125 h 977900"/>
              <a:gd name="connsiteX1" fmla="*/ 723900 w 1130300"/>
              <a:gd name="connsiteY1" fmla="*/ 0 h 977900"/>
              <a:gd name="connsiteX2" fmla="*/ 1130300 w 1130300"/>
              <a:gd name="connsiteY2" fmla="*/ 419100 h 977900"/>
              <a:gd name="connsiteX3" fmla="*/ 914400 w 1130300"/>
              <a:gd name="connsiteY3" fmla="*/ 946150 h 977900"/>
              <a:gd name="connsiteX4" fmla="*/ 241300 w 1130300"/>
              <a:gd name="connsiteY4" fmla="*/ 977900 h 977900"/>
              <a:gd name="connsiteX5" fmla="*/ 0 w 1130300"/>
              <a:gd name="connsiteY5" fmla="*/ 539750 h 977900"/>
              <a:gd name="connsiteX6" fmla="*/ 360796 w 1130300"/>
              <a:gd name="connsiteY6" fmla="*/ 431800 h 97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300" h="977900">
                <a:moveTo>
                  <a:pt x="202623" y="111125"/>
                </a:moveTo>
                <a:lnTo>
                  <a:pt x="723900" y="0"/>
                </a:lnTo>
                <a:lnTo>
                  <a:pt x="1130300" y="419100"/>
                </a:lnTo>
                <a:lnTo>
                  <a:pt x="914400" y="946150"/>
                </a:lnTo>
                <a:lnTo>
                  <a:pt x="241300" y="977900"/>
                </a:lnTo>
                <a:lnTo>
                  <a:pt x="0" y="539750"/>
                </a:lnTo>
                <a:lnTo>
                  <a:pt x="360796" y="431800"/>
                </a:lnTo>
              </a:path>
            </a:pathLst>
          </a:cu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46" name="Rounded Rectangle 45"/>
          <p:cNvSpPr/>
          <p:nvPr/>
        </p:nvSpPr>
        <p:spPr>
          <a:xfrm>
            <a:off x="799730" y="3357988"/>
            <a:ext cx="5143870" cy="665836"/>
          </a:xfrm>
          <a:prstGeom prst="roundRect">
            <a:avLst>
              <a:gd name="adj" fmla="val 11262"/>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47" name="TextBox 46"/>
          <p:cNvSpPr txBox="1"/>
          <p:nvPr/>
        </p:nvSpPr>
        <p:spPr>
          <a:xfrm>
            <a:off x="807450" y="3496012"/>
            <a:ext cx="4755150" cy="369332"/>
          </a:xfrm>
          <a:prstGeom prst="rect">
            <a:avLst/>
          </a:prstGeom>
          <a:noFill/>
        </p:spPr>
        <p:txBody>
          <a:bodyPr wrap="square" rtlCol="0">
            <a:spAutoFit/>
          </a:bodyPr>
          <a:lstStyle/>
          <a:p>
            <a:r>
              <a:rPr lang="en-US" b="1" dirty="0">
                <a:solidFill>
                  <a:schemeClr val="bg1"/>
                </a:solidFill>
              </a:rPr>
              <a:t>to make drinking water free from germs.</a:t>
            </a:r>
          </a:p>
        </p:txBody>
      </p:sp>
      <p:sp>
        <p:nvSpPr>
          <p:cNvPr id="48" name="Content Placeholder 2"/>
          <p:cNvSpPr txBox="1">
            <a:spLocks/>
          </p:cNvSpPr>
          <p:nvPr/>
        </p:nvSpPr>
        <p:spPr>
          <a:xfrm>
            <a:off x="2903855" y="306685"/>
            <a:ext cx="3336290"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r>
              <a:rPr lang="en-US" sz="2400" smtClean="0">
                <a:solidFill>
                  <a:srgbClr val="FFFF00"/>
                </a:solidFill>
                <a:latin typeface="HandelGotDBol"/>
              </a:rPr>
              <a:t>BLEACHING POWDER </a:t>
            </a:r>
            <a:endParaRPr lang="en-US" sz="2400" dirty="0">
              <a:solidFill>
                <a:srgbClr val="FFFF00"/>
              </a:solidFill>
              <a:latin typeface="HandelGotDBol"/>
            </a:endParaRPr>
          </a:p>
        </p:txBody>
      </p:sp>
    </p:spTree>
    <p:extLst>
      <p:ext uri="{BB962C8B-B14F-4D97-AF65-F5344CB8AC3E}">
        <p14:creationId xmlns:p14="http://schemas.microsoft.com/office/powerpoint/2010/main" val="186259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0-#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300"/>
                                        <p:tgtEl>
                                          <p:spTgt spid="33"/>
                                        </p:tgtEl>
                                      </p:cBhvr>
                                    </p:animEffect>
                                  </p:childTnLst>
                                </p:cTn>
                              </p:par>
                              <p:par>
                                <p:cTn id="18" presetID="23" presetClass="entr" presetSubtype="272"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500" fill="hold"/>
                                        <p:tgtEl>
                                          <p:spTgt spid="30"/>
                                        </p:tgtEl>
                                        <p:attrNameLst>
                                          <p:attrName>ppt_w</p:attrName>
                                        </p:attrNameLst>
                                      </p:cBhvr>
                                      <p:tavLst>
                                        <p:tav tm="0">
                                          <p:val>
                                            <p:strVal val="2/3*#ppt_w"/>
                                          </p:val>
                                        </p:tav>
                                        <p:tav tm="100000">
                                          <p:val>
                                            <p:strVal val="#ppt_w"/>
                                          </p:val>
                                        </p:tav>
                                      </p:tavLst>
                                    </p:anim>
                                    <p:anim calcmode="lin" valueType="num">
                                      <p:cBhvr>
                                        <p:cTn id="21" dur="500" fill="hold"/>
                                        <p:tgtEl>
                                          <p:spTgt spid="30"/>
                                        </p:tgtEl>
                                        <p:attrNameLst>
                                          <p:attrName>ppt_h</p:attrName>
                                        </p:attrNameLst>
                                      </p:cBhvr>
                                      <p:tavLst>
                                        <p:tav tm="0">
                                          <p:val>
                                            <p:strVal val="2/3*#ppt_h"/>
                                          </p:val>
                                        </p:tav>
                                        <p:tav tm="100000">
                                          <p:val>
                                            <p:strVal val="#ppt_h"/>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400"/>
                                        <p:tgtEl>
                                          <p:spTgt spid="35"/>
                                        </p:tgtEl>
                                        <p:attrNameLst>
                                          <p:attrName>ppt_x</p:attrName>
                                        </p:attrNameLst>
                                      </p:cBhvr>
                                      <p:tavLst>
                                        <p:tav tm="0">
                                          <p:val>
                                            <p:strVal val="#ppt_x-#ppt_w*1.125000"/>
                                          </p:val>
                                        </p:tav>
                                        <p:tav tm="100000">
                                          <p:val>
                                            <p:strVal val="#ppt_x"/>
                                          </p:val>
                                        </p:tav>
                                      </p:tavLst>
                                    </p:anim>
                                    <p:animEffect transition="in" filter="wipe(right)">
                                      <p:cBhvr>
                                        <p:cTn id="28" dur="4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up)">
                                      <p:cBhvr>
                                        <p:cTn id="33" dur="300"/>
                                        <p:tgtEl>
                                          <p:spTgt spid="39"/>
                                        </p:tgtEl>
                                      </p:cBhvr>
                                    </p:animEffect>
                                  </p:childTnLst>
                                </p:cTn>
                              </p:par>
                              <p:par>
                                <p:cTn id="34" presetID="23" presetClass="entr" presetSubtype="272"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 calcmode="lin" valueType="num">
                                      <p:cBhvr>
                                        <p:cTn id="36" dur="500" fill="hold"/>
                                        <p:tgtEl>
                                          <p:spTgt spid="36"/>
                                        </p:tgtEl>
                                        <p:attrNameLst>
                                          <p:attrName>ppt_w</p:attrName>
                                        </p:attrNameLst>
                                      </p:cBhvr>
                                      <p:tavLst>
                                        <p:tav tm="0">
                                          <p:val>
                                            <p:strVal val="2/3*#ppt_w"/>
                                          </p:val>
                                        </p:tav>
                                        <p:tav tm="100000">
                                          <p:val>
                                            <p:strVal val="#ppt_w"/>
                                          </p:val>
                                        </p:tav>
                                      </p:tavLst>
                                    </p:anim>
                                    <p:anim calcmode="lin" valueType="num">
                                      <p:cBhvr>
                                        <p:cTn id="37" dur="500" fill="hold"/>
                                        <p:tgtEl>
                                          <p:spTgt spid="36"/>
                                        </p:tgtEl>
                                        <p:attrNameLst>
                                          <p:attrName>ppt_h</p:attrName>
                                        </p:attrNameLst>
                                      </p:cBhvr>
                                      <p:tavLst>
                                        <p:tav tm="0">
                                          <p:val>
                                            <p:strVal val="2/3*#ppt_h"/>
                                          </p:val>
                                        </p:tav>
                                        <p:tav tm="100000">
                                          <p:val>
                                            <p:strVal val="#ppt_h"/>
                                          </p:val>
                                        </p:tav>
                                      </p:tavLst>
                                    </p:anim>
                                  </p:childTnLst>
                                </p:cTn>
                              </p:par>
                              <p:par>
                                <p:cTn id="38" presetID="22" presetClass="entr" presetSubtype="8"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left)">
                                      <p:cBhvr>
                                        <p:cTn id="40" dur="500"/>
                                        <p:tgtEl>
                                          <p:spTgt spid="40"/>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400"/>
                                        <p:tgtEl>
                                          <p:spTgt spid="41"/>
                                        </p:tgtEl>
                                        <p:attrNameLst>
                                          <p:attrName>ppt_x</p:attrName>
                                        </p:attrNameLst>
                                      </p:cBhvr>
                                      <p:tavLst>
                                        <p:tav tm="0">
                                          <p:val>
                                            <p:strVal val="#ppt_x-#ppt_w*1.125000"/>
                                          </p:val>
                                        </p:tav>
                                        <p:tav tm="100000">
                                          <p:val>
                                            <p:strVal val="#ppt_x"/>
                                          </p:val>
                                        </p:tav>
                                      </p:tavLst>
                                    </p:anim>
                                    <p:animEffect transition="in" filter="wipe(right)">
                                      <p:cBhvr>
                                        <p:cTn id="44" dur="4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up)">
                                      <p:cBhvr>
                                        <p:cTn id="49" dur="300"/>
                                        <p:tgtEl>
                                          <p:spTgt spid="45"/>
                                        </p:tgtEl>
                                      </p:cBhvr>
                                    </p:animEffect>
                                  </p:childTnLst>
                                </p:cTn>
                              </p:par>
                              <p:par>
                                <p:cTn id="50" presetID="23" presetClass="entr" presetSubtype="272"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p:cTn id="52" dur="500" fill="hold"/>
                                        <p:tgtEl>
                                          <p:spTgt spid="42"/>
                                        </p:tgtEl>
                                        <p:attrNameLst>
                                          <p:attrName>ppt_w</p:attrName>
                                        </p:attrNameLst>
                                      </p:cBhvr>
                                      <p:tavLst>
                                        <p:tav tm="0">
                                          <p:val>
                                            <p:strVal val="2/3*#ppt_w"/>
                                          </p:val>
                                        </p:tav>
                                        <p:tav tm="100000">
                                          <p:val>
                                            <p:strVal val="#ppt_w"/>
                                          </p:val>
                                        </p:tav>
                                      </p:tavLst>
                                    </p:anim>
                                    <p:anim calcmode="lin" valueType="num">
                                      <p:cBhvr>
                                        <p:cTn id="53" dur="500" fill="hold"/>
                                        <p:tgtEl>
                                          <p:spTgt spid="42"/>
                                        </p:tgtEl>
                                        <p:attrNameLst>
                                          <p:attrName>ppt_h</p:attrName>
                                        </p:attrNameLst>
                                      </p:cBhvr>
                                      <p:tavLst>
                                        <p:tav tm="0">
                                          <p:val>
                                            <p:strVal val="2/3*#ppt_h"/>
                                          </p:val>
                                        </p:tav>
                                        <p:tav tm="100000">
                                          <p:val>
                                            <p:strVal val="#ppt_h"/>
                                          </p:val>
                                        </p:tav>
                                      </p:tavLst>
                                    </p:anim>
                                  </p:childTnLst>
                                </p:cTn>
                              </p:par>
                              <p:par>
                                <p:cTn id="54" presetID="22" presetClass="entr" presetSubtype="8"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left)">
                                      <p:cBhvr>
                                        <p:cTn id="56" dur="500"/>
                                        <p:tgtEl>
                                          <p:spTgt spid="46"/>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400"/>
                                        <p:tgtEl>
                                          <p:spTgt spid="47"/>
                                        </p:tgtEl>
                                        <p:attrNameLst>
                                          <p:attrName>ppt_x</p:attrName>
                                        </p:attrNameLst>
                                      </p:cBhvr>
                                      <p:tavLst>
                                        <p:tav tm="0">
                                          <p:val>
                                            <p:strVal val="#ppt_x-#ppt_w*1.125000"/>
                                          </p:val>
                                        </p:tav>
                                        <p:tav tm="100000">
                                          <p:val>
                                            <p:strVal val="#ppt_x"/>
                                          </p:val>
                                        </p:tav>
                                      </p:tavLst>
                                    </p:anim>
                                    <p:animEffect transition="in" filter="wipe(right)">
                                      <p:cBhvr>
                                        <p:cTn id="60" dur="4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animBg="1"/>
      <p:bldP spid="34" grpId="0" animBg="1"/>
      <p:bldP spid="35" grpId="0"/>
      <p:bldP spid="39" grpId="0" animBg="1"/>
      <p:bldP spid="40" grpId="0" animBg="1"/>
      <p:bldP spid="41" grpId="0"/>
      <p:bldP spid="45" grpId="0" animBg="1"/>
      <p:bldP spid="46" grpId="0" animBg="1"/>
      <p:bldP spid="4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077" y="11524"/>
            <a:ext cx="9148154" cy="5120452"/>
            <a:chOff x="-14711" y="-5169"/>
            <a:chExt cx="9148154" cy="5171657"/>
          </a:xfrm>
        </p:grpSpPr>
        <p:grpSp>
          <p:nvGrpSpPr>
            <p:cNvPr id="2" name="Group 1"/>
            <p:cNvGrpSpPr/>
            <p:nvPr/>
          </p:nvGrpSpPr>
          <p:grpSpPr>
            <a:xfrm>
              <a:off x="-14711" y="-5169"/>
              <a:ext cx="9148154" cy="5171657"/>
              <a:chOff x="-14711" y="-5169"/>
              <a:chExt cx="9148154" cy="5171657"/>
            </a:xfrm>
          </p:grpSpPr>
          <p:pic>
            <p:nvPicPr>
              <p:cNvPr id="8194" name="Picture 2" descr="\\192.168.1.34\mt_school\Kaleem\000\5-beautiful-house-design-queensland.jp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7" y="-5169"/>
                <a:ext cx="9144000" cy="51480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92.168.1.34\mt_school\Kaleem\000\5-beautiful-house-design-queensland.jpg"/>
              <p:cNvPicPr>
                <a:picLocks noChangeArrowheads="1"/>
              </p:cNvPicPr>
              <p:nvPr/>
            </p:nvPicPr>
            <p:blipFill rotWithShape="1">
              <a:blip r:embed="rId3" cstate="print">
                <a:extLst>
                  <a:ext uri="{28A0092B-C50C-407E-A947-70E740481C1C}">
                    <a14:useLocalDpi xmlns:a14="http://schemas.microsoft.com/office/drawing/2010/main" val="0"/>
                  </a:ext>
                </a:extLst>
              </a:blip>
              <a:srcRect t="63501"/>
              <a:stretch/>
            </p:blipFill>
            <p:spPr bwMode="auto">
              <a:xfrm>
                <a:off x="-14711" y="3287485"/>
                <a:ext cx="9144000" cy="18790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4331121" y="2165591"/>
              <a:ext cx="1243759" cy="1065018"/>
              <a:chOff x="4331121" y="2165591"/>
              <a:chExt cx="1243759" cy="1065018"/>
            </a:xfrm>
          </p:grpSpPr>
          <p:pic>
            <p:nvPicPr>
              <p:cNvPr id="8197" name="Picture 5" descr="Image result for bowl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1121" y="2582816"/>
                <a:ext cx="1243759" cy="64779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4434679" y="2165591"/>
                <a:ext cx="1041175" cy="615678"/>
                <a:chOff x="4210050" y="1936059"/>
                <a:chExt cx="1403348" cy="813491"/>
              </a:xfrm>
            </p:grpSpPr>
            <p:pic>
              <p:nvPicPr>
                <p:cNvPr id="8199" name="Picture 7" descr="Image result for kanda bhaji on plate"/>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5392" b="84559" l="8007" r="88072">
                              <a14:backgroundMark x1="21895" y1="73775" x2="36765" y2="82108"/>
                            </a14:backgroundRemoval>
                          </a14:imgEffect>
                        </a14:imgLayer>
                      </a14:imgProps>
                    </a:ext>
                    <a:ext uri="{28A0092B-C50C-407E-A947-70E740481C1C}">
                      <a14:useLocalDpi xmlns:a14="http://schemas.microsoft.com/office/drawing/2010/main" val="0"/>
                    </a:ext>
                  </a:extLst>
                </a:blip>
                <a:srcRect l="8224" t="5066" r="11819" b="14910"/>
                <a:stretch/>
              </p:blipFill>
              <p:spPr bwMode="auto">
                <a:xfrm>
                  <a:off x="4267202" y="1936059"/>
                  <a:ext cx="1219198" cy="8134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Image result for kanda bhaji on plate"/>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5392" b="84559" l="8007" r="88072">
                              <a14:backgroundMark x1="21895" y1="73775" x2="36765" y2="82108"/>
                            </a14:backgroundRemoval>
                          </a14:imgEffect>
                        </a14:imgLayer>
                      </a14:imgProps>
                    </a:ext>
                    <a:ext uri="{28A0092B-C50C-407E-A947-70E740481C1C}">
                      <a14:useLocalDpi xmlns:a14="http://schemas.microsoft.com/office/drawing/2010/main" val="0"/>
                    </a:ext>
                  </a:extLst>
                </a:blip>
                <a:srcRect l="63195" t="23249" r="11818" b="40521"/>
                <a:stretch/>
              </p:blipFill>
              <p:spPr bwMode="auto">
                <a:xfrm>
                  <a:off x="5232398" y="2305050"/>
                  <a:ext cx="3810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Image result for kanda bhaji on plate"/>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5392" b="84559" l="8007" r="88072">
                              <a14:backgroundMark x1="21895" y1="73775" x2="36765" y2="82108"/>
                            </a14:backgroundRemoval>
                          </a14:imgEffect>
                        </a14:imgLayer>
                      </a14:imgProps>
                    </a:ext>
                    <a:ext uri="{28A0092B-C50C-407E-A947-70E740481C1C}">
                      <a14:useLocalDpi xmlns:a14="http://schemas.microsoft.com/office/drawing/2010/main" val="0"/>
                    </a:ext>
                  </a:extLst>
                </a:blip>
                <a:srcRect l="63195" t="23249" r="11818" b="40521"/>
                <a:stretch/>
              </p:blipFill>
              <p:spPr bwMode="auto">
                <a:xfrm rot="16200000">
                  <a:off x="4203700" y="2292350"/>
                  <a:ext cx="381000" cy="368300"/>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12" name="Picture 11"/>
          <p:cNvPicPr>
            <a:picLocks/>
          </p:cNvPicPr>
          <p:nvPr/>
        </p:nvPicPr>
        <p:blipFill>
          <a:blip r:embed="rId11">
            <a:extLst>
              <a:ext uri="{28A0092B-C50C-407E-A947-70E740481C1C}">
                <a14:useLocalDpi xmlns:a14="http://schemas.microsoft.com/office/drawing/2010/main" val="0"/>
              </a:ext>
            </a:extLst>
          </a:blip>
          <a:stretch>
            <a:fillRect/>
          </a:stretch>
        </p:blipFill>
        <p:spPr>
          <a:xfrm>
            <a:off x="0" y="-2286"/>
            <a:ext cx="9144000" cy="5148072"/>
          </a:xfrm>
          <a:prstGeom prst="rect">
            <a:avLst/>
          </a:prstGeom>
        </p:spPr>
      </p:pic>
      <p:sp>
        <p:nvSpPr>
          <p:cNvPr id="14" name="Rounded Rectangle 13"/>
          <p:cNvSpPr/>
          <p:nvPr/>
        </p:nvSpPr>
        <p:spPr>
          <a:xfrm>
            <a:off x="333468" y="1001231"/>
            <a:ext cx="5392311" cy="823282"/>
          </a:xfrm>
          <a:prstGeom prst="roundRect">
            <a:avLst/>
          </a:prstGeom>
          <a:solidFill>
            <a:schemeClr val="bg2">
              <a:lumMod val="25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15" name="TextBox 14"/>
          <p:cNvSpPr txBox="1"/>
          <p:nvPr/>
        </p:nvSpPr>
        <p:spPr bwMode="auto">
          <a:xfrm>
            <a:off x="356969" y="1062266"/>
            <a:ext cx="5368809" cy="646331"/>
          </a:xfrm>
          <a:prstGeom prst="rect">
            <a:avLst/>
          </a:prstGeom>
          <a:noFill/>
          <a:ln w="9525">
            <a:noFill/>
            <a:miter lim="800000"/>
            <a:headEnd/>
            <a:tailEnd/>
          </a:ln>
          <a:effectLst/>
        </p:spPr>
        <p:txBody>
          <a:bodyPr wrap="square" rtlCol="0">
            <a:spAutoFit/>
          </a:bodyPr>
          <a:lstStyle/>
          <a:p>
            <a:r>
              <a:rPr lang="en-US" b="1" dirty="0">
                <a:solidFill>
                  <a:schemeClr val="bg1"/>
                </a:solidFill>
                <a:latin typeface="Agency FB" panose="020B0503020202020204" pitchFamily="34" charset="0"/>
              </a:rPr>
              <a:t>The baking soda is commonly used in the kitchen for making tasty </a:t>
            </a:r>
            <a:r>
              <a:rPr lang="en-US" b="1" dirty="0" smtClean="0">
                <a:solidFill>
                  <a:schemeClr val="bg1"/>
                </a:solidFill>
                <a:latin typeface="Agency FB" panose="020B0503020202020204" pitchFamily="34" charset="0"/>
              </a:rPr>
              <a:t>crispy </a:t>
            </a:r>
            <a:r>
              <a:rPr lang="en-US" b="1" dirty="0" err="1" smtClean="0">
                <a:solidFill>
                  <a:schemeClr val="bg1"/>
                </a:solidFill>
                <a:latin typeface="Agency FB" panose="020B0503020202020204" pitchFamily="34" charset="0"/>
              </a:rPr>
              <a:t>pakoras</a:t>
            </a:r>
            <a:r>
              <a:rPr lang="en-US" b="1" dirty="0">
                <a:solidFill>
                  <a:schemeClr val="bg1"/>
                </a:solidFill>
                <a:latin typeface="Agency FB" panose="020B0503020202020204" pitchFamily="34" charset="0"/>
              </a:rPr>
              <a:t>, etc. Sometimes it is added for faster cooking.</a:t>
            </a:r>
            <a:endParaRPr kumimoji="1" lang="en-US" b="1" dirty="0" smtClean="0">
              <a:solidFill>
                <a:schemeClr val="bg1"/>
              </a:solidFill>
              <a:latin typeface="Agency FB" panose="020B0503020202020204" pitchFamily="34" charset="0"/>
            </a:endParaRPr>
          </a:p>
        </p:txBody>
      </p:sp>
      <p:sp>
        <p:nvSpPr>
          <p:cNvPr id="16" name="Rounded Rectangle 15"/>
          <p:cNvSpPr/>
          <p:nvPr/>
        </p:nvSpPr>
        <p:spPr>
          <a:xfrm>
            <a:off x="333468" y="1896287"/>
            <a:ext cx="5392311" cy="954437"/>
          </a:xfrm>
          <a:prstGeom prst="roundRect">
            <a:avLst/>
          </a:prstGeom>
          <a:solidFill>
            <a:schemeClr val="bg2">
              <a:lumMod val="25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18" name="Rounded Rectangle 17"/>
          <p:cNvSpPr/>
          <p:nvPr/>
        </p:nvSpPr>
        <p:spPr>
          <a:xfrm>
            <a:off x="356970" y="2908332"/>
            <a:ext cx="5368808" cy="496178"/>
          </a:xfrm>
          <a:prstGeom prst="roundRect">
            <a:avLst/>
          </a:prstGeom>
          <a:solidFill>
            <a:srgbClr val="A1E9E7">
              <a:alpha val="51000"/>
            </a:srgb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19" name="Rectangle 18"/>
          <p:cNvSpPr/>
          <p:nvPr/>
        </p:nvSpPr>
        <p:spPr>
          <a:xfrm>
            <a:off x="521726" y="2964681"/>
            <a:ext cx="2483296" cy="369332"/>
          </a:xfrm>
          <a:prstGeom prst="rect">
            <a:avLst/>
          </a:prstGeom>
        </p:spPr>
        <p:txBody>
          <a:bodyPr wrap="square">
            <a:spAutoFit/>
          </a:bodyPr>
          <a:lstStyle/>
          <a:p>
            <a:r>
              <a:rPr lang="en-US" b="1" dirty="0" err="1" smtClean="0"/>
              <a:t>NaCl</a:t>
            </a:r>
            <a:r>
              <a:rPr lang="en-US" b="1" dirty="0" smtClean="0"/>
              <a:t> + H</a:t>
            </a:r>
            <a:r>
              <a:rPr lang="en-US" b="1" baseline="-25000" dirty="0" smtClean="0"/>
              <a:t>2</a:t>
            </a:r>
            <a:r>
              <a:rPr lang="en-US" b="1" dirty="0"/>
              <a:t>O</a:t>
            </a:r>
            <a:r>
              <a:rPr lang="en-US" b="1" dirty="0" smtClean="0"/>
              <a:t> </a:t>
            </a:r>
            <a:r>
              <a:rPr lang="en-US" b="1" dirty="0"/>
              <a:t>+ </a:t>
            </a:r>
            <a:r>
              <a:rPr lang="en-US" b="1" dirty="0" smtClean="0"/>
              <a:t>CO</a:t>
            </a:r>
            <a:r>
              <a:rPr lang="en-US" b="1" baseline="-25000" dirty="0" smtClean="0"/>
              <a:t>2  </a:t>
            </a:r>
            <a:r>
              <a:rPr lang="en-US" b="1" dirty="0" smtClean="0"/>
              <a:t>+ NH</a:t>
            </a:r>
            <a:r>
              <a:rPr lang="en-US" b="1" baseline="-25000" dirty="0" smtClean="0"/>
              <a:t>3</a:t>
            </a:r>
            <a:endParaRPr kumimoji="1" lang="en-US" b="1" dirty="0">
              <a:solidFill>
                <a:srgbClr val="000099"/>
              </a:solidFill>
              <a:latin typeface="Bookman Old Style" pitchFamily="18" charset="0"/>
            </a:endParaRPr>
          </a:p>
        </p:txBody>
      </p:sp>
      <p:cxnSp>
        <p:nvCxnSpPr>
          <p:cNvPr id="20" name="Straight Arrow Connector 19"/>
          <p:cNvCxnSpPr/>
          <p:nvPr/>
        </p:nvCxnSpPr>
        <p:spPr>
          <a:xfrm>
            <a:off x="3006803" y="3208519"/>
            <a:ext cx="606039" cy="0"/>
          </a:xfrm>
          <a:prstGeom prst="straightConnector1">
            <a:avLst/>
          </a:prstGeom>
          <a:solidFill>
            <a:schemeClr val="bg2">
              <a:lumMod val="75000"/>
              <a:alpha val="51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cxnSp>
      <p:sp>
        <p:nvSpPr>
          <p:cNvPr id="21" name="Rectangle 20"/>
          <p:cNvSpPr/>
          <p:nvPr/>
        </p:nvSpPr>
        <p:spPr>
          <a:xfrm>
            <a:off x="3666654" y="2991110"/>
            <a:ext cx="1795716" cy="369332"/>
          </a:xfrm>
          <a:prstGeom prst="rect">
            <a:avLst/>
          </a:prstGeom>
        </p:spPr>
        <p:txBody>
          <a:bodyPr wrap="square">
            <a:spAutoFit/>
          </a:bodyPr>
          <a:lstStyle/>
          <a:p>
            <a:r>
              <a:rPr lang="en-US" b="1" dirty="0" smtClean="0"/>
              <a:t>NH</a:t>
            </a:r>
            <a:r>
              <a:rPr lang="en-US" b="1" baseline="-25000" dirty="0" smtClean="0"/>
              <a:t>4</a:t>
            </a:r>
            <a:r>
              <a:rPr lang="en-US" b="1" dirty="0" smtClean="0"/>
              <a:t>Cl </a:t>
            </a:r>
            <a:r>
              <a:rPr lang="en-US" b="1" dirty="0"/>
              <a:t>+ </a:t>
            </a:r>
            <a:r>
              <a:rPr lang="en-US" b="1" dirty="0" smtClean="0"/>
              <a:t>NaHCO</a:t>
            </a:r>
            <a:r>
              <a:rPr lang="en-US" b="1" baseline="-25000" dirty="0" smtClean="0"/>
              <a:t>3</a:t>
            </a:r>
            <a:endParaRPr kumimoji="1" lang="en-US" b="1" dirty="0">
              <a:solidFill>
                <a:srgbClr val="000099"/>
              </a:solidFill>
              <a:latin typeface="Bookman Old Style" pitchFamily="18" charset="0"/>
            </a:endParaRPr>
          </a:p>
        </p:txBody>
      </p:sp>
      <p:sp>
        <p:nvSpPr>
          <p:cNvPr id="22" name="Rounded Rectangle 21"/>
          <p:cNvSpPr/>
          <p:nvPr/>
        </p:nvSpPr>
        <p:spPr>
          <a:xfrm>
            <a:off x="333467" y="4030972"/>
            <a:ext cx="5367528" cy="493776"/>
          </a:xfrm>
          <a:prstGeom prst="roundRect">
            <a:avLst/>
          </a:prstGeom>
          <a:solidFill>
            <a:srgbClr val="A1E9E7">
              <a:alpha val="51000"/>
            </a:srgb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23" name="Rectangle 22"/>
          <p:cNvSpPr/>
          <p:nvPr/>
        </p:nvSpPr>
        <p:spPr>
          <a:xfrm>
            <a:off x="498224" y="4067473"/>
            <a:ext cx="1054444" cy="369332"/>
          </a:xfrm>
          <a:prstGeom prst="rect">
            <a:avLst/>
          </a:prstGeom>
        </p:spPr>
        <p:txBody>
          <a:bodyPr wrap="square">
            <a:spAutoFit/>
          </a:bodyPr>
          <a:lstStyle/>
          <a:p>
            <a:r>
              <a:rPr lang="en-US" b="1" dirty="0" smtClean="0"/>
              <a:t>NaHCO</a:t>
            </a:r>
            <a:r>
              <a:rPr lang="en-US" b="1" baseline="-25000" dirty="0" smtClean="0"/>
              <a:t>3</a:t>
            </a:r>
            <a:r>
              <a:rPr lang="en-US" b="1" dirty="0" smtClean="0"/>
              <a:t> </a:t>
            </a:r>
            <a:endParaRPr kumimoji="1" lang="en-US" b="1" dirty="0">
              <a:solidFill>
                <a:srgbClr val="000099"/>
              </a:solidFill>
              <a:latin typeface="Bookman Old Style" pitchFamily="18" charset="0"/>
            </a:endParaRPr>
          </a:p>
        </p:txBody>
      </p:sp>
      <p:cxnSp>
        <p:nvCxnSpPr>
          <p:cNvPr id="24" name="Straight Arrow Connector 23"/>
          <p:cNvCxnSpPr/>
          <p:nvPr/>
        </p:nvCxnSpPr>
        <p:spPr>
          <a:xfrm>
            <a:off x="1562010" y="4295539"/>
            <a:ext cx="746876"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423952" y="4106602"/>
            <a:ext cx="2176716" cy="369332"/>
          </a:xfrm>
          <a:prstGeom prst="rect">
            <a:avLst/>
          </a:prstGeom>
        </p:spPr>
        <p:txBody>
          <a:bodyPr wrap="square">
            <a:spAutoFit/>
          </a:bodyPr>
          <a:lstStyle/>
          <a:p>
            <a:r>
              <a:rPr lang="en-US" b="1" dirty="0" smtClean="0"/>
              <a:t>Na</a:t>
            </a:r>
            <a:r>
              <a:rPr lang="en-US" b="1" baseline="-25000" dirty="0" smtClean="0"/>
              <a:t>2</a:t>
            </a:r>
            <a:r>
              <a:rPr lang="en-US" b="1" dirty="0" smtClean="0"/>
              <a:t>CO</a:t>
            </a:r>
            <a:r>
              <a:rPr lang="en-US" b="1" baseline="-25000" dirty="0" smtClean="0"/>
              <a:t>3  </a:t>
            </a:r>
            <a:r>
              <a:rPr lang="en-US" b="1" dirty="0" smtClean="0"/>
              <a:t>+ H</a:t>
            </a:r>
            <a:r>
              <a:rPr lang="en-US" b="1" baseline="-25000" dirty="0" smtClean="0"/>
              <a:t>2</a:t>
            </a:r>
            <a:r>
              <a:rPr lang="en-US" b="1" dirty="0" smtClean="0"/>
              <a:t>O </a:t>
            </a:r>
            <a:r>
              <a:rPr lang="en-US" b="1" dirty="0"/>
              <a:t>+ </a:t>
            </a:r>
            <a:r>
              <a:rPr lang="en-US" b="1" dirty="0" smtClean="0"/>
              <a:t>CO</a:t>
            </a:r>
            <a:r>
              <a:rPr lang="en-US" b="1" baseline="-25000" dirty="0" smtClean="0"/>
              <a:t>2</a:t>
            </a:r>
            <a:endParaRPr lang="en-US" dirty="0"/>
          </a:p>
        </p:txBody>
      </p:sp>
      <p:sp>
        <p:nvSpPr>
          <p:cNvPr id="26" name="TextBox 25"/>
          <p:cNvSpPr txBox="1"/>
          <p:nvPr/>
        </p:nvSpPr>
        <p:spPr bwMode="auto">
          <a:xfrm>
            <a:off x="377858" y="4061290"/>
            <a:ext cx="381000" cy="369332"/>
          </a:xfrm>
          <a:prstGeom prst="rect">
            <a:avLst/>
          </a:prstGeom>
          <a:noFill/>
          <a:ln w="9525">
            <a:noFill/>
            <a:miter lim="800000"/>
            <a:headEnd/>
            <a:tailEnd/>
          </a:ln>
          <a:effectLst/>
        </p:spPr>
        <p:txBody>
          <a:bodyPr wrap="square" rtlCol="0">
            <a:spAutoFit/>
          </a:bodyPr>
          <a:lstStyle/>
          <a:p>
            <a:pPr>
              <a:spcBef>
                <a:spcPct val="50000"/>
              </a:spcBef>
            </a:pPr>
            <a:r>
              <a:rPr lang="en-US" b="1" dirty="0">
                <a:solidFill>
                  <a:srgbClr val="0000FF"/>
                </a:solidFill>
              </a:rPr>
              <a:t>2</a:t>
            </a:r>
          </a:p>
        </p:txBody>
      </p:sp>
      <p:sp>
        <p:nvSpPr>
          <p:cNvPr id="27" name="TextBox 26"/>
          <p:cNvSpPr txBox="1"/>
          <p:nvPr/>
        </p:nvSpPr>
        <p:spPr bwMode="auto">
          <a:xfrm>
            <a:off x="1552668" y="3986122"/>
            <a:ext cx="685800" cy="369332"/>
          </a:xfrm>
          <a:prstGeom prst="rect">
            <a:avLst/>
          </a:prstGeom>
          <a:noFill/>
          <a:ln w="9525">
            <a:noFill/>
            <a:miter lim="800000"/>
            <a:headEnd/>
            <a:tailEnd/>
          </a:ln>
          <a:effectLst/>
        </p:spPr>
        <p:txBody>
          <a:bodyPr wrap="square" rtlCol="0">
            <a:spAutoFit/>
          </a:bodyPr>
          <a:lstStyle/>
          <a:p>
            <a:pPr>
              <a:spcBef>
                <a:spcPct val="50000"/>
              </a:spcBef>
            </a:pPr>
            <a:r>
              <a:rPr lang="en-US" b="1" dirty="0" smtClean="0">
                <a:solidFill>
                  <a:srgbClr val="FF0000"/>
                </a:solidFill>
              </a:rPr>
              <a:t>Heat</a:t>
            </a:r>
            <a:endParaRPr lang="en-US" b="1" dirty="0">
              <a:solidFill>
                <a:srgbClr val="FF0000"/>
              </a:solidFill>
            </a:endParaRPr>
          </a:p>
        </p:txBody>
      </p:sp>
      <p:sp>
        <p:nvSpPr>
          <p:cNvPr id="28" name="Rounded Rectangle 27"/>
          <p:cNvSpPr/>
          <p:nvPr/>
        </p:nvSpPr>
        <p:spPr>
          <a:xfrm>
            <a:off x="333468" y="3479832"/>
            <a:ext cx="5392310" cy="496178"/>
          </a:xfrm>
          <a:prstGeom prst="roundRect">
            <a:avLst/>
          </a:prstGeom>
          <a:solidFill>
            <a:schemeClr val="bg2">
              <a:lumMod val="25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29" name="TextBox 28"/>
          <p:cNvSpPr txBox="1"/>
          <p:nvPr/>
        </p:nvSpPr>
        <p:spPr bwMode="auto">
          <a:xfrm>
            <a:off x="356970" y="3530478"/>
            <a:ext cx="5368809" cy="369332"/>
          </a:xfrm>
          <a:prstGeom prst="rect">
            <a:avLst/>
          </a:prstGeom>
          <a:noFill/>
          <a:ln w="9525">
            <a:noFill/>
            <a:miter lim="800000"/>
            <a:headEnd/>
            <a:tailEnd/>
          </a:ln>
          <a:effectLst/>
        </p:spPr>
        <p:txBody>
          <a:bodyPr wrap="square" rtlCol="0">
            <a:spAutoFit/>
          </a:bodyPr>
          <a:lstStyle/>
          <a:p>
            <a:r>
              <a:rPr lang="en-US" b="1" dirty="0" smtClean="0">
                <a:solidFill>
                  <a:schemeClr val="bg1"/>
                </a:solidFill>
                <a:latin typeface="Agency FB" panose="020B0503020202020204" pitchFamily="34" charset="0"/>
              </a:rPr>
              <a:t>On heating baking soda we  get washing soda </a:t>
            </a:r>
            <a:endParaRPr kumimoji="1" lang="en-US" b="1" dirty="0" smtClean="0">
              <a:solidFill>
                <a:schemeClr val="bg1"/>
              </a:solidFill>
              <a:latin typeface="Agency FB" panose="020B0503020202020204" pitchFamily="34" charset="0"/>
            </a:endParaRPr>
          </a:p>
        </p:txBody>
      </p:sp>
      <p:sp>
        <p:nvSpPr>
          <p:cNvPr id="7" name="Rectangle 6"/>
          <p:cNvSpPr/>
          <p:nvPr/>
        </p:nvSpPr>
        <p:spPr>
          <a:xfrm>
            <a:off x="304800" y="1898650"/>
            <a:ext cx="5667468" cy="923330"/>
          </a:xfrm>
          <a:prstGeom prst="rect">
            <a:avLst/>
          </a:prstGeom>
        </p:spPr>
        <p:txBody>
          <a:bodyPr wrap="square">
            <a:spAutoFit/>
          </a:bodyPr>
          <a:lstStyle/>
          <a:p>
            <a:r>
              <a:rPr lang="en-US" b="1" dirty="0">
                <a:solidFill>
                  <a:schemeClr val="bg1"/>
                </a:solidFill>
                <a:latin typeface="Agency FB" panose="020B0503020202020204" pitchFamily="34" charset="0"/>
              </a:rPr>
              <a:t>The chemical name of the compound is sodium hydrogen carbonate (NaHCO</a:t>
            </a:r>
            <a:r>
              <a:rPr lang="en-US" b="1" baseline="-25000" dirty="0">
                <a:solidFill>
                  <a:schemeClr val="bg1"/>
                </a:solidFill>
                <a:latin typeface="Agency FB" panose="020B0503020202020204" pitchFamily="34" charset="0"/>
              </a:rPr>
              <a:t>3</a:t>
            </a:r>
            <a:r>
              <a:rPr lang="en-US" b="1" dirty="0">
                <a:solidFill>
                  <a:schemeClr val="bg1"/>
                </a:solidFill>
                <a:latin typeface="Agency FB" panose="020B0503020202020204" pitchFamily="34" charset="0"/>
              </a:rPr>
              <a:t>). It is produced using sodium chloride as one of the raw materials.</a:t>
            </a:r>
            <a:endParaRPr kumimoji="1" lang="en-US" b="1" dirty="0">
              <a:solidFill>
                <a:schemeClr val="bg1"/>
              </a:solidFill>
              <a:latin typeface="Agency FB" panose="020B0503020202020204" pitchFamily="34" charset="0"/>
            </a:endParaRPr>
          </a:p>
        </p:txBody>
      </p:sp>
      <p:cxnSp>
        <p:nvCxnSpPr>
          <p:cNvPr id="30" name="Straight Arrow Connector 29"/>
          <p:cNvCxnSpPr/>
          <p:nvPr/>
        </p:nvCxnSpPr>
        <p:spPr>
          <a:xfrm>
            <a:off x="2925238" y="3169940"/>
            <a:ext cx="746876"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31" name="Content Placeholder 2"/>
          <p:cNvSpPr txBox="1">
            <a:spLocks/>
          </p:cNvSpPr>
          <p:nvPr/>
        </p:nvSpPr>
        <p:spPr>
          <a:xfrm>
            <a:off x="3415997" y="209550"/>
            <a:ext cx="2312007"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r>
              <a:rPr lang="en-US" sz="2400" smtClean="0">
                <a:solidFill>
                  <a:srgbClr val="FFFF00"/>
                </a:solidFill>
                <a:latin typeface="HandelGotDBol"/>
              </a:rPr>
              <a:t>BAKING SODA </a:t>
            </a:r>
            <a:endParaRPr lang="en-US" sz="2400" dirty="0">
              <a:solidFill>
                <a:srgbClr val="FFFF00"/>
              </a:solidFill>
              <a:latin typeface="HandelGotDBol"/>
            </a:endParaRPr>
          </a:p>
        </p:txBody>
      </p:sp>
    </p:spTree>
    <p:extLst>
      <p:ext uri="{BB962C8B-B14F-4D97-AF65-F5344CB8AC3E}">
        <p14:creationId xmlns:p14="http://schemas.microsoft.com/office/powerpoint/2010/main" val="113803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p:tgtEl>
                                          <p:spTgt spid="15"/>
                                        </p:tgtEl>
                                        <p:attrNameLst>
                                          <p:attrName>ppt_x</p:attrName>
                                        </p:attrNameLst>
                                      </p:cBhvr>
                                      <p:tavLst>
                                        <p:tav tm="0">
                                          <p:val>
                                            <p:strVal val="#ppt_x-#ppt_w*1.125000"/>
                                          </p:val>
                                        </p:tav>
                                        <p:tav tm="100000">
                                          <p:val>
                                            <p:strVal val="#ppt_x"/>
                                          </p:val>
                                        </p:tav>
                                      </p:tavLst>
                                    </p:anim>
                                    <p:animEffect transition="in" filter="wipe(righ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p:tgtEl>
                                          <p:spTgt spid="7"/>
                                        </p:tgtEl>
                                        <p:attrNameLst>
                                          <p:attrName>ppt_x</p:attrName>
                                        </p:attrNameLst>
                                      </p:cBhvr>
                                      <p:tavLst>
                                        <p:tav tm="0">
                                          <p:val>
                                            <p:strVal val="#ppt_x-#ppt_w*1.125000"/>
                                          </p:val>
                                        </p:tav>
                                        <p:tav tm="100000">
                                          <p:val>
                                            <p:strVal val="#ppt_x"/>
                                          </p:val>
                                        </p:tav>
                                      </p:tavLst>
                                    </p:anim>
                                    <p:animEffect transition="in" filter="wipe(right)">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p:tgtEl>
                                          <p:spTgt spid="19"/>
                                        </p:tgtEl>
                                        <p:attrNameLst>
                                          <p:attrName>ppt_x</p:attrName>
                                        </p:attrNameLst>
                                      </p:cBhvr>
                                      <p:tavLst>
                                        <p:tav tm="0">
                                          <p:val>
                                            <p:strVal val="#ppt_x-#ppt_w*1.125000"/>
                                          </p:val>
                                        </p:tav>
                                        <p:tav tm="100000">
                                          <p:val>
                                            <p:strVal val="#ppt_x"/>
                                          </p:val>
                                        </p:tav>
                                      </p:tavLst>
                                    </p:anim>
                                    <p:animEffect transition="in" filter="wipe(righ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500"/>
                                        <p:tgtEl>
                                          <p:spTgt spid="30"/>
                                        </p:tgtEl>
                                        <p:attrNameLst>
                                          <p:attrName>ppt_x</p:attrName>
                                        </p:attrNameLst>
                                      </p:cBhvr>
                                      <p:tavLst>
                                        <p:tav tm="0">
                                          <p:val>
                                            <p:strVal val="#ppt_x-#ppt_w*1.125000"/>
                                          </p:val>
                                        </p:tav>
                                        <p:tav tm="100000">
                                          <p:val>
                                            <p:strVal val="#ppt_x"/>
                                          </p:val>
                                        </p:tav>
                                      </p:tavLst>
                                    </p:anim>
                                    <p:animEffect transition="in" filter="wipe(right)">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8"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p:tgtEl>
                                          <p:spTgt spid="21"/>
                                        </p:tgtEl>
                                        <p:attrNameLst>
                                          <p:attrName>ppt_x</p:attrName>
                                        </p:attrNameLst>
                                      </p:cBhvr>
                                      <p:tavLst>
                                        <p:tav tm="0">
                                          <p:val>
                                            <p:strVal val="#ppt_x-#ppt_w*1.125000"/>
                                          </p:val>
                                        </p:tav>
                                        <p:tav tm="100000">
                                          <p:val>
                                            <p:strVal val="#ppt_x"/>
                                          </p:val>
                                        </p:tav>
                                      </p:tavLst>
                                    </p:anim>
                                    <p:animEffect transition="in" filter="wipe(right)">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ntr" presetSubtype="8"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p:tgtEl>
                                          <p:spTgt spid="29"/>
                                        </p:tgtEl>
                                        <p:attrNameLst>
                                          <p:attrName>ppt_x</p:attrName>
                                        </p:attrNameLst>
                                      </p:cBhvr>
                                      <p:tavLst>
                                        <p:tav tm="0">
                                          <p:val>
                                            <p:strVal val="#ppt_x-#ppt_w*1.125000"/>
                                          </p:val>
                                        </p:tav>
                                        <p:tav tm="100000">
                                          <p:val>
                                            <p:strVal val="#ppt_x"/>
                                          </p:val>
                                        </p:tav>
                                      </p:tavLst>
                                    </p:anim>
                                    <p:animEffect transition="in" filter="wipe(right)">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8"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additive="base">
                                        <p:cTn id="80" dur="500"/>
                                        <p:tgtEl>
                                          <p:spTgt spid="23"/>
                                        </p:tgtEl>
                                        <p:attrNameLst>
                                          <p:attrName>ppt_x</p:attrName>
                                        </p:attrNameLst>
                                      </p:cBhvr>
                                      <p:tavLst>
                                        <p:tav tm="0">
                                          <p:val>
                                            <p:strVal val="#ppt_x-#ppt_w*1.125000"/>
                                          </p:val>
                                        </p:tav>
                                        <p:tav tm="100000">
                                          <p:val>
                                            <p:strVal val="#ppt_x"/>
                                          </p:val>
                                        </p:tav>
                                      </p:tavLst>
                                    </p:anim>
                                    <p:animEffect transition="in" filter="wipe(right)">
                                      <p:cBhvr>
                                        <p:cTn id="81" dur="500"/>
                                        <p:tgtEl>
                                          <p:spTgt spid="23"/>
                                        </p:tgtEl>
                                      </p:cBhvr>
                                    </p:animEffect>
                                  </p:childTnLst>
                                </p:cTn>
                              </p:par>
                            </p:childTnLst>
                          </p:cTn>
                        </p:par>
                      </p:childTnLst>
                    </p:cTn>
                  </p:par>
                  <p:par>
                    <p:cTn id="82" fill="hold">
                      <p:stCondLst>
                        <p:cond delay="indefinite"/>
                      </p:stCondLst>
                      <p:childTnLst>
                        <p:par>
                          <p:cTn id="83" fill="hold">
                            <p:stCondLst>
                              <p:cond delay="0"/>
                            </p:stCondLst>
                            <p:childTnLst>
                              <p:par>
                                <p:cTn id="84" presetID="12" presetClass="entr" presetSubtype="8" fill="hold" nodeType="click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p:tgtEl>
                                          <p:spTgt spid="24"/>
                                        </p:tgtEl>
                                        <p:attrNameLst>
                                          <p:attrName>ppt_x</p:attrName>
                                        </p:attrNameLst>
                                      </p:cBhvr>
                                      <p:tavLst>
                                        <p:tav tm="0">
                                          <p:val>
                                            <p:strVal val="#ppt_x-#ppt_w*1.125000"/>
                                          </p:val>
                                        </p:tav>
                                        <p:tav tm="100000">
                                          <p:val>
                                            <p:strVal val="#ppt_x"/>
                                          </p:val>
                                        </p:tav>
                                      </p:tavLst>
                                    </p:anim>
                                    <p:animEffect transition="in" filter="wipe(right)">
                                      <p:cBhvr>
                                        <p:cTn id="87" dur="500"/>
                                        <p:tgtEl>
                                          <p:spTgt spid="24"/>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p:cTn id="90" dur="500" fill="hold"/>
                                        <p:tgtEl>
                                          <p:spTgt spid="27"/>
                                        </p:tgtEl>
                                        <p:attrNameLst>
                                          <p:attrName>ppt_w</p:attrName>
                                        </p:attrNameLst>
                                      </p:cBhvr>
                                      <p:tavLst>
                                        <p:tav tm="0">
                                          <p:val>
                                            <p:fltVal val="0"/>
                                          </p:val>
                                        </p:tav>
                                        <p:tav tm="100000">
                                          <p:val>
                                            <p:strVal val="#ppt_w"/>
                                          </p:val>
                                        </p:tav>
                                      </p:tavLst>
                                    </p:anim>
                                    <p:anim calcmode="lin" valueType="num">
                                      <p:cBhvr>
                                        <p:cTn id="91" dur="500" fill="hold"/>
                                        <p:tgtEl>
                                          <p:spTgt spid="27"/>
                                        </p:tgtEl>
                                        <p:attrNameLst>
                                          <p:attrName>ppt_h</p:attrName>
                                        </p:attrNameLst>
                                      </p:cBhvr>
                                      <p:tavLst>
                                        <p:tav tm="0">
                                          <p:val>
                                            <p:fltVal val="0"/>
                                          </p:val>
                                        </p:tav>
                                        <p:tav tm="100000">
                                          <p:val>
                                            <p:strVal val="#ppt_h"/>
                                          </p:val>
                                        </p:tav>
                                      </p:tavLst>
                                    </p:anim>
                                    <p:animEffect transition="in" filter="fade">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8"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additive="base">
                                        <p:cTn id="97" dur="500"/>
                                        <p:tgtEl>
                                          <p:spTgt spid="25"/>
                                        </p:tgtEl>
                                        <p:attrNameLst>
                                          <p:attrName>ppt_x</p:attrName>
                                        </p:attrNameLst>
                                      </p:cBhvr>
                                      <p:tavLst>
                                        <p:tav tm="0">
                                          <p:val>
                                            <p:strVal val="#ppt_x-#ppt_w*1.125000"/>
                                          </p:val>
                                        </p:tav>
                                        <p:tav tm="100000">
                                          <p:val>
                                            <p:strVal val="#ppt_x"/>
                                          </p:val>
                                        </p:tav>
                                      </p:tavLst>
                                    </p:anim>
                                    <p:animEffect transition="in" filter="wipe(right)">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p:cTn id="103" dur="500" fill="hold"/>
                                        <p:tgtEl>
                                          <p:spTgt spid="26"/>
                                        </p:tgtEl>
                                        <p:attrNameLst>
                                          <p:attrName>ppt_w</p:attrName>
                                        </p:attrNameLst>
                                      </p:cBhvr>
                                      <p:tavLst>
                                        <p:tav tm="0">
                                          <p:val>
                                            <p:fltVal val="0"/>
                                          </p:val>
                                        </p:tav>
                                        <p:tav tm="100000">
                                          <p:val>
                                            <p:strVal val="#ppt_w"/>
                                          </p:val>
                                        </p:tav>
                                      </p:tavLst>
                                    </p:anim>
                                    <p:anim calcmode="lin" valueType="num">
                                      <p:cBhvr>
                                        <p:cTn id="104" dur="500" fill="hold"/>
                                        <p:tgtEl>
                                          <p:spTgt spid="26"/>
                                        </p:tgtEl>
                                        <p:attrNameLst>
                                          <p:attrName>ppt_h</p:attrName>
                                        </p:attrNameLst>
                                      </p:cBhvr>
                                      <p:tavLst>
                                        <p:tav tm="0">
                                          <p:val>
                                            <p:fltVal val="0"/>
                                          </p:val>
                                        </p:tav>
                                        <p:tav tm="100000">
                                          <p:val>
                                            <p:strVal val="#ppt_h"/>
                                          </p:val>
                                        </p:tav>
                                      </p:tavLst>
                                    </p:anim>
                                    <p:animEffect transition="in" filter="fade">
                                      <p:cBhvr>
                                        <p:cTn id="10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8" grpId="0" animBg="1"/>
      <p:bldP spid="19" grpId="0"/>
      <p:bldP spid="21" grpId="0"/>
      <p:bldP spid="22" grpId="0" animBg="1"/>
      <p:bldP spid="23" grpId="0"/>
      <p:bldP spid="25" grpId="0"/>
      <p:bldP spid="26" grpId="0"/>
      <p:bldP spid="27" grpId="0"/>
      <p:bldP spid="28" grpId="0" animBg="1"/>
      <p:bldP spid="29" grpId="0"/>
      <p:bldP spid="7" grpId="0"/>
      <p:bldP spid="3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200569\Desktop\Sceicn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85800" y="1676400"/>
            <a:ext cx="4953000" cy="11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r>
              <a:rPr lang="en-US" altLang="en-US" sz="3500" dirty="0" smtClean="0">
                <a:solidFill>
                  <a:srgbClr val="034EA2"/>
                </a:solidFill>
                <a:latin typeface="Bookman Old Style" pitchFamily="18" charset="0"/>
              </a:rPr>
              <a:t>ACIDS, BASES AND SALTS </a:t>
            </a:r>
            <a:endParaRPr lang="en-US" altLang="en-US" sz="3500" dirty="0">
              <a:solidFill>
                <a:srgbClr val="034EA2"/>
              </a:solidFill>
              <a:latin typeface="Bookman Old Style" pitchFamily="18" charset="0"/>
            </a:endParaRPr>
          </a:p>
        </p:txBody>
      </p:sp>
      <p:sp>
        <p:nvSpPr>
          <p:cNvPr id="4" name="Title 7"/>
          <p:cNvSpPr txBox="1">
            <a:spLocks/>
          </p:cNvSpPr>
          <p:nvPr/>
        </p:nvSpPr>
        <p:spPr bwMode="auto">
          <a:xfrm>
            <a:off x="685800" y="2886482"/>
            <a:ext cx="4789842" cy="76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itchFamily="34" charset="0"/>
              <a:buChar char="•"/>
            </a:pPr>
            <a:r>
              <a:rPr lang="en-US" altLang="en-US" sz="2000" dirty="0" smtClean="0">
                <a:solidFill>
                  <a:srgbClr val="FF6600"/>
                </a:solidFill>
                <a:latin typeface="Bookman Old Style" pitchFamily="18" charset="0"/>
              </a:rPr>
              <a:t>Washing soda and it’s uses</a:t>
            </a:r>
          </a:p>
          <a:p>
            <a:pPr marL="342900" indent="-342900">
              <a:buFont typeface="Arial" pitchFamily="34" charset="0"/>
              <a:buChar char="•"/>
            </a:pPr>
            <a:r>
              <a:rPr lang="en-US" altLang="en-US" sz="2000" dirty="0" smtClean="0">
                <a:solidFill>
                  <a:srgbClr val="FF6600"/>
                </a:solidFill>
                <a:latin typeface="Bookman Old Style" pitchFamily="18" charset="0"/>
              </a:rPr>
              <a:t>Water of </a:t>
            </a:r>
            <a:r>
              <a:rPr lang="en-US" altLang="en-US" sz="2000" dirty="0" err="1" smtClean="0">
                <a:solidFill>
                  <a:srgbClr val="FF6600"/>
                </a:solidFill>
                <a:latin typeface="Bookman Old Style" pitchFamily="18" charset="0"/>
              </a:rPr>
              <a:t>Crystallisation</a:t>
            </a:r>
            <a:endParaRPr lang="en-US" altLang="en-US" sz="2000" dirty="0" smtClean="0">
              <a:solidFill>
                <a:srgbClr val="FF6600"/>
              </a:solidFill>
              <a:latin typeface="Bookman Old Style" pitchFamily="18" charset="0"/>
            </a:endParaRPr>
          </a:p>
          <a:p>
            <a:pPr marL="342900" indent="-342900">
              <a:buFont typeface="Arial" pitchFamily="34" charset="0"/>
              <a:buChar char="•"/>
            </a:pPr>
            <a:r>
              <a:rPr lang="en-US" altLang="en-US" sz="2000" dirty="0" smtClean="0">
                <a:solidFill>
                  <a:srgbClr val="FF6600"/>
                </a:solidFill>
                <a:latin typeface="Bookman Old Style" pitchFamily="18" charset="0"/>
              </a:rPr>
              <a:t>Plaster of Paris and it’s uses</a:t>
            </a:r>
            <a:endParaRPr lang="pt-BR" altLang="en-US" sz="2000" dirty="0">
              <a:solidFill>
                <a:srgbClr val="FF6600"/>
              </a:solidFill>
              <a:latin typeface="Bookman Old Style" pitchFamily="18" charset="0"/>
            </a:endParaRPr>
          </a:p>
        </p:txBody>
      </p:sp>
    </p:spTree>
    <p:extLst>
      <p:ext uri="{BB962C8B-B14F-4D97-AF65-F5344CB8AC3E}">
        <p14:creationId xmlns:p14="http://schemas.microsoft.com/office/powerpoint/2010/main" val="2258178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Related imag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elated image"/>
          <p:cNvPicPr>
            <a:picLocks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81000" y="2525699"/>
            <a:ext cx="4267200" cy="580454"/>
          </a:xfrm>
          <a:prstGeom prst="roundRect">
            <a:avLst/>
          </a:prstGeom>
          <a:solidFill>
            <a:schemeClr val="accent2">
              <a:lumMod val="40000"/>
              <a:lumOff val="60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5" name="Rectangle 4"/>
          <p:cNvSpPr/>
          <p:nvPr/>
        </p:nvSpPr>
        <p:spPr>
          <a:xfrm>
            <a:off x="545756" y="2632980"/>
            <a:ext cx="1054444" cy="369332"/>
          </a:xfrm>
          <a:prstGeom prst="rect">
            <a:avLst/>
          </a:prstGeom>
        </p:spPr>
        <p:txBody>
          <a:bodyPr wrap="square">
            <a:spAutoFit/>
          </a:bodyPr>
          <a:lstStyle/>
          <a:p>
            <a:r>
              <a:rPr lang="en-US" b="1" dirty="0" smtClean="0"/>
              <a:t>NaHCO</a:t>
            </a:r>
            <a:r>
              <a:rPr lang="en-US" b="1" baseline="-25000" dirty="0" smtClean="0"/>
              <a:t>3</a:t>
            </a:r>
            <a:r>
              <a:rPr lang="en-US" b="1" dirty="0" smtClean="0"/>
              <a:t> </a:t>
            </a:r>
            <a:endParaRPr kumimoji="1" lang="en-US" b="1" dirty="0">
              <a:solidFill>
                <a:srgbClr val="000099"/>
              </a:solidFill>
              <a:latin typeface="Bookman Old Style" pitchFamily="18" charset="0"/>
            </a:endParaRPr>
          </a:p>
        </p:txBody>
      </p:sp>
      <p:cxnSp>
        <p:nvCxnSpPr>
          <p:cNvPr id="6" name="Straight Arrow Connector 5"/>
          <p:cNvCxnSpPr/>
          <p:nvPr/>
        </p:nvCxnSpPr>
        <p:spPr>
          <a:xfrm>
            <a:off x="1609542" y="2817646"/>
            <a:ext cx="746876"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471484" y="2632980"/>
            <a:ext cx="2176716" cy="369332"/>
          </a:xfrm>
          <a:prstGeom prst="rect">
            <a:avLst/>
          </a:prstGeom>
        </p:spPr>
        <p:txBody>
          <a:bodyPr wrap="square">
            <a:spAutoFit/>
          </a:bodyPr>
          <a:lstStyle/>
          <a:p>
            <a:r>
              <a:rPr lang="en-US" b="1" dirty="0" smtClean="0"/>
              <a:t>Na</a:t>
            </a:r>
            <a:r>
              <a:rPr lang="en-US" b="1" baseline="-25000" dirty="0" smtClean="0"/>
              <a:t>2</a:t>
            </a:r>
            <a:r>
              <a:rPr lang="en-US" b="1" dirty="0" smtClean="0"/>
              <a:t>CO</a:t>
            </a:r>
            <a:r>
              <a:rPr lang="en-US" b="1" baseline="-25000" dirty="0" smtClean="0"/>
              <a:t>3  </a:t>
            </a:r>
            <a:r>
              <a:rPr lang="en-US" b="1" dirty="0" smtClean="0"/>
              <a:t>+ H</a:t>
            </a:r>
            <a:r>
              <a:rPr lang="en-US" b="1" baseline="-25000" dirty="0" smtClean="0"/>
              <a:t>2</a:t>
            </a:r>
            <a:r>
              <a:rPr lang="en-US" b="1" dirty="0" smtClean="0"/>
              <a:t>O </a:t>
            </a:r>
            <a:r>
              <a:rPr lang="en-US" b="1" dirty="0"/>
              <a:t>+ </a:t>
            </a:r>
            <a:r>
              <a:rPr lang="en-US" b="1" dirty="0" smtClean="0"/>
              <a:t>CO</a:t>
            </a:r>
            <a:r>
              <a:rPr lang="en-US" b="1" baseline="-25000" dirty="0" smtClean="0"/>
              <a:t>2</a:t>
            </a:r>
            <a:endParaRPr lang="en-US" dirty="0"/>
          </a:p>
        </p:txBody>
      </p:sp>
      <p:sp>
        <p:nvSpPr>
          <p:cNvPr id="8" name="TextBox 7"/>
          <p:cNvSpPr txBox="1"/>
          <p:nvPr/>
        </p:nvSpPr>
        <p:spPr bwMode="auto">
          <a:xfrm>
            <a:off x="406340" y="2635808"/>
            <a:ext cx="381000" cy="369332"/>
          </a:xfrm>
          <a:prstGeom prst="rect">
            <a:avLst/>
          </a:prstGeom>
          <a:noFill/>
          <a:ln w="9525">
            <a:noFill/>
            <a:miter lim="800000"/>
            <a:headEnd/>
            <a:tailEnd/>
          </a:ln>
          <a:effectLst/>
        </p:spPr>
        <p:txBody>
          <a:bodyPr wrap="square" rtlCol="0">
            <a:spAutoFit/>
          </a:bodyPr>
          <a:lstStyle/>
          <a:p>
            <a:pPr>
              <a:spcBef>
                <a:spcPct val="50000"/>
              </a:spcBef>
            </a:pPr>
            <a:r>
              <a:rPr lang="en-US" b="1" dirty="0">
                <a:solidFill>
                  <a:srgbClr val="0000FF"/>
                </a:solidFill>
              </a:rPr>
              <a:t>2</a:t>
            </a:r>
          </a:p>
        </p:txBody>
      </p:sp>
      <p:sp>
        <p:nvSpPr>
          <p:cNvPr id="9" name="TextBox 8"/>
          <p:cNvSpPr txBox="1"/>
          <p:nvPr/>
        </p:nvSpPr>
        <p:spPr bwMode="auto">
          <a:xfrm>
            <a:off x="1600200" y="2522540"/>
            <a:ext cx="685800" cy="369332"/>
          </a:xfrm>
          <a:prstGeom prst="rect">
            <a:avLst/>
          </a:prstGeom>
          <a:noFill/>
          <a:ln w="9525">
            <a:noFill/>
            <a:miter lim="800000"/>
            <a:headEnd/>
            <a:tailEnd/>
          </a:ln>
          <a:effectLst/>
        </p:spPr>
        <p:txBody>
          <a:bodyPr wrap="square" rtlCol="0">
            <a:spAutoFit/>
          </a:bodyPr>
          <a:lstStyle/>
          <a:p>
            <a:pPr>
              <a:spcBef>
                <a:spcPct val="50000"/>
              </a:spcBef>
            </a:pPr>
            <a:r>
              <a:rPr lang="en-US" b="1" dirty="0" smtClean="0">
                <a:solidFill>
                  <a:srgbClr val="FF0000"/>
                </a:solidFill>
              </a:rPr>
              <a:t>Heat</a:t>
            </a:r>
            <a:endParaRPr lang="en-US" b="1" dirty="0">
              <a:solidFill>
                <a:srgbClr val="FF0000"/>
              </a:solidFill>
            </a:endParaRPr>
          </a:p>
        </p:txBody>
      </p:sp>
      <p:sp>
        <p:nvSpPr>
          <p:cNvPr id="10" name="Rounded Rectangle 9"/>
          <p:cNvSpPr/>
          <p:nvPr/>
        </p:nvSpPr>
        <p:spPr>
          <a:xfrm>
            <a:off x="381000" y="1065967"/>
            <a:ext cx="4267200" cy="593502"/>
          </a:xfrm>
          <a:prstGeom prst="roundRect">
            <a:avLst/>
          </a:prstGeom>
          <a:solidFill>
            <a:schemeClr val="accent2">
              <a:lumMod val="40000"/>
              <a:lumOff val="60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11" name="TextBox 10"/>
          <p:cNvSpPr txBox="1"/>
          <p:nvPr/>
        </p:nvSpPr>
        <p:spPr bwMode="auto">
          <a:xfrm>
            <a:off x="404502" y="1175538"/>
            <a:ext cx="2066982" cy="369332"/>
          </a:xfrm>
          <a:prstGeom prst="rect">
            <a:avLst/>
          </a:prstGeom>
          <a:noFill/>
          <a:ln w="9525">
            <a:noFill/>
            <a:miter lim="800000"/>
            <a:headEnd/>
            <a:tailEnd/>
          </a:ln>
          <a:effectLst/>
        </p:spPr>
        <p:txBody>
          <a:bodyPr wrap="square" rtlCol="0">
            <a:spAutoFit/>
          </a:bodyPr>
          <a:lstStyle/>
          <a:p>
            <a:r>
              <a:rPr lang="en-US" b="1" dirty="0" smtClean="0"/>
              <a:t>Chemical formula :</a:t>
            </a:r>
          </a:p>
        </p:txBody>
      </p:sp>
      <p:sp>
        <p:nvSpPr>
          <p:cNvPr id="12" name="Rounded Rectangle 11"/>
          <p:cNvSpPr/>
          <p:nvPr/>
        </p:nvSpPr>
        <p:spPr>
          <a:xfrm>
            <a:off x="381000" y="3202262"/>
            <a:ext cx="4267200" cy="580454"/>
          </a:xfrm>
          <a:prstGeom prst="roundRect">
            <a:avLst/>
          </a:prstGeom>
          <a:solidFill>
            <a:schemeClr val="accent2">
              <a:lumMod val="40000"/>
              <a:lumOff val="60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13" name="Rectangle 12"/>
          <p:cNvSpPr/>
          <p:nvPr/>
        </p:nvSpPr>
        <p:spPr>
          <a:xfrm>
            <a:off x="468064" y="3309543"/>
            <a:ext cx="2052606" cy="369332"/>
          </a:xfrm>
          <a:prstGeom prst="rect">
            <a:avLst/>
          </a:prstGeom>
        </p:spPr>
        <p:txBody>
          <a:bodyPr wrap="square">
            <a:spAutoFit/>
          </a:bodyPr>
          <a:lstStyle/>
          <a:p>
            <a:r>
              <a:rPr lang="en-US" b="1" dirty="0" smtClean="0"/>
              <a:t>Na</a:t>
            </a:r>
            <a:r>
              <a:rPr lang="en-US" b="1" baseline="-25000" dirty="0" smtClean="0"/>
              <a:t>2</a:t>
            </a:r>
            <a:r>
              <a:rPr lang="en-US" b="1" dirty="0" smtClean="0"/>
              <a:t>CO</a:t>
            </a:r>
            <a:r>
              <a:rPr lang="en-US" b="1" baseline="-25000" dirty="0" smtClean="0"/>
              <a:t>3 </a:t>
            </a:r>
            <a:r>
              <a:rPr lang="en-US" b="1" dirty="0" smtClean="0"/>
              <a:t>+</a:t>
            </a:r>
            <a:r>
              <a:rPr lang="en-US" b="1" baseline="-25000" dirty="0" smtClean="0"/>
              <a:t> </a:t>
            </a:r>
            <a:r>
              <a:rPr lang="en-US" b="1" dirty="0" smtClean="0"/>
              <a:t>10H</a:t>
            </a:r>
            <a:r>
              <a:rPr lang="en-US" b="1" baseline="-25000" dirty="0" smtClean="0"/>
              <a:t>2</a:t>
            </a:r>
            <a:r>
              <a:rPr lang="en-US" b="1" dirty="0" smtClean="0"/>
              <a:t>O </a:t>
            </a:r>
            <a:endParaRPr kumimoji="1" lang="en-US" b="1" dirty="0">
              <a:solidFill>
                <a:srgbClr val="000099"/>
              </a:solidFill>
              <a:latin typeface="Bookman Old Style" pitchFamily="18" charset="0"/>
            </a:endParaRPr>
          </a:p>
        </p:txBody>
      </p:sp>
      <p:cxnSp>
        <p:nvCxnSpPr>
          <p:cNvPr id="14" name="Straight Arrow Connector 13"/>
          <p:cNvCxnSpPr/>
          <p:nvPr/>
        </p:nvCxnSpPr>
        <p:spPr>
          <a:xfrm>
            <a:off x="2166282" y="3494209"/>
            <a:ext cx="746876" cy="0"/>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993867" y="3309543"/>
            <a:ext cx="1643316" cy="369332"/>
          </a:xfrm>
          <a:prstGeom prst="rect">
            <a:avLst/>
          </a:prstGeom>
        </p:spPr>
        <p:txBody>
          <a:bodyPr wrap="square">
            <a:spAutoFit/>
          </a:bodyPr>
          <a:lstStyle/>
          <a:p>
            <a:r>
              <a:rPr lang="en-US" b="1" dirty="0"/>
              <a:t>Na</a:t>
            </a:r>
            <a:r>
              <a:rPr lang="en-US" b="1" baseline="-25000" dirty="0"/>
              <a:t>2</a:t>
            </a:r>
            <a:r>
              <a:rPr lang="en-US" b="1" dirty="0"/>
              <a:t>CO</a:t>
            </a:r>
            <a:r>
              <a:rPr lang="en-US" b="1" baseline="-25000" dirty="0"/>
              <a:t>3</a:t>
            </a:r>
            <a:r>
              <a:rPr lang="en-US" b="1" dirty="0"/>
              <a:t>. 10H</a:t>
            </a:r>
            <a:r>
              <a:rPr lang="en-US" b="1" baseline="-25000" dirty="0"/>
              <a:t>2</a:t>
            </a:r>
            <a:r>
              <a:rPr lang="en-US" b="1" dirty="0"/>
              <a:t>O</a:t>
            </a:r>
            <a:endParaRPr lang="en-US" dirty="0"/>
          </a:p>
        </p:txBody>
      </p:sp>
      <p:sp>
        <p:nvSpPr>
          <p:cNvPr id="18" name="Rounded Rectangle 17"/>
          <p:cNvSpPr/>
          <p:nvPr/>
        </p:nvSpPr>
        <p:spPr>
          <a:xfrm>
            <a:off x="381000" y="1783964"/>
            <a:ext cx="4267200" cy="593502"/>
          </a:xfrm>
          <a:prstGeom prst="roundRect">
            <a:avLst/>
          </a:prstGeom>
          <a:solidFill>
            <a:schemeClr val="accent2">
              <a:lumMod val="40000"/>
              <a:lumOff val="60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Bookman Old Style" pitchFamily="18" charset="0"/>
            </a:endParaRPr>
          </a:p>
        </p:txBody>
      </p:sp>
      <p:sp>
        <p:nvSpPr>
          <p:cNvPr id="19" name="TextBox 18"/>
          <p:cNvSpPr txBox="1"/>
          <p:nvPr/>
        </p:nvSpPr>
        <p:spPr bwMode="auto">
          <a:xfrm>
            <a:off x="406400" y="1925899"/>
            <a:ext cx="1818524" cy="369332"/>
          </a:xfrm>
          <a:prstGeom prst="rect">
            <a:avLst/>
          </a:prstGeom>
          <a:noFill/>
          <a:ln w="9525">
            <a:noFill/>
            <a:miter lim="800000"/>
            <a:headEnd/>
            <a:tailEnd/>
          </a:ln>
          <a:effectLst/>
        </p:spPr>
        <p:txBody>
          <a:bodyPr wrap="square" rtlCol="0">
            <a:spAutoFit/>
          </a:bodyPr>
          <a:lstStyle/>
          <a:p>
            <a:r>
              <a:rPr lang="en-US" b="1" dirty="0" smtClean="0"/>
              <a:t>Chemical name :</a:t>
            </a:r>
            <a:endParaRPr kumimoji="1" lang="en-US" b="1" dirty="0" smtClean="0">
              <a:solidFill>
                <a:srgbClr val="000099"/>
              </a:solidFill>
              <a:latin typeface="Bookman Old Style" pitchFamily="18" charset="0"/>
            </a:endParaRPr>
          </a:p>
        </p:txBody>
      </p:sp>
      <p:sp>
        <p:nvSpPr>
          <p:cNvPr id="3" name="Rectangle 2"/>
          <p:cNvSpPr/>
          <p:nvPr/>
        </p:nvSpPr>
        <p:spPr>
          <a:xfrm>
            <a:off x="2271829" y="1175538"/>
            <a:ext cx="1721690" cy="369332"/>
          </a:xfrm>
          <a:prstGeom prst="rect">
            <a:avLst/>
          </a:prstGeom>
        </p:spPr>
        <p:txBody>
          <a:bodyPr wrap="none">
            <a:spAutoFit/>
          </a:bodyPr>
          <a:lstStyle/>
          <a:p>
            <a:r>
              <a:rPr lang="en-US" b="1" dirty="0"/>
              <a:t>Na</a:t>
            </a:r>
            <a:r>
              <a:rPr lang="en-US" b="1" baseline="-25000" dirty="0"/>
              <a:t>2</a:t>
            </a:r>
            <a:r>
              <a:rPr lang="en-US" b="1" dirty="0"/>
              <a:t>CO</a:t>
            </a:r>
            <a:r>
              <a:rPr lang="en-US" b="1" baseline="-25000" dirty="0"/>
              <a:t>3</a:t>
            </a:r>
            <a:r>
              <a:rPr lang="en-US" b="1" dirty="0"/>
              <a:t>. 10H</a:t>
            </a:r>
            <a:r>
              <a:rPr lang="en-US" b="1" baseline="-25000" dirty="0"/>
              <a:t>2</a:t>
            </a:r>
            <a:r>
              <a:rPr lang="en-US" b="1" dirty="0"/>
              <a:t>O. </a:t>
            </a:r>
          </a:p>
        </p:txBody>
      </p:sp>
      <p:sp>
        <p:nvSpPr>
          <p:cNvPr id="20" name="Rectangle 19"/>
          <p:cNvSpPr/>
          <p:nvPr/>
        </p:nvSpPr>
        <p:spPr>
          <a:xfrm>
            <a:off x="2057400" y="1925899"/>
            <a:ext cx="1925655" cy="369332"/>
          </a:xfrm>
          <a:prstGeom prst="rect">
            <a:avLst/>
          </a:prstGeom>
        </p:spPr>
        <p:txBody>
          <a:bodyPr wrap="none">
            <a:spAutoFit/>
          </a:bodyPr>
          <a:lstStyle/>
          <a:p>
            <a:r>
              <a:rPr lang="en-US" b="1" dirty="0"/>
              <a:t>Sodium carbonate</a:t>
            </a:r>
            <a:endParaRPr kumimoji="1" lang="en-US" b="1" dirty="0">
              <a:solidFill>
                <a:srgbClr val="000099"/>
              </a:solidFill>
              <a:latin typeface="Bookman Old Style" pitchFamily="18" charset="0"/>
            </a:endParaRPr>
          </a:p>
        </p:txBody>
      </p:sp>
      <p:sp>
        <p:nvSpPr>
          <p:cNvPr id="22" name="Content Placeholder 2"/>
          <p:cNvSpPr txBox="1">
            <a:spLocks/>
          </p:cNvSpPr>
          <p:nvPr/>
        </p:nvSpPr>
        <p:spPr>
          <a:xfrm>
            <a:off x="3258736" y="281285"/>
            <a:ext cx="2626529"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r>
              <a:rPr lang="en-US" sz="2400" dirty="0" smtClean="0">
                <a:solidFill>
                  <a:srgbClr val="FFFF00"/>
                </a:solidFill>
                <a:latin typeface="HandelGotDBol"/>
              </a:rPr>
              <a:t>WASHING SODA  </a:t>
            </a:r>
            <a:endParaRPr lang="en-US" sz="2400" dirty="0">
              <a:solidFill>
                <a:srgbClr val="FFFF00"/>
              </a:solidFill>
              <a:latin typeface="HandelGotDBol"/>
            </a:endParaRPr>
          </a:p>
        </p:txBody>
      </p:sp>
    </p:spTree>
    <p:extLst>
      <p:ext uri="{BB962C8B-B14F-4D97-AF65-F5344CB8AC3E}">
        <p14:creationId xmlns:p14="http://schemas.microsoft.com/office/powerpoint/2010/main" val="101113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p:tgtEl>
                                          <p:spTgt spid="3"/>
                                        </p:tgtEl>
                                        <p:attrNameLst>
                                          <p:attrName>ppt_x</p:attrName>
                                        </p:attrNameLst>
                                      </p:cBhvr>
                                      <p:tavLst>
                                        <p:tav tm="0">
                                          <p:val>
                                            <p:strVal val="#ppt_x-#ppt_w*1.125000"/>
                                          </p:val>
                                        </p:tav>
                                        <p:tav tm="100000">
                                          <p:val>
                                            <p:strVal val="#ppt_x"/>
                                          </p:val>
                                        </p:tav>
                                      </p:tavLst>
                                    </p:anim>
                                    <p:animEffect transition="in" filter="wipe(right)">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p:tgtEl>
                                          <p:spTgt spid="20"/>
                                        </p:tgtEl>
                                        <p:attrNameLst>
                                          <p:attrName>ppt_x</p:attrName>
                                        </p:attrNameLst>
                                      </p:cBhvr>
                                      <p:tavLst>
                                        <p:tav tm="0">
                                          <p:val>
                                            <p:strVal val="#ppt_x-#ppt_w*1.125000"/>
                                          </p:val>
                                        </p:tav>
                                        <p:tav tm="100000">
                                          <p:val>
                                            <p:strVal val="#ppt_x"/>
                                          </p:val>
                                        </p:tav>
                                      </p:tavLst>
                                    </p:anim>
                                    <p:animEffect transition="in" filter="wipe(right)">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8"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p:tgtEl>
                                          <p:spTgt spid="5"/>
                                        </p:tgtEl>
                                        <p:attrNameLst>
                                          <p:attrName>ppt_x</p:attrName>
                                        </p:attrNameLst>
                                      </p:cBhvr>
                                      <p:tavLst>
                                        <p:tav tm="0">
                                          <p:val>
                                            <p:strVal val="#ppt_x-#ppt_w*1.125000"/>
                                          </p:val>
                                        </p:tav>
                                        <p:tav tm="100000">
                                          <p:val>
                                            <p:strVal val="#ppt_x"/>
                                          </p:val>
                                        </p:tav>
                                      </p:tavLst>
                                    </p:anim>
                                    <p:animEffect transition="in" filter="wipe(right)">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8"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p:tgtEl>
                                          <p:spTgt spid="6"/>
                                        </p:tgtEl>
                                        <p:attrNameLst>
                                          <p:attrName>ppt_x</p:attrName>
                                        </p:attrNameLst>
                                      </p:cBhvr>
                                      <p:tavLst>
                                        <p:tav tm="0">
                                          <p:val>
                                            <p:strVal val="#ppt_x-#ppt_w*1.125000"/>
                                          </p:val>
                                        </p:tav>
                                        <p:tav tm="100000">
                                          <p:val>
                                            <p:strVal val="#ppt_x"/>
                                          </p:val>
                                        </p:tav>
                                      </p:tavLst>
                                    </p:anim>
                                    <p:animEffect transition="in" filter="wipe(right)">
                                      <p:cBhvr>
                                        <p:cTn id="66" dur="500"/>
                                        <p:tgtEl>
                                          <p:spTgt spid="6"/>
                                        </p:tgtEl>
                                      </p:cBhvr>
                                    </p:animEffect>
                                  </p:childTnLst>
                                </p:cTn>
                              </p:par>
                            </p:childTnLst>
                          </p:cTn>
                        </p:par>
                        <p:par>
                          <p:cTn id="67" fill="hold">
                            <p:stCondLst>
                              <p:cond delay="500"/>
                            </p:stCondLst>
                            <p:childTnLst>
                              <p:par>
                                <p:cTn id="68" presetID="53" presetClass="entr" presetSubtype="16"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p:cTn id="70" dur="500" fill="hold"/>
                                        <p:tgtEl>
                                          <p:spTgt spid="9"/>
                                        </p:tgtEl>
                                        <p:attrNameLst>
                                          <p:attrName>ppt_w</p:attrName>
                                        </p:attrNameLst>
                                      </p:cBhvr>
                                      <p:tavLst>
                                        <p:tav tm="0">
                                          <p:val>
                                            <p:fltVal val="0"/>
                                          </p:val>
                                        </p:tav>
                                        <p:tav tm="100000">
                                          <p:val>
                                            <p:strVal val="#ppt_w"/>
                                          </p:val>
                                        </p:tav>
                                      </p:tavLst>
                                    </p:anim>
                                    <p:anim calcmode="lin" valueType="num">
                                      <p:cBhvr>
                                        <p:cTn id="71" dur="500" fill="hold"/>
                                        <p:tgtEl>
                                          <p:spTgt spid="9"/>
                                        </p:tgtEl>
                                        <p:attrNameLst>
                                          <p:attrName>ppt_h</p:attrName>
                                        </p:attrNameLst>
                                      </p:cBhvr>
                                      <p:tavLst>
                                        <p:tav tm="0">
                                          <p:val>
                                            <p:fltVal val="0"/>
                                          </p:val>
                                        </p:tav>
                                        <p:tav tm="100000">
                                          <p:val>
                                            <p:strVal val="#ppt_h"/>
                                          </p:val>
                                        </p:tav>
                                      </p:tavLst>
                                    </p:anim>
                                    <p:animEffect transition="in" filter="fade">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 calcmode="lin" valueType="num">
                                      <p:cBhvr additive="base">
                                        <p:cTn id="77" dur="500"/>
                                        <p:tgtEl>
                                          <p:spTgt spid="7"/>
                                        </p:tgtEl>
                                        <p:attrNameLst>
                                          <p:attrName>ppt_x</p:attrName>
                                        </p:attrNameLst>
                                      </p:cBhvr>
                                      <p:tavLst>
                                        <p:tav tm="0">
                                          <p:val>
                                            <p:strVal val="#ppt_x-#ppt_w*1.125000"/>
                                          </p:val>
                                        </p:tav>
                                        <p:tav tm="100000">
                                          <p:val>
                                            <p:strVal val="#ppt_x"/>
                                          </p:val>
                                        </p:tav>
                                      </p:tavLst>
                                    </p:anim>
                                    <p:animEffect transition="in" filter="wipe(right)">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p:cTn id="83" dur="500" fill="hold"/>
                                        <p:tgtEl>
                                          <p:spTgt spid="8"/>
                                        </p:tgtEl>
                                        <p:attrNameLst>
                                          <p:attrName>ppt_w</p:attrName>
                                        </p:attrNameLst>
                                      </p:cBhvr>
                                      <p:tavLst>
                                        <p:tav tm="0">
                                          <p:val>
                                            <p:fltVal val="0"/>
                                          </p:val>
                                        </p:tav>
                                        <p:tav tm="100000">
                                          <p:val>
                                            <p:strVal val="#ppt_w"/>
                                          </p:val>
                                        </p:tav>
                                      </p:tavLst>
                                    </p:anim>
                                    <p:anim calcmode="lin" valueType="num">
                                      <p:cBhvr>
                                        <p:cTn id="84" dur="500" fill="hold"/>
                                        <p:tgtEl>
                                          <p:spTgt spid="8"/>
                                        </p:tgtEl>
                                        <p:attrNameLst>
                                          <p:attrName>ppt_h</p:attrName>
                                        </p:attrNameLst>
                                      </p:cBhvr>
                                      <p:tavLst>
                                        <p:tav tm="0">
                                          <p:val>
                                            <p:fltVal val="0"/>
                                          </p:val>
                                        </p:tav>
                                        <p:tav tm="100000">
                                          <p:val>
                                            <p:strVal val="#ppt_h"/>
                                          </p:val>
                                        </p:tav>
                                      </p:tavLst>
                                    </p:anim>
                                    <p:animEffect transition="in" filter="fade">
                                      <p:cBhvr>
                                        <p:cTn id="85" dur="500"/>
                                        <p:tgtEl>
                                          <p:spTgt spid="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fade">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8"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p:tgtEl>
                                          <p:spTgt spid="13"/>
                                        </p:tgtEl>
                                        <p:attrNameLst>
                                          <p:attrName>ppt_x</p:attrName>
                                        </p:attrNameLst>
                                      </p:cBhvr>
                                      <p:tavLst>
                                        <p:tav tm="0">
                                          <p:val>
                                            <p:strVal val="#ppt_x-#ppt_w*1.125000"/>
                                          </p:val>
                                        </p:tav>
                                        <p:tav tm="100000">
                                          <p:val>
                                            <p:strVal val="#ppt_x"/>
                                          </p:val>
                                        </p:tav>
                                      </p:tavLst>
                                    </p:anim>
                                    <p:animEffect transition="in" filter="wipe(right)">
                                      <p:cBhvr>
                                        <p:cTn id="96" dur="500"/>
                                        <p:tgtEl>
                                          <p:spTgt spid="13"/>
                                        </p:tgtEl>
                                      </p:cBhvr>
                                    </p:animEffect>
                                  </p:childTnLst>
                                </p:cTn>
                              </p:par>
                            </p:childTnLst>
                          </p:cTn>
                        </p:par>
                      </p:childTnLst>
                    </p:cTn>
                  </p:par>
                  <p:par>
                    <p:cTn id="97" fill="hold">
                      <p:stCondLst>
                        <p:cond delay="indefinite"/>
                      </p:stCondLst>
                      <p:childTnLst>
                        <p:par>
                          <p:cTn id="98" fill="hold">
                            <p:stCondLst>
                              <p:cond delay="0"/>
                            </p:stCondLst>
                            <p:childTnLst>
                              <p:par>
                                <p:cTn id="99" presetID="12" presetClass="entr" presetSubtype="8" fill="hold" nodeType="click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500"/>
                                        <p:tgtEl>
                                          <p:spTgt spid="14"/>
                                        </p:tgtEl>
                                        <p:attrNameLst>
                                          <p:attrName>ppt_x</p:attrName>
                                        </p:attrNameLst>
                                      </p:cBhvr>
                                      <p:tavLst>
                                        <p:tav tm="0">
                                          <p:val>
                                            <p:strVal val="#ppt_x-#ppt_w*1.125000"/>
                                          </p:val>
                                        </p:tav>
                                        <p:tav tm="100000">
                                          <p:val>
                                            <p:strVal val="#ppt_x"/>
                                          </p:val>
                                        </p:tav>
                                      </p:tavLst>
                                    </p:anim>
                                    <p:animEffect transition="in" filter="wipe(right)">
                                      <p:cBhvr>
                                        <p:cTn id="102" dur="500"/>
                                        <p:tgtEl>
                                          <p:spTgt spid="14"/>
                                        </p:tgtEl>
                                      </p:cBhvr>
                                    </p:animEffect>
                                  </p:childTnLst>
                                </p:cTn>
                              </p:par>
                            </p:childTnLst>
                          </p:cTn>
                        </p:par>
                      </p:childTnLst>
                    </p:cTn>
                  </p:par>
                  <p:par>
                    <p:cTn id="103" fill="hold">
                      <p:stCondLst>
                        <p:cond delay="indefinite"/>
                      </p:stCondLst>
                      <p:childTnLst>
                        <p:par>
                          <p:cTn id="104" fill="hold">
                            <p:stCondLst>
                              <p:cond delay="0"/>
                            </p:stCondLst>
                            <p:childTnLst>
                              <p:par>
                                <p:cTn id="105" presetID="12" presetClass="entr" presetSubtype="8" fill="hold" grpId="0" nodeType="clickEffect">
                                  <p:stCondLst>
                                    <p:cond delay="0"/>
                                  </p:stCondLst>
                                  <p:childTnLst>
                                    <p:set>
                                      <p:cBhvr>
                                        <p:cTn id="106" dur="1" fill="hold">
                                          <p:stCondLst>
                                            <p:cond delay="0"/>
                                          </p:stCondLst>
                                        </p:cTn>
                                        <p:tgtEl>
                                          <p:spTgt spid="15"/>
                                        </p:tgtEl>
                                        <p:attrNameLst>
                                          <p:attrName>style.visibility</p:attrName>
                                        </p:attrNameLst>
                                      </p:cBhvr>
                                      <p:to>
                                        <p:strVal val="visible"/>
                                      </p:to>
                                    </p:set>
                                    <p:anim calcmode="lin" valueType="num">
                                      <p:cBhvr additive="base">
                                        <p:cTn id="107" dur="500"/>
                                        <p:tgtEl>
                                          <p:spTgt spid="15"/>
                                        </p:tgtEl>
                                        <p:attrNameLst>
                                          <p:attrName>ppt_x</p:attrName>
                                        </p:attrNameLst>
                                      </p:cBhvr>
                                      <p:tavLst>
                                        <p:tav tm="0">
                                          <p:val>
                                            <p:strVal val="#ppt_x-#ppt_w*1.125000"/>
                                          </p:val>
                                        </p:tav>
                                        <p:tav tm="100000">
                                          <p:val>
                                            <p:strVal val="#ppt_x"/>
                                          </p:val>
                                        </p:tav>
                                      </p:tavLst>
                                    </p:anim>
                                    <p:animEffect transition="in" filter="wipe(right)">
                                      <p:cBhvr>
                                        <p:cTn id="10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8" grpId="0"/>
      <p:bldP spid="9" grpId="0"/>
      <p:bldP spid="10" grpId="0" animBg="1"/>
      <p:bldP spid="11" grpId="0"/>
      <p:bldP spid="12" grpId="0" animBg="1"/>
      <p:bldP spid="13" grpId="0"/>
      <p:bldP spid="15" grpId="0"/>
      <p:bldP spid="18" grpId="0" animBg="1"/>
      <p:bldP spid="19" grpId="0"/>
      <p:bldP spid="3" grpId="0"/>
      <p:bldP spid="20" grpId="0"/>
      <p:bldP spid="2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lated imag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p:cNvPicPr>
            <a:picLocks noChangeArrowheads="1"/>
          </p:cNvPicPr>
          <p:nvPr/>
        </p:nvPicPr>
        <p:blipFill rotWithShape="1">
          <a:blip r:embed="rId4">
            <a:extLst>
              <a:ext uri="{28A0092B-C50C-407E-A947-70E740481C1C}">
                <a14:useLocalDpi xmlns:a14="http://schemas.microsoft.com/office/drawing/2010/main" val="0"/>
              </a:ext>
            </a:extLst>
          </a:blip>
          <a:srcRect b="5916"/>
          <a:stretch/>
        </p:blipFill>
        <p:spPr bwMode="auto">
          <a:xfrm>
            <a:off x="0" y="-2286"/>
            <a:ext cx="9144000" cy="51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le 8"/>
          <p:cNvSpPr/>
          <p:nvPr/>
        </p:nvSpPr>
        <p:spPr>
          <a:xfrm>
            <a:off x="533400" y="971550"/>
            <a:ext cx="4604833" cy="713767"/>
          </a:xfrm>
          <a:prstGeom prst="roundRect">
            <a:avLst/>
          </a:prstGeom>
          <a:solidFill>
            <a:srgbClr val="FFC000">
              <a:alpha val="65000"/>
            </a:srgb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7" name="Rectangle 6"/>
          <p:cNvSpPr/>
          <p:nvPr/>
        </p:nvSpPr>
        <p:spPr>
          <a:xfrm>
            <a:off x="571500" y="970335"/>
            <a:ext cx="4400820" cy="400110"/>
          </a:xfrm>
          <a:prstGeom prst="rect">
            <a:avLst/>
          </a:prstGeom>
        </p:spPr>
        <p:txBody>
          <a:bodyPr wrap="square">
            <a:spAutoFit/>
          </a:bodyPr>
          <a:lstStyle/>
          <a:p>
            <a:pPr marL="171450" indent="-171450"/>
            <a:r>
              <a:rPr lang="en-US" sz="2000" b="1" dirty="0" smtClean="0">
                <a:latin typeface="Agency FB" panose="020B0503020202020204" pitchFamily="34" charset="0"/>
              </a:rPr>
              <a:t>Sodium carbonate (washing soda) is used in</a:t>
            </a:r>
            <a:endParaRPr lang="en-US" sz="2000" b="1" dirty="0">
              <a:latin typeface="Agency FB" panose="020B0503020202020204" pitchFamily="34" charset="0"/>
            </a:endParaRPr>
          </a:p>
        </p:txBody>
      </p:sp>
      <p:sp>
        <p:nvSpPr>
          <p:cNvPr id="16" name="Rectangle 15"/>
          <p:cNvSpPr/>
          <p:nvPr/>
        </p:nvSpPr>
        <p:spPr>
          <a:xfrm>
            <a:off x="1034144" y="1253156"/>
            <a:ext cx="2090056" cy="400110"/>
          </a:xfrm>
          <a:prstGeom prst="rect">
            <a:avLst/>
          </a:prstGeom>
        </p:spPr>
        <p:txBody>
          <a:bodyPr wrap="square">
            <a:spAutoFit/>
          </a:bodyPr>
          <a:lstStyle/>
          <a:p>
            <a:pPr marL="171450" indent="-171450"/>
            <a:r>
              <a:rPr lang="en-US" sz="2000" b="1" dirty="0" smtClean="0">
                <a:latin typeface="Agency FB" panose="020B0503020202020204" pitchFamily="34" charset="0"/>
              </a:rPr>
              <a:t>and paper industries</a:t>
            </a:r>
            <a:r>
              <a:rPr lang="en-US" sz="2000" b="1" dirty="0">
                <a:latin typeface="Agency FB" panose="020B0503020202020204" pitchFamily="34" charset="0"/>
              </a:rPr>
              <a:t>.</a:t>
            </a:r>
          </a:p>
        </p:txBody>
      </p:sp>
      <p:sp>
        <p:nvSpPr>
          <p:cNvPr id="17" name="Rectangle 16"/>
          <p:cNvSpPr/>
          <p:nvPr/>
        </p:nvSpPr>
        <p:spPr>
          <a:xfrm>
            <a:off x="4398928" y="959318"/>
            <a:ext cx="739305" cy="400110"/>
          </a:xfrm>
          <a:prstGeom prst="rect">
            <a:avLst/>
          </a:prstGeom>
        </p:spPr>
        <p:txBody>
          <a:bodyPr wrap="none">
            <a:spAutoFit/>
          </a:bodyPr>
          <a:lstStyle/>
          <a:p>
            <a:r>
              <a:rPr lang="en-US" sz="2000" b="1" dirty="0">
                <a:latin typeface="Agency FB" panose="020B0503020202020204" pitchFamily="34" charset="0"/>
              </a:rPr>
              <a:t>glass, </a:t>
            </a:r>
            <a:endParaRPr lang="en-US" sz="2000" dirty="0">
              <a:latin typeface="Agency FB" panose="020B0503020202020204" pitchFamily="34" charset="0"/>
            </a:endParaRPr>
          </a:p>
        </p:txBody>
      </p:sp>
      <p:sp>
        <p:nvSpPr>
          <p:cNvPr id="18" name="Rectangle 17"/>
          <p:cNvSpPr/>
          <p:nvPr/>
        </p:nvSpPr>
        <p:spPr>
          <a:xfrm>
            <a:off x="553358" y="1253156"/>
            <a:ext cx="612668" cy="400110"/>
          </a:xfrm>
          <a:prstGeom prst="rect">
            <a:avLst/>
          </a:prstGeom>
        </p:spPr>
        <p:txBody>
          <a:bodyPr wrap="none">
            <a:spAutoFit/>
          </a:bodyPr>
          <a:lstStyle/>
          <a:p>
            <a:r>
              <a:rPr lang="en-US" sz="2000" b="1" dirty="0">
                <a:latin typeface="Agency FB" panose="020B0503020202020204" pitchFamily="34" charset="0"/>
              </a:rPr>
              <a:t>S</a:t>
            </a:r>
            <a:r>
              <a:rPr lang="en-US" sz="2000" b="1" dirty="0" smtClean="0">
                <a:latin typeface="Agency FB" panose="020B0503020202020204" pitchFamily="34" charset="0"/>
              </a:rPr>
              <a:t>oap</a:t>
            </a:r>
            <a:endParaRPr lang="en-US" sz="2000" dirty="0">
              <a:latin typeface="Agency FB" panose="020B0503020202020204" pitchFamily="34" charset="0"/>
            </a:endParaRPr>
          </a:p>
        </p:txBody>
      </p:sp>
      <p:sp>
        <p:nvSpPr>
          <p:cNvPr id="19" name="Rounded Rectangle 18"/>
          <p:cNvSpPr/>
          <p:nvPr/>
        </p:nvSpPr>
        <p:spPr>
          <a:xfrm>
            <a:off x="533400" y="1743683"/>
            <a:ext cx="4604833" cy="713767"/>
          </a:xfrm>
          <a:prstGeom prst="roundRect">
            <a:avLst/>
          </a:prstGeom>
          <a:solidFill>
            <a:srgbClr val="FFC000">
              <a:alpha val="65000"/>
            </a:srgb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20" name="Rectangle 19"/>
          <p:cNvSpPr/>
          <p:nvPr/>
        </p:nvSpPr>
        <p:spPr>
          <a:xfrm>
            <a:off x="558801" y="1735362"/>
            <a:ext cx="4698999" cy="707886"/>
          </a:xfrm>
          <a:prstGeom prst="rect">
            <a:avLst/>
          </a:prstGeom>
        </p:spPr>
        <p:txBody>
          <a:bodyPr wrap="square">
            <a:spAutoFit/>
          </a:bodyPr>
          <a:lstStyle/>
          <a:p>
            <a:pPr marL="171450" indent="-171450"/>
            <a:r>
              <a:rPr lang="en-US" sz="2000" b="1" dirty="0" smtClean="0">
                <a:latin typeface="Agency FB" panose="020B0503020202020204" pitchFamily="34" charset="0"/>
              </a:rPr>
              <a:t>It is used in the manufacture of sodium compounds </a:t>
            </a:r>
          </a:p>
          <a:p>
            <a:pPr marL="171450" indent="-171450"/>
            <a:r>
              <a:rPr lang="en-US" sz="2000" b="1" dirty="0" smtClean="0">
                <a:latin typeface="Agency FB" panose="020B0503020202020204" pitchFamily="34" charset="0"/>
              </a:rPr>
              <a:t>such  as borax.</a:t>
            </a:r>
            <a:endParaRPr lang="en-US" sz="2000" b="1" dirty="0">
              <a:latin typeface="Agency FB" panose="020B0503020202020204" pitchFamily="34" charset="0"/>
            </a:endParaRPr>
          </a:p>
        </p:txBody>
      </p:sp>
      <p:sp>
        <p:nvSpPr>
          <p:cNvPr id="22" name="Rounded Rectangle 21"/>
          <p:cNvSpPr/>
          <p:nvPr/>
        </p:nvSpPr>
        <p:spPr>
          <a:xfrm>
            <a:off x="533400" y="2508250"/>
            <a:ext cx="4604833" cy="713767"/>
          </a:xfrm>
          <a:prstGeom prst="roundRect">
            <a:avLst/>
          </a:prstGeom>
          <a:solidFill>
            <a:srgbClr val="FFC000">
              <a:alpha val="65000"/>
            </a:srgb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23" name="Rectangle 22"/>
          <p:cNvSpPr/>
          <p:nvPr/>
        </p:nvSpPr>
        <p:spPr>
          <a:xfrm>
            <a:off x="571501" y="2507106"/>
            <a:ext cx="4686299" cy="707886"/>
          </a:xfrm>
          <a:prstGeom prst="rect">
            <a:avLst/>
          </a:prstGeom>
        </p:spPr>
        <p:txBody>
          <a:bodyPr wrap="square">
            <a:spAutoFit/>
          </a:bodyPr>
          <a:lstStyle/>
          <a:p>
            <a:pPr marL="171450" indent="-171450"/>
            <a:r>
              <a:rPr lang="en-US" sz="2000" b="1" dirty="0" smtClean="0">
                <a:latin typeface="Agency FB" panose="020B0503020202020204" pitchFamily="34" charset="0"/>
              </a:rPr>
              <a:t>Sodium carbonate can be used as a cleaning </a:t>
            </a:r>
          </a:p>
          <a:p>
            <a:pPr marL="171450" indent="-171450"/>
            <a:r>
              <a:rPr lang="en-US" sz="2000" b="1" dirty="0" smtClean="0">
                <a:latin typeface="Agency FB" panose="020B0503020202020204" pitchFamily="34" charset="0"/>
              </a:rPr>
              <a:t>agent for domestic purposes.</a:t>
            </a:r>
            <a:endParaRPr lang="en-US" sz="2000" b="1" dirty="0">
              <a:latin typeface="Agency FB" panose="020B0503020202020204" pitchFamily="34" charset="0"/>
            </a:endParaRPr>
          </a:p>
        </p:txBody>
      </p:sp>
      <p:sp>
        <p:nvSpPr>
          <p:cNvPr id="24" name="Rounded Rectangle 23"/>
          <p:cNvSpPr/>
          <p:nvPr/>
        </p:nvSpPr>
        <p:spPr>
          <a:xfrm>
            <a:off x="533400" y="3269978"/>
            <a:ext cx="4604833" cy="749571"/>
          </a:xfrm>
          <a:prstGeom prst="roundRect">
            <a:avLst/>
          </a:prstGeom>
          <a:solidFill>
            <a:srgbClr val="FFC000">
              <a:alpha val="65000"/>
            </a:srgb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28" name="Rectangle 27"/>
          <p:cNvSpPr/>
          <p:nvPr/>
        </p:nvSpPr>
        <p:spPr>
          <a:xfrm>
            <a:off x="571501" y="3304567"/>
            <a:ext cx="4400820" cy="707886"/>
          </a:xfrm>
          <a:prstGeom prst="rect">
            <a:avLst/>
          </a:prstGeom>
        </p:spPr>
        <p:txBody>
          <a:bodyPr wrap="square">
            <a:spAutoFit/>
          </a:bodyPr>
          <a:lstStyle/>
          <a:p>
            <a:pPr marL="171450" indent="-171450"/>
            <a:r>
              <a:rPr lang="en-US" sz="2000" b="1" dirty="0" smtClean="0">
                <a:latin typeface="Agency FB" panose="020B0503020202020204" pitchFamily="34" charset="0"/>
              </a:rPr>
              <a:t>It is used for removing permanent hardness of </a:t>
            </a:r>
          </a:p>
          <a:p>
            <a:pPr marL="171450" indent="-171450"/>
            <a:r>
              <a:rPr lang="en-US" sz="2000" b="1" dirty="0" smtClean="0">
                <a:latin typeface="Agency FB" panose="020B0503020202020204" pitchFamily="34" charset="0"/>
              </a:rPr>
              <a:t>water.</a:t>
            </a:r>
            <a:endParaRPr lang="en-US" sz="2000" b="1" dirty="0">
              <a:latin typeface="Agency FB" panose="020B0503020202020204" pitchFamily="34" charset="0"/>
            </a:endParaRPr>
          </a:p>
        </p:txBody>
      </p:sp>
      <p:pic>
        <p:nvPicPr>
          <p:cNvPr id="25" name="Picture 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4145" y="2593367"/>
            <a:ext cx="2624710" cy="1524000"/>
          </a:xfrm>
          <a:prstGeom prst="rect">
            <a:avLst/>
          </a:prstGeom>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6" name="Content Placeholder 2"/>
          <p:cNvSpPr txBox="1">
            <a:spLocks/>
          </p:cNvSpPr>
          <p:nvPr/>
        </p:nvSpPr>
        <p:spPr>
          <a:xfrm>
            <a:off x="2550916" y="205085"/>
            <a:ext cx="4042168"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r>
              <a:rPr lang="en-US" sz="2400" dirty="0" smtClean="0">
                <a:solidFill>
                  <a:srgbClr val="FFFF00"/>
                </a:solidFill>
                <a:latin typeface="HandelGotDBol"/>
              </a:rPr>
              <a:t>USES OF WASHING SODA </a:t>
            </a:r>
            <a:endParaRPr lang="en-US" sz="2400" dirty="0">
              <a:solidFill>
                <a:srgbClr val="FFFF00"/>
              </a:solidFill>
              <a:latin typeface="HandelGotDBol"/>
            </a:endParaRPr>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4144" y="1793267"/>
            <a:ext cx="2891258" cy="1626946"/>
          </a:xfrm>
          <a:prstGeom prst="rect">
            <a:avLst/>
          </a:prstGeom>
          <a:ln w="19050">
            <a:solidFill>
              <a:schemeClr val="tx1"/>
            </a:solidFill>
            <a:miter lim="800000"/>
            <a:headEnd/>
            <a:tailEnd/>
          </a:ln>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725" y="1768523"/>
            <a:ext cx="2993044" cy="1664390"/>
          </a:xfrm>
          <a:prstGeom prst="rect">
            <a:avLst/>
          </a:prstGeom>
        </p:spPr>
      </p:pic>
      <p:pic>
        <p:nvPicPr>
          <p:cNvPr id="8" name="Picture 7"/>
          <p:cNvPicPr>
            <a:picLocks noChangeAspect="1"/>
          </p:cNvPicPr>
          <p:nvPr/>
        </p:nvPicPr>
        <p:blipFill rotWithShape="1">
          <a:blip r:embed="rId8">
            <a:extLst>
              <a:ext uri="{28A0092B-C50C-407E-A947-70E740481C1C}">
                <a14:useLocalDpi xmlns:a14="http://schemas.microsoft.com/office/drawing/2010/main" val="0"/>
              </a:ext>
            </a:extLst>
          </a:blip>
          <a:srcRect t="6194"/>
          <a:stretch/>
        </p:blipFill>
        <p:spPr>
          <a:xfrm>
            <a:off x="984619" y="1794866"/>
            <a:ext cx="2923955" cy="1658006"/>
          </a:xfrm>
          <a:prstGeom prst="rect">
            <a:avLst/>
          </a:prstGeom>
          <a:ln w="19050">
            <a:solidFill>
              <a:schemeClr val="tx1"/>
            </a:solidFill>
            <a:miter lim="800000"/>
            <a:headEnd/>
            <a:tailEnd/>
          </a:ln>
        </p:spPr>
      </p:pic>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r="34443" b="6200"/>
          <a:stretch/>
        </p:blipFill>
        <p:spPr>
          <a:xfrm>
            <a:off x="587510" y="3271656"/>
            <a:ext cx="4159520" cy="1664757"/>
          </a:xfrm>
          <a:prstGeom prst="rect">
            <a:avLst/>
          </a:prstGeom>
          <a:ln w="19050">
            <a:solidFill>
              <a:schemeClr val="tx1"/>
            </a:solidFill>
            <a:miter lim="800000"/>
            <a:headEnd/>
            <a:tailEnd/>
          </a:ln>
        </p:spPr>
      </p:pic>
    </p:spTree>
    <p:extLst>
      <p:ext uri="{BB962C8B-B14F-4D97-AF65-F5344CB8AC3E}">
        <p14:creationId xmlns:p14="http://schemas.microsoft.com/office/powerpoint/2010/main" val="6849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53" presetClass="entr" presetSubtype="16"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8"/>
                                        </p:tgtEl>
                                        <p:attrNameLst>
                                          <p:attrName>style.visibility</p:attrName>
                                        </p:attrNameLst>
                                      </p:cBhvr>
                                      <p:to>
                                        <p:strVal val="hidden"/>
                                      </p:to>
                                    </p:set>
                                  </p:childTnLst>
                                </p:cTn>
                              </p:par>
                              <p:par>
                                <p:cTn id="42" presetID="47"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53" presetClass="entr" presetSubtype="16"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500" fill="hold"/>
                                        <p:tgtEl>
                                          <p:spTgt spid="6"/>
                                        </p:tgtEl>
                                        <p:attrNameLst>
                                          <p:attrName>ppt_w</p:attrName>
                                        </p:attrNameLst>
                                      </p:cBhvr>
                                      <p:tavLst>
                                        <p:tav tm="0">
                                          <p:val>
                                            <p:fltVal val="0"/>
                                          </p:val>
                                        </p:tav>
                                        <p:tav tm="100000">
                                          <p:val>
                                            <p:strVal val="#ppt_w"/>
                                          </p:val>
                                        </p:tav>
                                      </p:tavLst>
                                    </p:anim>
                                    <p:anim calcmode="lin" valueType="num">
                                      <p:cBhvr>
                                        <p:cTn id="51" dur="500" fill="hold"/>
                                        <p:tgtEl>
                                          <p:spTgt spid="6"/>
                                        </p:tgtEl>
                                        <p:attrNameLst>
                                          <p:attrName>ppt_h</p:attrName>
                                        </p:attrNameLst>
                                      </p:cBhvr>
                                      <p:tavLst>
                                        <p:tav tm="0">
                                          <p:val>
                                            <p:fltVal val="0"/>
                                          </p:val>
                                        </p:tav>
                                        <p:tav tm="100000">
                                          <p:val>
                                            <p:strVal val="#ppt_h"/>
                                          </p:val>
                                        </p:tav>
                                      </p:tavLst>
                                    </p:anim>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6"/>
                                        </p:tgtEl>
                                        <p:attrNameLst>
                                          <p:attrName>style.visibility</p:attrName>
                                        </p:attrNameLst>
                                      </p:cBhvr>
                                      <p:to>
                                        <p:strVal val="hidden"/>
                                      </p:to>
                                    </p:set>
                                  </p:childTnLst>
                                </p:cTn>
                              </p:par>
                              <p:par>
                                <p:cTn id="57" presetID="47"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53" presetClass="entr" presetSubtype="16" fill="hold" nodeType="after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p:cTn id="65" dur="500" fill="hold"/>
                                        <p:tgtEl>
                                          <p:spTgt spid="4"/>
                                        </p:tgtEl>
                                        <p:attrNameLst>
                                          <p:attrName>ppt_w</p:attrName>
                                        </p:attrNameLst>
                                      </p:cBhvr>
                                      <p:tavLst>
                                        <p:tav tm="0">
                                          <p:val>
                                            <p:fltVal val="0"/>
                                          </p:val>
                                        </p:tav>
                                        <p:tav tm="100000">
                                          <p:val>
                                            <p:strVal val="#ppt_w"/>
                                          </p:val>
                                        </p:tav>
                                      </p:tavLst>
                                    </p:anim>
                                    <p:anim calcmode="lin" valueType="num">
                                      <p:cBhvr>
                                        <p:cTn id="66" dur="500" fill="hold"/>
                                        <p:tgtEl>
                                          <p:spTgt spid="4"/>
                                        </p:tgtEl>
                                        <p:attrNameLst>
                                          <p:attrName>ppt_h</p:attrName>
                                        </p:attrNameLst>
                                      </p:cBhvr>
                                      <p:tavLst>
                                        <p:tav tm="0">
                                          <p:val>
                                            <p:fltVal val="0"/>
                                          </p:val>
                                        </p:tav>
                                        <p:tav tm="100000">
                                          <p:val>
                                            <p:strVal val="#ppt_h"/>
                                          </p:val>
                                        </p:tav>
                                      </p:tavLst>
                                    </p:anim>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4"/>
                                        </p:tgtEl>
                                        <p:attrNameLst>
                                          <p:attrName>style.visibility</p:attrName>
                                        </p:attrNameLst>
                                      </p:cBhvr>
                                      <p:to>
                                        <p:strVal val="hidden"/>
                                      </p:to>
                                    </p:se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500"/>
                                        <p:tgtEl>
                                          <p:spTgt spid="20"/>
                                        </p:tgtEl>
                                      </p:cBhvr>
                                    </p:animEffect>
                                  </p:childTnLst>
                                </p:cTn>
                              </p:par>
                            </p:childTnLst>
                          </p:cTn>
                        </p:par>
                        <p:par>
                          <p:cTn id="80" fill="hold">
                            <p:stCondLst>
                              <p:cond delay="500"/>
                            </p:stCondLst>
                            <p:childTnLst>
                              <p:par>
                                <p:cTn id="81" presetID="53" presetClass="entr" presetSubtype="16" fill="hold" nodeType="after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fltVal val="0"/>
                                          </p:val>
                                        </p:tav>
                                        <p:tav tm="100000">
                                          <p:val>
                                            <p:strVal val="#ppt_w"/>
                                          </p:val>
                                        </p:tav>
                                      </p:tavLst>
                                    </p:anim>
                                    <p:anim calcmode="lin" valueType="num">
                                      <p:cBhvr>
                                        <p:cTn id="84" dur="500" fill="hold"/>
                                        <p:tgtEl>
                                          <p:spTgt spid="25"/>
                                        </p:tgtEl>
                                        <p:attrNameLst>
                                          <p:attrName>ppt_h</p:attrName>
                                        </p:attrNameLst>
                                      </p:cBhvr>
                                      <p:tavLst>
                                        <p:tav tm="0">
                                          <p:val>
                                            <p:fltVal val="0"/>
                                          </p:val>
                                        </p:tav>
                                        <p:tav tm="100000">
                                          <p:val>
                                            <p:strVal val="#ppt_h"/>
                                          </p:val>
                                        </p:tav>
                                      </p:tavLst>
                                    </p:anim>
                                    <p:animEffect transition="in" filter="fade">
                                      <p:cBhvr>
                                        <p:cTn id="85" dur="5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25"/>
                                        </p:tgtEl>
                                        <p:attrNameLst>
                                          <p:attrName>style.visibility</p:attrName>
                                        </p:attrNameLst>
                                      </p:cBhvr>
                                      <p:to>
                                        <p:strVal val="hidden"/>
                                      </p:to>
                                    </p:set>
                                  </p:childTnLst>
                                </p:cTn>
                              </p:par>
                              <p:par>
                                <p:cTn id="90" presetID="10" presetClass="entr" presetSubtype="0"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wipe(left)">
                                      <p:cBhvr>
                                        <p:cTn id="97" dur="500"/>
                                        <p:tgtEl>
                                          <p:spTgt spid="23"/>
                                        </p:tgtEl>
                                      </p:cBhvr>
                                    </p:animEffect>
                                  </p:childTnLst>
                                </p:cTn>
                              </p:par>
                            </p:childTnLst>
                          </p:cTn>
                        </p:par>
                        <p:par>
                          <p:cTn id="98" fill="hold">
                            <p:stCondLst>
                              <p:cond delay="500"/>
                            </p:stCondLst>
                            <p:childTnLst>
                              <p:par>
                                <p:cTn id="99" presetID="53" presetClass="entr" presetSubtype="16" fill="hold" nodeType="afterEffect">
                                  <p:stCondLst>
                                    <p:cond delay="0"/>
                                  </p:stCondLst>
                                  <p:childTnLst>
                                    <p:set>
                                      <p:cBhvr>
                                        <p:cTn id="100" dur="1" fill="hold">
                                          <p:stCondLst>
                                            <p:cond delay="0"/>
                                          </p:stCondLst>
                                        </p:cTn>
                                        <p:tgtEl>
                                          <p:spTgt spid="5"/>
                                        </p:tgtEl>
                                        <p:attrNameLst>
                                          <p:attrName>style.visibility</p:attrName>
                                        </p:attrNameLst>
                                      </p:cBhvr>
                                      <p:to>
                                        <p:strVal val="visible"/>
                                      </p:to>
                                    </p:set>
                                    <p:anim calcmode="lin" valueType="num">
                                      <p:cBhvr>
                                        <p:cTn id="101" dur="500" fill="hold"/>
                                        <p:tgtEl>
                                          <p:spTgt spid="5"/>
                                        </p:tgtEl>
                                        <p:attrNameLst>
                                          <p:attrName>ppt_w</p:attrName>
                                        </p:attrNameLst>
                                      </p:cBhvr>
                                      <p:tavLst>
                                        <p:tav tm="0">
                                          <p:val>
                                            <p:fltVal val="0"/>
                                          </p:val>
                                        </p:tav>
                                        <p:tav tm="100000">
                                          <p:val>
                                            <p:strVal val="#ppt_w"/>
                                          </p:val>
                                        </p:tav>
                                      </p:tavLst>
                                    </p:anim>
                                    <p:anim calcmode="lin" valueType="num">
                                      <p:cBhvr>
                                        <p:cTn id="102" dur="500" fill="hold"/>
                                        <p:tgtEl>
                                          <p:spTgt spid="5"/>
                                        </p:tgtEl>
                                        <p:attrNameLst>
                                          <p:attrName>ppt_h</p:attrName>
                                        </p:attrNameLst>
                                      </p:cBhvr>
                                      <p:tavLst>
                                        <p:tav tm="0">
                                          <p:val>
                                            <p:fltVal val="0"/>
                                          </p:val>
                                        </p:tav>
                                        <p:tav tm="100000">
                                          <p:val>
                                            <p:strVal val="#ppt_h"/>
                                          </p:val>
                                        </p:tav>
                                      </p:tavLst>
                                    </p:anim>
                                    <p:animEffect transition="in" filter="fade">
                                      <p:cBhvr>
                                        <p:cTn id="103" dur="500"/>
                                        <p:tgtEl>
                                          <p:spTgt spid="5"/>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5"/>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fade">
                                      <p:cBhvr>
                                        <p:cTn id="110" dur="500"/>
                                        <p:tgtEl>
                                          <p:spTgt spid="2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wipe(left)">
                                      <p:cBhvr>
                                        <p:cTn id="1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16" grpId="0"/>
      <p:bldP spid="17" grpId="0"/>
      <p:bldP spid="18" grpId="0"/>
      <p:bldP spid="19" grpId="0" animBg="1"/>
      <p:bldP spid="20" grpId="0"/>
      <p:bldP spid="22" grpId="0" animBg="1"/>
      <p:bldP spid="23" grpId="0"/>
      <p:bldP spid="24" grpId="0" animBg="1"/>
      <p:bldP spid="28" grpId="0"/>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shahzad\Background\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4"/>
            <a:ext cx="9144000" cy="514041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Image result for copper sulphate crystal"/>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508" y="-363474"/>
            <a:ext cx="10415016" cy="58704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gypsum mineral"/>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508" y="-363474"/>
            <a:ext cx="10415016" cy="587044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20003" y="1158948"/>
            <a:ext cx="5399797" cy="769441"/>
            <a:chOff x="531103" y="765698"/>
            <a:chExt cx="5399797" cy="769441"/>
          </a:xfrm>
        </p:grpSpPr>
        <p:sp>
          <p:nvSpPr>
            <p:cNvPr id="7" name="Rounded Rectangle 6"/>
            <p:cNvSpPr/>
            <p:nvPr/>
          </p:nvSpPr>
          <p:spPr>
            <a:xfrm>
              <a:off x="531103" y="770999"/>
              <a:ext cx="5171197" cy="754841"/>
            </a:xfrm>
            <a:prstGeom prst="roundRect">
              <a:avLst>
                <a:gd name="adj" fmla="val 9524"/>
              </a:avLst>
            </a:prstGeom>
            <a:solidFill>
              <a:srgbClr val="00B0F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latin typeface="Tw Cen MT" panose="020B0602020104020603" pitchFamily="34" charset="0"/>
              </a:endParaRPr>
            </a:p>
          </p:txBody>
        </p:sp>
        <p:sp>
          <p:nvSpPr>
            <p:cNvPr id="8" name="Rectangle 7"/>
            <p:cNvSpPr/>
            <p:nvPr/>
          </p:nvSpPr>
          <p:spPr>
            <a:xfrm>
              <a:off x="534351" y="765698"/>
              <a:ext cx="5396549" cy="769441"/>
            </a:xfrm>
            <a:prstGeom prst="rect">
              <a:avLst/>
            </a:prstGeom>
            <a:noFill/>
          </p:spPr>
          <p:txBody>
            <a:bodyPr wrap="square">
              <a:spAutoFit/>
            </a:bodyPr>
            <a:lstStyle/>
            <a:p>
              <a:r>
                <a:rPr lang="en-US" sz="2200" b="1" dirty="0">
                  <a:solidFill>
                    <a:schemeClr val="bg1"/>
                  </a:solidFill>
                  <a:latin typeface="Agency FB" panose="020B0503020202020204" pitchFamily="34" charset="0"/>
                </a:rPr>
                <a:t>Water of </a:t>
              </a:r>
              <a:r>
                <a:rPr lang="en-US" sz="2200" b="1" dirty="0" err="1">
                  <a:solidFill>
                    <a:schemeClr val="bg1"/>
                  </a:solidFill>
                  <a:latin typeface="Agency FB" panose="020B0503020202020204" pitchFamily="34" charset="0"/>
                </a:rPr>
                <a:t>crystallisation</a:t>
              </a:r>
              <a:r>
                <a:rPr lang="en-US" sz="2200" b="1" dirty="0">
                  <a:solidFill>
                    <a:schemeClr val="bg1"/>
                  </a:solidFill>
                  <a:latin typeface="Agency FB" panose="020B0503020202020204" pitchFamily="34" charset="0"/>
                </a:rPr>
                <a:t> is the fixed number of water molecules present in one formula unit of a salt.</a:t>
              </a:r>
            </a:p>
          </p:txBody>
        </p:sp>
      </p:grpSp>
      <p:grpSp>
        <p:nvGrpSpPr>
          <p:cNvPr id="2" name="Group 1"/>
          <p:cNvGrpSpPr/>
          <p:nvPr/>
        </p:nvGrpSpPr>
        <p:grpSpPr>
          <a:xfrm>
            <a:off x="612696" y="2584442"/>
            <a:ext cx="3175870" cy="432529"/>
            <a:chOff x="612696" y="2178050"/>
            <a:chExt cx="3175870" cy="432529"/>
          </a:xfrm>
        </p:grpSpPr>
        <p:sp>
          <p:nvSpPr>
            <p:cNvPr id="11" name="Rounded Rectangle 10"/>
            <p:cNvSpPr/>
            <p:nvPr/>
          </p:nvSpPr>
          <p:spPr>
            <a:xfrm>
              <a:off x="648959" y="2178050"/>
              <a:ext cx="3068462" cy="432529"/>
            </a:xfrm>
            <a:prstGeom prst="roundRect">
              <a:avLst/>
            </a:prstGeom>
            <a:solidFill>
              <a:schemeClr val="bg1">
                <a:lumMod val="85000"/>
                <a:alpha val="54000"/>
              </a:schemeClr>
            </a:solidFill>
            <a:ln>
              <a:no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p>
              <a:pPr>
                <a:spcBef>
                  <a:spcPct val="20000"/>
                </a:spcBef>
                <a:buFont typeface="Arial" pitchFamily="34" charset="0"/>
                <a:buNone/>
              </a:pPr>
              <a:endParaRPr lang="en-US" sz="2000" b="1" dirty="0">
                <a:solidFill>
                  <a:schemeClr val="tx1"/>
                </a:solidFill>
              </a:endParaRPr>
            </a:p>
          </p:txBody>
        </p:sp>
        <p:sp>
          <p:nvSpPr>
            <p:cNvPr id="10" name="Rectangle 9"/>
            <p:cNvSpPr/>
            <p:nvPr/>
          </p:nvSpPr>
          <p:spPr>
            <a:xfrm>
              <a:off x="612696" y="2186526"/>
              <a:ext cx="3175870" cy="369332"/>
            </a:xfrm>
            <a:prstGeom prst="rect">
              <a:avLst/>
            </a:prstGeom>
          </p:spPr>
          <p:txBody>
            <a:bodyPr wrap="none">
              <a:spAutoFit/>
            </a:bodyPr>
            <a:lstStyle/>
            <a:p>
              <a:pPr algn="ctr">
                <a:defRPr/>
              </a:pPr>
              <a:r>
                <a:rPr lang="en-US" b="1" kern="0" dirty="0" smtClean="0"/>
                <a:t>Copper sulphate : </a:t>
              </a:r>
              <a:r>
                <a:rPr lang="en-US" b="1" dirty="0" smtClean="0"/>
                <a:t>CuSO</a:t>
              </a:r>
              <a:r>
                <a:rPr lang="en-US" b="1" baseline="-25000" dirty="0" smtClean="0"/>
                <a:t>4</a:t>
              </a:r>
              <a:r>
                <a:rPr lang="en-US" b="1" dirty="0"/>
                <a:t>. </a:t>
              </a:r>
              <a:r>
                <a:rPr lang="en-US" b="1" dirty="0" smtClean="0"/>
                <a:t>5H</a:t>
              </a:r>
              <a:r>
                <a:rPr lang="en-US" b="1" baseline="-25000" dirty="0" smtClean="0"/>
                <a:t>2</a:t>
              </a:r>
              <a:r>
                <a:rPr lang="en-US" b="1" dirty="0" smtClean="0"/>
                <a:t>O </a:t>
              </a:r>
              <a:endParaRPr lang="en-US" b="1" dirty="0"/>
            </a:p>
          </p:txBody>
        </p:sp>
      </p:grpSp>
      <p:sp>
        <p:nvSpPr>
          <p:cNvPr id="12" name="Rectangle 11"/>
          <p:cNvSpPr/>
          <p:nvPr/>
        </p:nvSpPr>
        <p:spPr>
          <a:xfrm>
            <a:off x="3044982" y="2592317"/>
            <a:ext cx="681598" cy="369332"/>
          </a:xfrm>
          <a:prstGeom prst="rect">
            <a:avLst/>
          </a:prstGeom>
        </p:spPr>
        <p:txBody>
          <a:bodyPr wrap="none">
            <a:spAutoFit/>
          </a:bodyPr>
          <a:lstStyle/>
          <a:p>
            <a:pPr algn="ctr">
              <a:defRPr/>
            </a:pPr>
            <a:r>
              <a:rPr lang="en-US" b="1" dirty="0" smtClean="0">
                <a:solidFill>
                  <a:srgbClr val="FFFF00"/>
                </a:solidFill>
              </a:rPr>
              <a:t>5H</a:t>
            </a:r>
            <a:r>
              <a:rPr lang="en-US" b="1" baseline="-25000" dirty="0" smtClean="0">
                <a:solidFill>
                  <a:srgbClr val="FFFF00"/>
                </a:solidFill>
              </a:rPr>
              <a:t>2</a:t>
            </a:r>
            <a:r>
              <a:rPr lang="en-US" b="1" dirty="0" smtClean="0">
                <a:solidFill>
                  <a:srgbClr val="FFFF00"/>
                </a:solidFill>
              </a:rPr>
              <a:t>O</a:t>
            </a:r>
            <a:endParaRPr lang="en-US" b="1" dirty="0">
              <a:solidFill>
                <a:srgbClr val="FFFF00"/>
              </a:solidFill>
            </a:endParaRPr>
          </a:p>
        </p:txBody>
      </p:sp>
      <p:grpSp>
        <p:nvGrpSpPr>
          <p:cNvPr id="15" name="Group 14"/>
          <p:cNvGrpSpPr/>
          <p:nvPr/>
        </p:nvGrpSpPr>
        <p:grpSpPr>
          <a:xfrm>
            <a:off x="648959" y="3216267"/>
            <a:ext cx="3068462" cy="432529"/>
            <a:chOff x="648959" y="2178050"/>
            <a:chExt cx="3068462" cy="432529"/>
          </a:xfrm>
        </p:grpSpPr>
        <p:sp>
          <p:nvSpPr>
            <p:cNvPr id="16" name="Rounded Rectangle 15"/>
            <p:cNvSpPr/>
            <p:nvPr/>
          </p:nvSpPr>
          <p:spPr>
            <a:xfrm>
              <a:off x="648959" y="2178050"/>
              <a:ext cx="3068462" cy="432529"/>
            </a:xfrm>
            <a:prstGeom prst="roundRect">
              <a:avLst/>
            </a:prstGeom>
            <a:solidFill>
              <a:schemeClr val="bg1">
                <a:lumMod val="85000"/>
                <a:alpha val="54000"/>
              </a:schemeClr>
            </a:solidFill>
            <a:ln>
              <a:no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p>
              <a:pPr>
                <a:spcBef>
                  <a:spcPct val="20000"/>
                </a:spcBef>
                <a:buFont typeface="Arial" pitchFamily="34" charset="0"/>
                <a:buNone/>
              </a:pPr>
              <a:endParaRPr lang="en-US" sz="2000" b="1" dirty="0">
                <a:solidFill>
                  <a:schemeClr val="tx1"/>
                </a:solidFill>
              </a:endParaRPr>
            </a:p>
          </p:txBody>
        </p:sp>
        <p:sp>
          <p:nvSpPr>
            <p:cNvPr id="17" name="Rectangle 16"/>
            <p:cNvSpPr/>
            <p:nvPr/>
          </p:nvSpPr>
          <p:spPr>
            <a:xfrm>
              <a:off x="704628" y="2186526"/>
              <a:ext cx="3012793" cy="369332"/>
            </a:xfrm>
            <a:prstGeom prst="rect">
              <a:avLst/>
            </a:prstGeom>
          </p:spPr>
          <p:txBody>
            <a:bodyPr wrap="square">
              <a:spAutoFit/>
            </a:bodyPr>
            <a:lstStyle/>
            <a:p>
              <a:pPr algn="ctr">
                <a:defRPr/>
              </a:pPr>
              <a:r>
                <a:rPr lang="en-US" b="1" kern="0" dirty="0" smtClean="0"/>
                <a:t>Gypsum :             CaSO</a:t>
              </a:r>
              <a:r>
                <a:rPr lang="en-US" b="1" kern="0" baseline="-25000" dirty="0" smtClean="0"/>
                <a:t>4</a:t>
              </a:r>
              <a:r>
                <a:rPr lang="en-US" b="1" kern="0" dirty="0" smtClean="0"/>
                <a:t>. </a:t>
              </a:r>
              <a:r>
                <a:rPr lang="en-US" b="1" dirty="0" smtClean="0"/>
                <a:t>2H</a:t>
              </a:r>
              <a:r>
                <a:rPr lang="en-US" b="1" baseline="-25000" dirty="0" smtClean="0"/>
                <a:t>2</a:t>
              </a:r>
              <a:r>
                <a:rPr lang="en-US" b="1" dirty="0" smtClean="0"/>
                <a:t>O </a:t>
              </a:r>
              <a:endParaRPr lang="en-US" b="1" dirty="0"/>
            </a:p>
          </p:txBody>
        </p:sp>
      </p:grpSp>
      <p:sp>
        <p:nvSpPr>
          <p:cNvPr id="18" name="Rectangle 17"/>
          <p:cNvSpPr/>
          <p:nvPr/>
        </p:nvSpPr>
        <p:spPr>
          <a:xfrm>
            <a:off x="2896663" y="3224142"/>
            <a:ext cx="787395" cy="369332"/>
          </a:xfrm>
          <a:prstGeom prst="rect">
            <a:avLst/>
          </a:prstGeom>
        </p:spPr>
        <p:txBody>
          <a:bodyPr wrap="none">
            <a:spAutoFit/>
          </a:bodyPr>
          <a:lstStyle/>
          <a:p>
            <a:pPr algn="ctr">
              <a:defRPr/>
            </a:pPr>
            <a:r>
              <a:rPr lang="en-US" b="1" dirty="0" smtClean="0">
                <a:solidFill>
                  <a:srgbClr val="FFFF00"/>
                </a:solidFill>
              </a:rPr>
              <a:t>  2H</a:t>
            </a:r>
            <a:r>
              <a:rPr lang="en-US" b="1" baseline="-25000" dirty="0" smtClean="0">
                <a:solidFill>
                  <a:srgbClr val="FFFF00"/>
                </a:solidFill>
              </a:rPr>
              <a:t>2</a:t>
            </a:r>
            <a:r>
              <a:rPr lang="en-US" b="1" dirty="0" smtClean="0">
                <a:solidFill>
                  <a:srgbClr val="FFFF00"/>
                </a:solidFill>
              </a:rPr>
              <a:t>O</a:t>
            </a:r>
            <a:endParaRPr lang="en-US" b="1" dirty="0">
              <a:solidFill>
                <a:srgbClr val="FFFF00"/>
              </a:solidFill>
            </a:endParaRPr>
          </a:p>
        </p:txBody>
      </p:sp>
      <p:sp>
        <p:nvSpPr>
          <p:cNvPr id="19" name="Rectangle 18"/>
          <p:cNvSpPr/>
          <p:nvPr/>
        </p:nvSpPr>
        <p:spPr>
          <a:xfrm>
            <a:off x="605970" y="2023830"/>
            <a:ext cx="1329210" cy="523220"/>
          </a:xfrm>
          <a:prstGeom prst="rect">
            <a:avLst/>
          </a:prstGeom>
        </p:spPr>
        <p:txBody>
          <a:bodyPr wrap="none">
            <a:spAutoFit/>
          </a:bodyPr>
          <a:lstStyle/>
          <a:p>
            <a:r>
              <a:rPr lang="en-US" sz="2800" b="1" dirty="0">
                <a:solidFill>
                  <a:srgbClr val="FFFF00"/>
                </a:solidFill>
                <a:effectLst>
                  <a:glow rad="101600">
                    <a:schemeClr val="accent2">
                      <a:satMod val="175000"/>
                      <a:alpha val="40000"/>
                    </a:schemeClr>
                  </a:glow>
                </a:effectLst>
                <a:latin typeface="Agency FB" panose="020B0503020202020204" pitchFamily="34" charset="0"/>
              </a:rPr>
              <a:t>Example: </a:t>
            </a:r>
          </a:p>
        </p:txBody>
      </p:sp>
      <p:sp>
        <p:nvSpPr>
          <p:cNvPr id="20" name="Content Placeholder 2"/>
          <p:cNvSpPr txBox="1">
            <a:spLocks/>
          </p:cNvSpPr>
          <p:nvPr/>
        </p:nvSpPr>
        <p:spPr>
          <a:xfrm>
            <a:off x="2225682" y="285750"/>
            <a:ext cx="4692636"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r>
              <a:rPr lang="en-US" sz="2400" dirty="0">
                <a:solidFill>
                  <a:srgbClr val="FFFF00"/>
                </a:solidFill>
                <a:latin typeface="HandelGotDBol"/>
              </a:rPr>
              <a:t>WATER OF CRYSTALLISATION</a:t>
            </a:r>
          </a:p>
        </p:txBody>
      </p:sp>
    </p:spTree>
    <p:extLst>
      <p:ext uri="{BB962C8B-B14F-4D97-AF65-F5344CB8AC3E}">
        <p14:creationId xmlns:p14="http://schemas.microsoft.com/office/powerpoint/2010/main" val="228879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53" presetClass="entr" presetSubtype="16"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par>
                                <p:cTn id="29" presetID="1" presetClass="entr" presetSubtype="0" fill="hold" nodeType="withEffect">
                                  <p:stCondLst>
                                    <p:cond delay="0"/>
                                  </p:stCondLst>
                                  <p:childTnLst>
                                    <p:set>
                                      <p:cBhvr>
                                        <p:cTn id="30" dur="1" fill="hold">
                                          <p:stCondLst>
                                            <p:cond delay="0"/>
                                          </p:stCondLst>
                                        </p:cTn>
                                        <p:tgtEl>
                                          <p:spTgt spid="14338"/>
                                        </p:tgtEl>
                                        <p:attrNameLst>
                                          <p:attrName>style.visibility</p:attrName>
                                        </p:attrNameLst>
                                      </p:cBhvr>
                                      <p:to>
                                        <p:strVal val="visible"/>
                                      </p:to>
                                    </p:set>
                                  </p:childTnLst>
                                </p:cTn>
                              </p:par>
                              <p:par>
                                <p:cTn id="31" presetID="6" presetClass="emph" presetSubtype="0" fill="hold" nodeType="withEffect">
                                  <p:stCondLst>
                                    <p:cond delay="0"/>
                                  </p:stCondLst>
                                  <p:childTnLst>
                                    <p:animScale>
                                      <p:cBhvr>
                                        <p:cTn id="32" dur="1000" fill="hold"/>
                                        <p:tgtEl>
                                          <p:spTgt spid="14338"/>
                                        </p:tgtEl>
                                      </p:cBhvr>
                                      <p:by x="90000" y="90000"/>
                                    </p:animScale>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childTnLst>
                          </p:cTn>
                        </p:par>
                        <p:par>
                          <p:cTn id="40" fill="hold">
                            <p:stCondLst>
                              <p:cond delay="500"/>
                            </p:stCondLst>
                            <p:childTnLst>
                              <p:par>
                                <p:cTn id="41" presetID="26" presetClass="emph" presetSubtype="0" fill="hold" grpId="1" nodeType="afterEffect">
                                  <p:stCondLst>
                                    <p:cond delay="500"/>
                                  </p:stCondLst>
                                  <p:childTnLst>
                                    <p:animEffect transition="out" filter="fade">
                                      <p:cBhvr>
                                        <p:cTn id="42" dur="500" tmFilter="0, 0; .2, .5; .8, .5; 1, 0"/>
                                        <p:tgtEl>
                                          <p:spTgt spid="12"/>
                                        </p:tgtEl>
                                      </p:cBhvr>
                                    </p:animEffect>
                                    <p:animScale>
                                      <p:cBhvr>
                                        <p:cTn id="43" dur="250" autoRev="1" fill="hold"/>
                                        <p:tgtEl>
                                          <p:spTgt spid="12"/>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14338"/>
                                        </p:tgtEl>
                                        <p:attrNameLst>
                                          <p:attrName>ppt_w</p:attrName>
                                        </p:attrNameLst>
                                      </p:cBhvr>
                                      <p:tavLst>
                                        <p:tav tm="0">
                                          <p:val>
                                            <p:strVal val="ppt_w"/>
                                          </p:val>
                                        </p:tav>
                                        <p:tav tm="100000">
                                          <p:val>
                                            <p:fltVal val="0"/>
                                          </p:val>
                                        </p:tav>
                                      </p:tavLst>
                                    </p:anim>
                                    <p:anim calcmode="lin" valueType="num">
                                      <p:cBhvr>
                                        <p:cTn id="48" dur="500"/>
                                        <p:tgtEl>
                                          <p:spTgt spid="14338"/>
                                        </p:tgtEl>
                                        <p:attrNameLst>
                                          <p:attrName>ppt_h</p:attrName>
                                        </p:attrNameLst>
                                      </p:cBhvr>
                                      <p:tavLst>
                                        <p:tav tm="0">
                                          <p:val>
                                            <p:strVal val="ppt_h"/>
                                          </p:val>
                                        </p:tav>
                                        <p:tav tm="100000">
                                          <p:val>
                                            <p:fltVal val="0"/>
                                          </p:val>
                                        </p:tav>
                                      </p:tavLst>
                                    </p:anim>
                                    <p:animEffect transition="out" filter="fade">
                                      <p:cBhvr>
                                        <p:cTn id="49" dur="500"/>
                                        <p:tgtEl>
                                          <p:spTgt spid="14338"/>
                                        </p:tgtEl>
                                      </p:cBhvr>
                                    </p:animEffect>
                                    <p:set>
                                      <p:cBhvr>
                                        <p:cTn id="50" dur="1" fill="hold">
                                          <p:stCondLst>
                                            <p:cond delay="499"/>
                                          </p:stCondLst>
                                        </p:cTn>
                                        <p:tgtEl>
                                          <p:spTgt spid="14338"/>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53" presetClass="entr" presetSubtype="16"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par>
                                <p:cTn id="58" presetID="6" presetClass="emph" presetSubtype="0" fill="hold" nodeType="withEffect">
                                  <p:stCondLst>
                                    <p:cond delay="0"/>
                                  </p:stCondLst>
                                  <p:childTnLst>
                                    <p:animScale>
                                      <p:cBhvr>
                                        <p:cTn id="59" dur="1000" fill="hold"/>
                                        <p:tgtEl>
                                          <p:spTgt spid="14"/>
                                        </p:tgtEl>
                                      </p:cBhvr>
                                      <p:by x="90000" y="90000"/>
                                    </p:animScale>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childTnLst>
                          </p:cTn>
                        </p:par>
                        <p:par>
                          <p:cTn id="67" fill="hold">
                            <p:stCondLst>
                              <p:cond delay="500"/>
                            </p:stCondLst>
                            <p:childTnLst>
                              <p:par>
                                <p:cTn id="68" presetID="26" presetClass="emph" presetSubtype="0" fill="hold" grpId="1" nodeType="afterEffect">
                                  <p:stCondLst>
                                    <p:cond delay="0"/>
                                  </p:stCondLst>
                                  <p:childTnLst>
                                    <p:animEffect transition="out" filter="fade">
                                      <p:cBhvr>
                                        <p:cTn id="69" dur="500" tmFilter="0, 0; .2, .5; .8, .5; 1, 0"/>
                                        <p:tgtEl>
                                          <p:spTgt spid="18"/>
                                        </p:tgtEl>
                                      </p:cBhvr>
                                    </p:animEffect>
                                    <p:animScale>
                                      <p:cBhvr>
                                        <p:cTn id="70"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8" grpId="0"/>
      <p:bldP spid="18" grpId="1"/>
      <p:bldP spid="19" grpId="0"/>
      <p:bldP spid="2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C:\Users\201084\Desktop\Sea-green-blur-background.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3908"/>
            <a:ext cx="9144000" cy="5147408"/>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
          <p:cNvSpPr/>
          <p:nvPr/>
        </p:nvSpPr>
        <p:spPr>
          <a:xfrm>
            <a:off x="-1018441" y="4787552"/>
            <a:ext cx="11050121" cy="501271"/>
          </a:xfrm>
          <a:custGeom>
            <a:avLst/>
            <a:gdLst>
              <a:gd name="connsiteX0" fmla="*/ 0 w 10058400"/>
              <a:gd name="connsiteY0" fmla="*/ 0 h 685800"/>
              <a:gd name="connsiteX1" fmla="*/ 10058400 w 10058400"/>
              <a:gd name="connsiteY1" fmla="*/ 0 h 685800"/>
              <a:gd name="connsiteX2" fmla="*/ 10058400 w 10058400"/>
              <a:gd name="connsiteY2" fmla="*/ 685800 h 685800"/>
              <a:gd name="connsiteX3" fmla="*/ 0 w 10058400"/>
              <a:gd name="connsiteY3" fmla="*/ 685800 h 685800"/>
              <a:gd name="connsiteX4" fmla="*/ 0 w 10058400"/>
              <a:gd name="connsiteY4" fmla="*/ 0 h 685800"/>
              <a:gd name="connsiteX0" fmla="*/ 939800 w 10998200"/>
              <a:gd name="connsiteY0" fmla="*/ 0 h 711200"/>
              <a:gd name="connsiteX1" fmla="*/ 10998200 w 10998200"/>
              <a:gd name="connsiteY1" fmla="*/ 0 h 711200"/>
              <a:gd name="connsiteX2" fmla="*/ 10998200 w 10998200"/>
              <a:gd name="connsiteY2" fmla="*/ 685800 h 711200"/>
              <a:gd name="connsiteX3" fmla="*/ 0 w 10998200"/>
              <a:gd name="connsiteY3" fmla="*/ 711200 h 711200"/>
              <a:gd name="connsiteX4" fmla="*/ 939800 w 10998200"/>
              <a:gd name="connsiteY4" fmla="*/ 0 h 711200"/>
              <a:gd name="connsiteX0" fmla="*/ 939800 w 10998200"/>
              <a:gd name="connsiteY0" fmla="*/ 0 h 711200"/>
              <a:gd name="connsiteX1" fmla="*/ 9766300 w 10998200"/>
              <a:gd name="connsiteY1" fmla="*/ 88900 h 711200"/>
              <a:gd name="connsiteX2" fmla="*/ 10998200 w 10998200"/>
              <a:gd name="connsiteY2" fmla="*/ 685800 h 711200"/>
              <a:gd name="connsiteX3" fmla="*/ 0 w 10998200"/>
              <a:gd name="connsiteY3" fmla="*/ 711200 h 711200"/>
              <a:gd name="connsiteX4" fmla="*/ 939800 w 10998200"/>
              <a:gd name="connsiteY4" fmla="*/ 0 h 711200"/>
              <a:gd name="connsiteX0" fmla="*/ 939800 w 10998200"/>
              <a:gd name="connsiteY0" fmla="*/ 0 h 711200"/>
              <a:gd name="connsiteX1" fmla="*/ 10287000 w 10998200"/>
              <a:gd name="connsiteY1" fmla="*/ 25400 h 711200"/>
              <a:gd name="connsiteX2" fmla="*/ 10998200 w 10998200"/>
              <a:gd name="connsiteY2" fmla="*/ 685800 h 711200"/>
              <a:gd name="connsiteX3" fmla="*/ 0 w 10998200"/>
              <a:gd name="connsiteY3" fmla="*/ 711200 h 711200"/>
              <a:gd name="connsiteX4" fmla="*/ 939800 w 10998200"/>
              <a:gd name="connsiteY4" fmla="*/ 0 h 711200"/>
              <a:gd name="connsiteX0" fmla="*/ 939800 w 11045825"/>
              <a:gd name="connsiteY0" fmla="*/ 0 h 711200"/>
              <a:gd name="connsiteX1" fmla="*/ 10287000 w 11045825"/>
              <a:gd name="connsiteY1" fmla="*/ 25400 h 711200"/>
              <a:gd name="connsiteX2" fmla="*/ 11045825 w 11045825"/>
              <a:gd name="connsiteY2" fmla="*/ 704850 h 711200"/>
              <a:gd name="connsiteX3" fmla="*/ 0 w 11045825"/>
              <a:gd name="connsiteY3" fmla="*/ 711200 h 711200"/>
              <a:gd name="connsiteX4" fmla="*/ 939800 w 11045825"/>
              <a:gd name="connsiteY4" fmla="*/ 0 h 711200"/>
              <a:gd name="connsiteX0" fmla="*/ 405410 w 11045825"/>
              <a:gd name="connsiteY0" fmla="*/ 0 h 1863106"/>
              <a:gd name="connsiteX1" fmla="*/ 10287000 w 11045825"/>
              <a:gd name="connsiteY1" fmla="*/ 1177306 h 1863106"/>
              <a:gd name="connsiteX2" fmla="*/ 11045825 w 11045825"/>
              <a:gd name="connsiteY2" fmla="*/ 1856756 h 1863106"/>
              <a:gd name="connsiteX3" fmla="*/ 0 w 11045825"/>
              <a:gd name="connsiteY3" fmla="*/ 1863106 h 1863106"/>
              <a:gd name="connsiteX4" fmla="*/ 405410 w 11045825"/>
              <a:gd name="connsiteY4" fmla="*/ 0 h 1863106"/>
              <a:gd name="connsiteX0" fmla="*/ 405410 w 11403280"/>
              <a:gd name="connsiteY0" fmla="*/ 22102 h 1885208"/>
              <a:gd name="connsiteX1" fmla="*/ 11403280 w 11403280"/>
              <a:gd name="connsiteY1" fmla="*/ 0 h 1885208"/>
              <a:gd name="connsiteX2" fmla="*/ 11045825 w 11403280"/>
              <a:gd name="connsiteY2" fmla="*/ 1878858 h 1885208"/>
              <a:gd name="connsiteX3" fmla="*/ 0 w 11403280"/>
              <a:gd name="connsiteY3" fmla="*/ 1885208 h 1885208"/>
              <a:gd name="connsiteX4" fmla="*/ 405410 w 11403280"/>
              <a:gd name="connsiteY4" fmla="*/ 22102 h 1885208"/>
              <a:gd name="connsiteX0" fmla="*/ 405410 w 11403280"/>
              <a:gd name="connsiteY0" fmla="*/ 22102 h 1885208"/>
              <a:gd name="connsiteX1" fmla="*/ 11403280 w 11403280"/>
              <a:gd name="connsiteY1" fmla="*/ 0 h 1885208"/>
              <a:gd name="connsiteX2" fmla="*/ 11366459 w 11403280"/>
              <a:gd name="connsiteY2" fmla="*/ 299440 h 1885208"/>
              <a:gd name="connsiteX3" fmla="*/ 0 w 11403280"/>
              <a:gd name="connsiteY3" fmla="*/ 1885208 h 1885208"/>
              <a:gd name="connsiteX4" fmla="*/ 405410 w 11403280"/>
              <a:gd name="connsiteY4" fmla="*/ 22102 h 1885208"/>
              <a:gd name="connsiteX0" fmla="*/ 0 w 10997870"/>
              <a:gd name="connsiteY0" fmla="*/ 22102 h 483920"/>
              <a:gd name="connsiteX1" fmla="*/ 10997870 w 10997870"/>
              <a:gd name="connsiteY1" fmla="*/ 0 h 483920"/>
              <a:gd name="connsiteX2" fmla="*/ 10961049 w 10997870"/>
              <a:gd name="connsiteY2" fmla="*/ 299440 h 483920"/>
              <a:gd name="connsiteX3" fmla="*/ 176481 w 10997870"/>
              <a:gd name="connsiteY3" fmla="*/ 483920 h 483920"/>
              <a:gd name="connsiteX4" fmla="*/ 0 w 10997870"/>
              <a:gd name="connsiteY4" fmla="*/ 22102 h 483920"/>
              <a:gd name="connsiteX0" fmla="*/ 13524 w 11011394"/>
              <a:gd name="connsiteY0" fmla="*/ 22102 h 305790"/>
              <a:gd name="connsiteX1" fmla="*/ 11011394 w 11011394"/>
              <a:gd name="connsiteY1" fmla="*/ 0 h 305790"/>
              <a:gd name="connsiteX2" fmla="*/ 10974573 w 11011394"/>
              <a:gd name="connsiteY2" fmla="*/ 299440 h 305790"/>
              <a:gd name="connsiteX3" fmla="*/ 0 w 11011394"/>
              <a:gd name="connsiteY3" fmla="*/ 305790 h 305790"/>
              <a:gd name="connsiteX4" fmla="*/ 13524 w 11011394"/>
              <a:gd name="connsiteY4" fmla="*/ 22102 h 305790"/>
              <a:gd name="connsiteX0" fmla="*/ 0 w 11050121"/>
              <a:gd name="connsiteY0" fmla="*/ 9039 h 305790"/>
              <a:gd name="connsiteX1" fmla="*/ 11050121 w 11050121"/>
              <a:gd name="connsiteY1" fmla="*/ 0 h 305790"/>
              <a:gd name="connsiteX2" fmla="*/ 11013300 w 11050121"/>
              <a:gd name="connsiteY2" fmla="*/ 299440 h 305790"/>
              <a:gd name="connsiteX3" fmla="*/ 38727 w 11050121"/>
              <a:gd name="connsiteY3" fmla="*/ 305790 h 305790"/>
              <a:gd name="connsiteX4" fmla="*/ 0 w 11050121"/>
              <a:gd name="connsiteY4" fmla="*/ 9039 h 305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0121" h="305790">
                <a:moveTo>
                  <a:pt x="0" y="9039"/>
                </a:moveTo>
                <a:lnTo>
                  <a:pt x="11050121" y="0"/>
                </a:lnTo>
                <a:lnTo>
                  <a:pt x="11013300" y="299440"/>
                </a:lnTo>
                <a:lnTo>
                  <a:pt x="38727" y="305790"/>
                </a:lnTo>
                <a:lnTo>
                  <a:pt x="0" y="9039"/>
                </a:lnTo>
                <a:close/>
              </a:path>
            </a:pathLst>
          </a:custGeom>
          <a:gradFill flip="none" rotWithShape="1">
            <a:gsLst>
              <a:gs pos="79000">
                <a:srgbClr val="74431A"/>
              </a:gs>
              <a:gs pos="46000">
                <a:srgbClr val="9F5C25"/>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4" name="Straight Connector 23"/>
          <p:cNvCxnSpPr/>
          <p:nvPr/>
        </p:nvCxnSpPr>
        <p:spPr>
          <a:xfrm>
            <a:off x="4244997" y="2634125"/>
            <a:ext cx="58212" cy="1310597"/>
          </a:xfrm>
          <a:prstGeom prst="line">
            <a:avLst/>
          </a:prstGeom>
          <a:ln/>
        </p:spPr>
        <p:style>
          <a:lnRef idx="3">
            <a:schemeClr val="dk1"/>
          </a:lnRef>
          <a:fillRef idx="0">
            <a:schemeClr val="dk1"/>
          </a:fillRef>
          <a:effectRef idx="2">
            <a:schemeClr val="dk1"/>
          </a:effectRef>
          <a:fontRef idx="minor">
            <a:schemeClr val="tx1"/>
          </a:fontRef>
        </p:style>
      </p:cxnSp>
      <p:sp>
        <p:nvSpPr>
          <p:cNvPr id="37" name="Rectangle 3"/>
          <p:cNvSpPr/>
          <p:nvPr/>
        </p:nvSpPr>
        <p:spPr>
          <a:xfrm>
            <a:off x="-991920" y="4647953"/>
            <a:ext cx="11033497" cy="182335"/>
          </a:xfrm>
          <a:custGeom>
            <a:avLst/>
            <a:gdLst>
              <a:gd name="connsiteX0" fmla="*/ 0 w 10058400"/>
              <a:gd name="connsiteY0" fmla="*/ 0 h 685800"/>
              <a:gd name="connsiteX1" fmla="*/ 10058400 w 10058400"/>
              <a:gd name="connsiteY1" fmla="*/ 0 h 685800"/>
              <a:gd name="connsiteX2" fmla="*/ 10058400 w 10058400"/>
              <a:gd name="connsiteY2" fmla="*/ 685800 h 685800"/>
              <a:gd name="connsiteX3" fmla="*/ 0 w 10058400"/>
              <a:gd name="connsiteY3" fmla="*/ 685800 h 685800"/>
              <a:gd name="connsiteX4" fmla="*/ 0 w 10058400"/>
              <a:gd name="connsiteY4" fmla="*/ 0 h 685800"/>
              <a:gd name="connsiteX0" fmla="*/ 939800 w 10998200"/>
              <a:gd name="connsiteY0" fmla="*/ 0 h 711200"/>
              <a:gd name="connsiteX1" fmla="*/ 10998200 w 10998200"/>
              <a:gd name="connsiteY1" fmla="*/ 0 h 711200"/>
              <a:gd name="connsiteX2" fmla="*/ 10998200 w 10998200"/>
              <a:gd name="connsiteY2" fmla="*/ 685800 h 711200"/>
              <a:gd name="connsiteX3" fmla="*/ 0 w 10998200"/>
              <a:gd name="connsiteY3" fmla="*/ 711200 h 711200"/>
              <a:gd name="connsiteX4" fmla="*/ 939800 w 10998200"/>
              <a:gd name="connsiteY4" fmla="*/ 0 h 711200"/>
              <a:gd name="connsiteX0" fmla="*/ 939800 w 10998200"/>
              <a:gd name="connsiteY0" fmla="*/ 0 h 711200"/>
              <a:gd name="connsiteX1" fmla="*/ 9766300 w 10998200"/>
              <a:gd name="connsiteY1" fmla="*/ 88900 h 711200"/>
              <a:gd name="connsiteX2" fmla="*/ 10998200 w 10998200"/>
              <a:gd name="connsiteY2" fmla="*/ 685800 h 711200"/>
              <a:gd name="connsiteX3" fmla="*/ 0 w 10998200"/>
              <a:gd name="connsiteY3" fmla="*/ 711200 h 711200"/>
              <a:gd name="connsiteX4" fmla="*/ 939800 w 10998200"/>
              <a:gd name="connsiteY4" fmla="*/ 0 h 711200"/>
              <a:gd name="connsiteX0" fmla="*/ 939800 w 10998200"/>
              <a:gd name="connsiteY0" fmla="*/ 0 h 711200"/>
              <a:gd name="connsiteX1" fmla="*/ 10287000 w 10998200"/>
              <a:gd name="connsiteY1" fmla="*/ 25400 h 711200"/>
              <a:gd name="connsiteX2" fmla="*/ 10998200 w 10998200"/>
              <a:gd name="connsiteY2" fmla="*/ 685800 h 711200"/>
              <a:gd name="connsiteX3" fmla="*/ 0 w 10998200"/>
              <a:gd name="connsiteY3" fmla="*/ 711200 h 711200"/>
              <a:gd name="connsiteX4" fmla="*/ 939800 w 10998200"/>
              <a:gd name="connsiteY4" fmla="*/ 0 h 711200"/>
              <a:gd name="connsiteX0" fmla="*/ 939800 w 11045825"/>
              <a:gd name="connsiteY0" fmla="*/ 0 h 711200"/>
              <a:gd name="connsiteX1" fmla="*/ 10287000 w 11045825"/>
              <a:gd name="connsiteY1" fmla="*/ 25400 h 711200"/>
              <a:gd name="connsiteX2" fmla="*/ 11045825 w 11045825"/>
              <a:gd name="connsiteY2" fmla="*/ 704850 h 711200"/>
              <a:gd name="connsiteX3" fmla="*/ 0 w 11045825"/>
              <a:gd name="connsiteY3" fmla="*/ 711200 h 711200"/>
              <a:gd name="connsiteX4" fmla="*/ 939800 w 11045825"/>
              <a:gd name="connsiteY4" fmla="*/ 0 h 711200"/>
              <a:gd name="connsiteX0" fmla="*/ 227280 w 11045825"/>
              <a:gd name="connsiteY0" fmla="*/ 0 h 1518722"/>
              <a:gd name="connsiteX1" fmla="*/ 10287000 w 11045825"/>
              <a:gd name="connsiteY1" fmla="*/ 832922 h 1518722"/>
              <a:gd name="connsiteX2" fmla="*/ 11045825 w 11045825"/>
              <a:gd name="connsiteY2" fmla="*/ 1512372 h 1518722"/>
              <a:gd name="connsiteX3" fmla="*/ 0 w 11045825"/>
              <a:gd name="connsiteY3" fmla="*/ 1518722 h 1518722"/>
              <a:gd name="connsiteX4" fmla="*/ 227280 w 11045825"/>
              <a:gd name="connsiteY4" fmla="*/ 0 h 1518722"/>
              <a:gd name="connsiteX0" fmla="*/ 0 w 10818545"/>
              <a:gd name="connsiteY0" fmla="*/ 0 h 1512372"/>
              <a:gd name="connsiteX1" fmla="*/ 10059720 w 10818545"/>
              <a:gd name="connsiteY1" fmla="*/ 832922 h 1512372"/>
              <a:gd name="connsiteX2" fmla="*/ 10818545 w 10818545"/>
              <a:gd name="connsiteY2" fmla="*/ 1512372 h 1512372"/>
              <a:gd name="connsiteX3" fmla="*/ 93353 w 10818545"/>
              <a:gd name="connsiteY3" fmla="*/ 390567 h 1512372"/>
              <a:gd name="connsiteX4" fmla="*/ 0 w 10818545"/>
              <a:gd name="connsiteY4" fmla="*/ 0 h 1512372"/>
              <a:gd name="connsiteX0" fmla="*/ 0 w 10818545"/>
              <a:gd name="connsiteY0" fmla="*/ 0 h 1512372"/>
              <a:gd name="connsiteX1" fmla="*/ 10059720 w 10818545"/>
              <a:gd name="connsiteY1" fmla="*/ 832922 h 1512372"/>
              <a:gd name="connsiteX2" fmla="*/ 10818545 w 10818545"/>
              <a:gd name="connsiteY2" fmla="*/ 1512372 h 1512372"/>
              <a:gd name="connsiteX3" fmla="*/ 22101 w 10818545"/>
              <a:gd name="connsiteY3" fmla="*/ 509320 h 1512372"/>
              <a:gd name="connsiteX4" fmla="*/ 0 w 10818545"/>
              <a:gd name="connsiteY4" fmla="*/ 0 h 1512372"/>
              <a:gd name="connsiteX0" fmla="*/ 0 w 10818545"/>
              <a:gd name="connsiteY0" fmla="*/ 0 h 1512372"/>
              <a:gd name="connsiteX1" fmla="*/ 10059720 w 10818545"/>
              <a:gd name="connsiteY1" fmla="*/ 832922 h 1512372"/>
              <a:gd name="connsiteX2" fmla="*/ 10818545 w 10818545"/>
              <a:gd name="connsiteY2" fmla="*/ 1512372 h 1512372"/>
              <a:gd name="connsiteX3" fmla="*/ 10226 w 10818545"/>
              <a:gd name="connsiteY3" fmla="*/ 164936 h 1512372"/>
              <a:gd name="connsiteX4" fmla="*/ 0 w 10818545"/>
              <a:gd name="connsiteY4" fmla="*/ 0 h 1512372"/>
              <a:gd name="connsiteX0" fmla="*/ 0 w 11033497"/>
              <a:gd name="connsiteY0" fmla="*/ 0 h 1512372"/>
              <a:gd name="connsiteX1" fmla="*/ 11033497 w 11033497"/>
              <a:gd name="connsiteY1" fmla="*/ 1649 h 1512372"/>
              <a:gd name="connsiteX2" fmla="*/ 10818545 w 11033497"/>
              <a:gd name="connsiteY2" fmla="*/ 1512372 h 1512372"/>
              <a:gd name="connsiteX3" fmla="*/ 10226 w 11033497"/>
              <a:gd name="connsiteY3" fmla="*/ 164936 h 1512372"/>
              <a:gd name="connsiteX4" fmla="*/ 0 w 11033497"/>
              <a:gd name="connsiteY4" fmla="*/ 0 h 1512372"/>
              <a:gd name="connsiteX0" fmla="*/ 0 w 11115428"/>
              <a:gd name="connsiteY0" fmla="*/ 0 h 170460"/>
              <a:gd name="connsiteX1" fmla="*/ 11033497 w 11115428"/>
              <a:gd name="connsiteY1" fmla="*/ 1649 h 170460"/>
              <a:gd name="connsiteX2" fmla="*/ 11115428 w 11115428"/>
              <a:gd name="connsiteY2" fmla="*/ 170460 h 170460"/>
              <a:gd name="connsiteX3" fmla="*/ 10226 w 11115428"/>
              <a:gd name="connsiteY3" fmla="*/ 164936 h 170460"/>
              <a:gd name="connsiteX4" fmla="*/ 0 w 11115428"/>
              <a:gd name="connsiteY4" fmla="*/ 0 h 170460"/>
              <a:gd name="connsiteX0" fmla="*/ 0 w 11033497"/>
              <a:gd name="connsiteY0" fmla="*/ 0 h 396091"/>
              <a:gd name="connsiteX1" fmla="*/ 11033497 w 11033497"/>
              <a:gd name="connsiteY1" fmla="*/ 1649 h 396091"/>
              <a:gd name="connsiteX2" fmla="*/ 10592913 w 11033497"/>
              <a:gd name="connsiteY2" fmla="*/ 396091 h 396091"/>
              <a:gd name="connsiteX3" fmla="*/ 10226 w 11033497"/>
              <a:gd name="connsiteY3" fmla="*/ 164936 h 396091"/>
              <a:gd name="connsiteX4" fmla="*/ 0 w 11033497"/>
              <a:gd name="connsiteY4" fmla="*/ 0 h 396091"/>
              <a:gd name="connsiteX0" fmla="*/ 0 w 11033497"/>
              <a:gd name="connsiteY0" fmla="*/ 0 h 182335"/>
              <a:gd name="connsiteX1" fmla="*/ 11033497 w 11033497"/>
              <a:gd name="connsiteY1" fmla="*/ 1649 h 182335"/>
              <a:gd name="connsiteX2" fmla="*/ 10984799 w 11033497"/>
              <a:gd name="connsiteY2" fmla="*/ 182335 h 182335"/>
              <a:gd name="connsiteX3" fmla="*/ 10226 w 11033497"/>
              <a:gd name="connsiteY3" fmla="*/ 164936 h 182335"/>
              <a:gd name="connsiteX4" fmla="*/ 0 w 11033497"/>
              <a:gd name="connsiteY4" fmla="*/ 0 h 18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3497" h="182335">
                <a:moveTo>
                  <a:pt x="0" y="0"/>
                </a:moveTo>
                <a:lnTo>
                  <a:pt x="11033497" y="1649"/>
                </a:lnTo>
                <a:lnTo>
                  <a:pt x="10984799" y="182335"/>
                </a:lnTo>
                <a:lnTo>
                  <a:pt x="10226" y="164936"/>
                </a:lnTo>
                <a:lnTo>
                  <a:pt x="0" y="0"/>
                </a:lnTo>
                <a:close/>
              </a:path>
            </a:pathLst>
          </a:custGeom>
          <a:gradFill flip="none" rotWithShape="1">
            <a:gsLst>
              <a:gs pos="75000">
                <a:srgbClr val="8C5120"/>
              </a:gs>
              <a:gs pos="100000">
                <a:srgbClr val="F68D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
          <p:cNvSpPr/>
          <p:nvPr/>
        </p:nvSpPr>
        <p:spPr>
          <a:xfrm>
            <a:off x="-1016000" y="3943350"/>
            <a:ext cx="11045825" cy="711200"/>
          </a:xfrm>
          <a:custGeom>
            <a:avLst/>
            <a:gdLst>
              <a:gd name="connsiteX0" fmla="*/ 0 w 10058400"/>
              <a:gd name="connsiteY0" fmla="*/ 0 h 685800"/>
              <a:gd name="connsiteX1" fmla="*/ 10058400 w 10058400"/>
              <a:gd name="connsiteY1" fmla="*/ 0 h 685800"/>
              <a:gd name="connsiteX2" fmla="*/ 10058400 w 10058400"/>
              <a:gd name="connsiteY2" fmla="*/ 685800 h 685800"/>
              <a:gd name="connsiteX3" fmla="*/ 0 w 10058400"/>
              <a:gd name="connsiteY3" fmla="*/ 685800 h 685800"/>
              <a:gd name="connsiteX4" fmla="*/ 0 w 10058400"/>
              <a:gd name="connsiteY4" fmla="*/ 0 h 685800"/>
              <a:gd name="connsiteX0" fmla="*/ 939800 w 10998200"/>
              <a:gd name="connsiteY0" fmla="*/ 0 h 711200"/>
              <a:gd name="connsiteX1" fmla="*/ 10998200 w 10998200"/>
              <a:gd name="connsiteY1" fmla="*/ 0 h 711200"/>
              <a:gd name="connsiteX2" fmla="*/ 10998200 w 10998200"/>
              <a:gd name="connsiteY2" fmla="*/ 685800 h 711200"/>
              <a:gd name="connsiteX3" fmla="*/ 0 w 10998200"/>
              <a:gd name="connsiteY3" fmla="*/ 711200 h 711200"/>
              <a:gd name="connsiteX4" fmla="*/ 939800 w 10998200"/>
              <a:gd name="connsiteY4" fmla="*/ 0 h 711200"/>
              <a:gd name="connsiteX0" fmla="*/ 939800 w 10998200"/>
              <a:gd name="connsiteY0" fmla="*/ 0 h 711200"/>
              <a:gd name="connsiteX1" fmla="*/ 9766300 w 10998200"/>
              <a:gd name="connsiteY1" fmla="*/ 88900 h 711200"/>
              <a:gd name="connsiteX2" fmla="*/ 10998200 w 10998200"/>
              <a:gd name="connsiteY2" fmla="*/ 685800 h 711200"/>
              <a:gd name="connsiteX3" fmla="*/ 0 w 10998200"/>
              <a:gd name="connsiteY3" fmla="*/ 711200 h 711200"/>
              <a:gd name="connsiteX4" fmla="*/ 939800 w 10998200"/>
              <a:gd name="connsiteY4" fmla="*/ 0 h 711200"/>
              <a:gd name="connsiteX0" fmla="*/ 939800 w 10998200"/>
              <a:gd name="connsiteY0" fmla="*/ 0 h 711200"/>
              <a:gd name="connsiteX1" fmla="*/ 10287000 w 10998200"/>
              <a:gd name="connsiteY1" fmla="*/ 25400 h 711200"/>
              <a:gd name="connsiteX2" fmla="*/ 10998200 w 10998200"/>
              <a:gd name="connsiteY2" fmla="*/ 685800 h 711200"/>
              <a:gd name="connsiteX3" fmla="*/ 0 w 10998200"/>
              <a:gd name="connsiteY3" fmla="*/ 711200 h 711200"/>
              <a:gd name="connsiteX4" fmla="*/ 939800 w 10998200"/>
              <a:gd name="connsiteY4" fmla="*/ 0 h 711200"/>
              <a:gd name="connsiteX0" fmla="*/ 939800 w 11045825"/>
              <a:gd name="connsiteY0" fmla="*/ 0 h 711200"/>
              <a:gd name="connsiteX1" fmla="*/ 10287000 w 11045825"/>
              <a:gd name="connsiteY1" fmla="*/ 25400 h 711200"/>
              <a:gd name="connsiteX2" fmla="*/ 11045825 w 11045825"/>
              <a:gd name="connsiteY2" fmla="*/ 704850 h 711200"/>
              <a:gd name="connsiteX3" fmla="*/ 0 w 11045825"/>
              <a:gd name="connsiteY3" fmla="*/ 711200 h 711200"/>
              <a:gd name="connsiteX4" fmla="*/ 939800 w 11045825"/>
              <a:gd name="connsiteY4" fmla="*/ 0 h 71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5825" h="711200">
                <a:moveTo>
                  <a:pt x="939800" y="0"/>
                </a:moveTo>
                <a:lnTo>
                  <a:pt x="10287000" y="25400"/>
                </a:lnTo>
                <a:lnTo>
                  <a:pt x="11045825" y="704850"/>
                </a:lnTo>
                <a:lnTo>
                  <a:pt x="0" y="711200"/>
                </a:lnTo>
                <a:lnTo>
                  <a:pt x="939800" y="0"/>
                </a:lnTo>
                <a:close/>
              </a:path>
            </a:pathLst>
          </a:custGeom>
          <a:gradFill flip="none" rotWithShape="1">
            <a:gsLst>
              <a:gs pos="0">
                <a:srgbClr val="BF6E2B"/>
              </a:gs>
              <a:gs pos="100000">
                <a:srgbClr val="F68D3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 name="Group 6"/>
          <p:cNvGrpSpPr/>
          <p:nvPr/>
        </p:nvGrpSpPr>
        <p:grpSpPr>
          <a:xfrm rot="3599559">
            <a:off x="3762263" y="1426754"/>
            <a:ext cx="474232" cy="2180140"/>
            <a:chOff x="3636050" y="766760"/>
            <a:chExt cx="585912" cy="4131767"/>
          </a:xfrm>
        </p:grpSpPr>
        <p:sp>
          <p:nvSpPr>
            <p:cNvPr id="8" name="Oval 2"/>
            <p:cNvSpPr/>
            <p:nvPr/>
          </p:nvSpPr>
          <p:spPr>
            <a:xfrm>
              <a:off x="3664745" y="930163"/>
              <a:ext cx="528638" cy="3968364"/>
            </a:xfrm>
            <a:custGeom>
              <a:avLst/>
              <a:gdLst>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6256 w 528638"/>
                <a:gd name="connsiteY4" fmla="*/ 3839066 h 4073873"/>
                <a:gd name="connsiteX5" fmla="*/ 524857 w 528638"/>
                <a:gd name="connsiteY5" fmla="*/ 3845024 h 4073873"/>
                <a:gd name="connsiteX6" fmla="*/ 264319 w 528638"/>
                <a:gd name="connsiteY6" fmla="*/ 4073873 h 4073873"/>
                <a:gd name="connsiteX7" fmla="*/ 4650 w 528638"/>
                <a:gd name="connsiteY7" fmla="*/ 3853717 h 4073873"/>
                <a:gd name="connsiteX8" fmla="*/ 2282 w 528638"/>
                <a:gd name="connsiteY8" fmla="*/ 3848492 h 4073873"/>
                <a:gd name="connsiteX9" fmla="*/ 2282 w 528638"/>
                <a:gd name="connsiteY9" fmla="*/ 3830014 h 4073873"/>
                <a:gd name="connsiteX10" fmla="*/ 0 w 528638"/>
                <a:gd name="connsiteY10" fmla="*/ 3807173 h 4073873"/>
                <a:gd name="connsiteX11" fmla="*/ 2282 w 528638"/>
                <a:gd name="connsiteY11" fmla="*/ 3784333 h 4073873"/>
                <a:gd name="connsiteX12" fmla="*/ 2282 w 528638"/>
                <a:gd name="connsiteY12" fmla="*/ 0 h 4073873"/>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4073873"/>
                <a:gd name="connsiteX1" fmla="*/ 526256 w 528638"/>
                <a:gd name="connsiteY1" fmla="*/ 115556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638" h="3968365">
                  <a:moveTo>
                    <a:pt x="2282" y="0"/>
                  </a:moveTo>
                  <a:cubicBezTo>
                    <a:pt x="176940" y="33494"/>
                    <a:pt x="376719" y="31819"/>
                    <a:pt x="526256" y="10048"/>
                  </a:cubicBezTo>
                  <a:lnTo>
                    <a:pt x="526256" y="3677823"/>
                  </a:lnTo>
                  <a:cubicBezTo>
                    <a:pt x="528282" y="3685599"/>
                    <a:pt x="528638" y="3693590"/>
                    <a:pt x="528638" y="3701665"/>
                  </a:cubicBezTo>
                  <a:lnTo>
                    <a:pt x="524857" y="3739516"/>
                  </a:lnTo>
                  <a:cubicBezTo>
                    <a:pt x="507691" y="3868965"/>
                    <a:pt x="397509" y="3968365"/>
                    <a:pt x="264319" y="3968365"/>
                  </a:cubicBezTo>
                  <a:cubicBezTo>
                    <a:pt x="134113" y="3968365"/>
                    <a:pt x="25896" y="3873368"/>
                    <a:pt x="4650" y="3748209"/>
                  </a:cubicBezTo>
                  <a:cubicBezTo>
                    <a:pt x="3219" y="3746628"/>
                    <a:pt x="2731" y="3744799"/>
                    <a:pt x="2282" y="3742984"/>
                  </a:cubicBezTo>
                  <a:lnTo>
                    <a:pt x="2282" y="3724506"/>
                  </a:lnTo>
                  <a:cubicBezTo>
                    <a:pt x="326" y="3717052"/>
                    <a:pt x="0" y="3709397"/>
                    <a:pt x="0" y="3701665"/>
                  </a:cubicBezTo>
                  <a:lnTo>
                    <a:pt x="2282" y="3678825"/>
                  </a:lnTo>
                  <a:lnTo>
                    <a:pt x="2282" y="0"/>
                  </a:lnTo>
                  <a:close/>
                </a:path>
              </a:pathLst>
            </a:custGeom>
            <a:solidFill>
              <a:schemeClr val="accent5">
                <a:lumMod val="20000"/>
                <a:lumOff val="80000"/>
                <a:alpha val="50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Oval 10"/>
            <p:cNvSpPr/>
            <p:nvPr/>
          </p:nvSpPr>
          <p:spPr>
            <a:xfrm rot="19329289">
              <a:off x="3960792" y="4783316"/>
              <a:ext cx="76200" cy="34350"/>
            </a:xfrm>
            <a:prstGeom prst="ellipse">
              <a:avLst/>
            </a:prstGeom>
            <a:solidFill>
              <a:schemeClr val="bg1">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Freeform 11"/>
            <p:cNvSpPr/>
            <p:nvPr/>
          </p:nvSpPr>
          <p:spPr>
            <a:xfrm>
              <a:off x="3636050" y="809721"/>
              <a:ext cx="434073" cy="148605"/>
            </a:xfrm>
            <a:custGeom>
              <a:avLst/>
              <a:gdLst>
                <a:gd name="connsiteX0" fmla="*/ 55419 w 421794"/>
                <a:gd name="connsiteY0" fmla="*/ 21552 h 129309"/>
                <a:gd name="connsiteX1" fmla="*/ 113916 w 421794"/>
                <a:gd name="connsiteY1" fmla="*/ 80049 h 129309"/>
                <a:gd name="connsiteX2" fmla="*/ 421794 w 421794"/>
                <a:gd name="connsiteY2" fmla="*/ 98521 h 129309"/>
                <a:gd name="connsiteX3" fmla="*/ 107758 w 421794"/>
                <a:gd name="connsiteY3" fmla="*/ 129309 h 129309"/>
                <a:gd name="connsiteX4" fmla="*/ 3079 w 421794"/>
                <a:gd name="connsiteY4" fmla="*/ 107758 h 129309"/>
                <a:gd name="connsiteX5" fmla="*/ 0 w 421794"/>
                <a:gd name="connsiteY5" fmla="*/ 0 h 129309"/>
                <a:gd name="connsiteX6" fmla="*/ 55419 w 421794"/>
                <a:gd name="connsiteY6" fmla="*/ 21552 h 129309"/>
                <a:gd name="connsiteX0" fmla="*/ 57283 w 423658"/>
                <a:gd name="connsiteY0" fmla="*/ 21552 h 129309"/>
                <a:gd name="connsiteX1" fmla="*/ 115780 w 423658"/>
                <a:gd name="connsiteY1" fmla="*/ 80049 h 129309"/>
                <a:gd name="connsiteX2" fmla="*/ 423658 w 423658"/>
                <a:gd name="connsiteY2" fmla="*/ 98521 h 129309"/>
                <a:gd name="connsiteX3" fmla="*/ 109622 w 423658"/>
                <a:gd name="connsiteY3" fmla="*/ 129309 h 129309"/>
                <a:gd name="connsiteX4" fmla="*/ 180 w 423658"/>
                <a:gd name="connsiteY4" fmla="*/ 93470 h 129309"/>
                <a:gd name="connsiteX5" fmla="*/ 1864 w 423658"/>
                <a:gd name="connsiteY5" fmla="*/ 0 h 129309"/>
                <a:gd name="connsiteX6" fmla="*/ 57283 w 423658"/>
                <a:gd name="connsiteY6" fmla="*/ 21552 h 129309"/>
                <a:gd name="connsiteX0" fmla="*/ 57283 w 423658"/>
                <a:gd name="connsiteY0" fmla="*/ 21552 h 124547"/>
                <a:gd name="connsiteX1" fmla="*/ 115780 w 423658"/>
                <a:gd name="connsiteY1" fmla="*/ 80049 h 124547"/>
                <a:gd name="connsiteX2" fmla="*/ 423658 w 423658"/>
                <a:gd name="connsiteY2" fmla="*/ 98521 h 124547"/>
                <a:gd name="connsiteX3" fmla="*/ 109622 w 423658"/>
                <a:gd name="connsiteY3" fmla="*/ 124547 h 124547"/>
                <a:gd name="connsiteX4" fmla="*/ 180 w 423658"/>
                <a:gd name="connsiteY4" fmla="*/ 93470 h 124547"/>
                <a:gd name="connsiteX5" fmla="*/ 1864 w 423658"/>
                <a:gd name="connsiteY5" fmla="*/ 0 h 124547"/>
                <a:gd name="connsiteX6" fmla="*/ 57283 w 423658"/>
                <a:gd name="connsiteY6" fmla="*/ 21552 h 124547"/>
                <a:gd name="connsiteX0" fmla="*/ 57283 w 423658"/>
                <a:gd name="connsiteY0" fmla="*/ 21552 h 124888"/>
                <a:gd name="connsiteX1" fmla="*/ 115780 w 423658"/>
                <a:gd name="connsiteY1" fmla="*/ 80049 h 124888"/>
                <a:gd name="connsiteX2" fmla="*/ 423658 w 423658"/>
                <a:gd name="connsiteY2" fmla="*/ 98521 h 124888"/>
                <a:gd name="connsiteX3" fmla="*/ 109622 w 423658"/>
                <a:gd name="connsiteY3" fmla="*/ 124547 h 124888"/>
                <a:gd name="connsiteX4" fmla="*/ 180 w 423658"/>
                <a:gd name="connsiteY4" fmla="*/ 93470 h 124888"/>
                <a:gd name="connsiteX5" fmla="*/ 1864 w 423658"/>
                <a:gd name="connsiteY5" fmla="*/ 0 h 124888"/>
                <a:gd name="connsiteX6" fmla="*/ 57283 w 423658"/>
                <a:gd name="connsiteY6" fmla="*/ 21552 h 124888"/>
                <a:gd name="connsiteX0" fmla="*/ 57283 w 337933"/>
                <a:gd name="connsiteY0" fmla="*/ 21552 h 131009"/>
                <a:gd name="connsiteX1" fmla="*/ 115780 w 337933"/>
                <a:gd name="connsiteY1" fmla="*/ 80049 h 131009"/>
                <a:gd name="connsiteX2" fmla="*/ 337933 w 337933"/>
                <a:gd name="connsiteY2" fmla="*/ 127096 h 131009"/>
                <a:gd name="connsiteX3" fmla="*/ 109622 w 337933"/>
                <a:gd name="connsiteY3" fmla="*/ 124547 h 131009"/>
                <a:gd name="connsiteX4" fmla="*/ 180 w 337933"/>
                <a:gd name="connsiteY4" fmla="*/ 93470 h 131009"/>
                <a:gd name="connsiteX5" fmla="*/ 1864 w 337933"/>
                <a:gd name="connsiteY5" fmla="*/ 0 h 131009"/>
                <a:gd name="connsiteX6" fmla="*/ 57283 w 337933"/>
                <a:gd name="connsiteY6" fmla="*/ 21552 h 131009"/>
                <a:gd name="connsiteX0" fmla="*/ 57283 w 402227"/>
                <a:gd name="connsiteY0" fmla="*/ 21552 h 126828"/>
                <a:gd name="connsiteX1" fmla="*/ 115780 w 402227"/>
                <a:gd name="connsiteY1" fmla="*/ 80049 h 126828"/>
                <a:gd name="connsiteX2" fmla="*/ 402227 w 402227"/>
                <a:gd name="connsiteY2" fmla="*/ 119952 h 126828"/>
                <a:gd name="connsiteX3" fmla="*/ 109622 w 402227"/>
                <a:gd name="connsiteY3" fmla="*/ 124547 h 126828"/>
                <a:gd name="connsiteX4" fmla="*/ 180 w 402227"/>
                <a:gd name="connsiteY4" fmla="*/ 93470 h 126828"/>
                <a:gd name="connsiteX5" fmla="*/ 1864 w 402227"/>
                <a:gd name="connsiteY5" fmla="*/ 0 h 126828"/>
                <a:gd name="connsiteX6" fmla="*/ 57283 w 402227"/>
                <a:gd name="connsiteY6" fmla="*/ 21552 h 126828"/>
                <a:gd name="connsiteX0" fmla="*/ 107289 w 402227"/>
                <a:gd name="connsiteY0" fmla="*/ 33458 h 126828"/>
                <a:gd name="connsiteX1" fmla="*/ 115780 w 402227"/>
                <a:gd name="connsiteY1" fmla="*/ 80049 h 126828"/>
                <a:gd name="connsiteX2" fmla="*/ 402227 w 402227"/>
                <a:gd name="connsiteY2" fmla="*/ 119952 h 126828"/>
                <a:gd name="connsiteX3" fmla="*/ 109622 w 402227"/>
                <a:gd name="connsiteY3" fmla="*/ 124547 h 126828"/>
                <a:gd name="connsiteX4" fmla="*/ 180 w 402227"/>
                <a:gd name="connsiteY4" fmla="*/ 93470 h 126828"/>
                <a:gd name="connsiteX5" fmla="*/ 1864 w 402227"/>
                <a:gd name="connsiteY5" fmla="*/ 0 h 126828"/>
                <a:gd name="connsiteX6" fmla="*/ 107289 w 402227"/>
                <a:gd name="connsiteY6" fmla="*/ 33458 h 126828"/>
                <a:gd name="connsiteX0" fmla="*/ 107289 w 402227"/>
                <a:gd name="connsiteY0" fmla="*/ 33458 h 126828"/>
                <a:gd name="connsiteX1" fmla="*/ 139593 w 402227"/>
                <a:gd name="connsiteY1" fmla="*/ 94336 h 126828"/>
                <a:gd name="connsiteX2" fmla="*/ 402227 w 402227"/>
                <a:gd name="connsiteY2" fmla="*/ 119952 h 126828"/>
                <a:gd name="connsiteX3" fmla="*/ 109622 w 402227"/>
                <a:gd name="connsiteY3" fmla="*/ 124547 h 126828"/>
                <a:gd name="connsiteX4" fmla="*/ 180 w 402227"/>
                <a:gd name="connsiteY4" fmla="*/ 93470 h 126828"/>
                <a:gd name="connsiteX5" fmla="*/ 1864 w 402227"/>
                <a:gd name="connsiteY5" fmla="*/ 0 h 126828"/>
                <a:gd name="connsiteX6" fmla="*/ 107289 w 402227"/>
                <a:gd name="connsiteY6" fmla="*/ 33458 h 126828"/>
                <a:gd name="connsiteX0" fmla="*/ 107289 w 402227"/>
                <a:gd name="connsiteY0" fmla="*/ 33458 h 132551"/>
                <a:gd name="connsiteX1" fmla="*/ 139593 w 402227"/>
                <a:gd name="connsiteY1" fmla="*/ 94336 h 132551"/>
                <a:gd name="connsiteX2" fmla="*/ 402227 w 402227"/>
                <a:gd name="connsiteY2" fmla="*/ 119952 h 132551"/>
                <a:gd name="connsiteX3" fmla="*/ 102478 w 402227"/>
                <a:gd name="connsiteY3" fmla="*/ 131691 h 132551"/>
                <a:gd name="connsiteX4" fmla="*/ 180 w 402227"/>
                <a:gd name="connsiteY4" fmla="*/ 93470 h 132551"/>
                <a:gd name="connsiteX5" fmla="*/ 1864 w 402227"/>
                <a:gd name="connsiteY5" fmla="*/ 0 h 132551"/>
                <a:gd name="connsiteX6" fmla="*/ 107289 w 402227"/>
                <a:gd name="connsiteY6" fmla="*/ 33458 h 132551"/>
                <a:gd name="connsiteX0" fmla="*/ 105425 w 400363"/>
                <a:gd name="connsiteY0" fmla="*/ 33458 h 132551"/>
                <a:gd name="connsiteX1" fmla="*/ 137729 w 400363"/>
                <a:gd name="connsiteY1" fmla="*/ 94336 h 132551"/>
                <a:gd name="connsiteX2" fmla="*/ 400363 w 400363"/>
                <a:gd name="connsiteY2" fmla="*/ 119952 h 132551"/>
                <a:gd name="connsiteX3" fmla="*/ 100614 w 400363"/>
                <a:gd name="connsiteY3" fmla="*/ 131691 h 132551"/>
                <a:gd name="connsiteX4" fmla="*/ 698 w 400363"/>
                <a:gd name="connsiteY4" fmla="*/ 102995 h 132551"/>
                <a:gd name="connsiteX5" fmla="*/ 0 w 400363"/>
                <a:gd name="connsiteY5" fmla="*/ 0 h 132551"/>
                <a:gd name="connsiteX6" fmla="*/ 105425 w 400363"/>
                <a:gd name="connsiteY6" fmla="*/ 33458 h 132551"/>
                <a:gd name="connsiteX0" fmla="*/ 105425 w 400363"/>
                <a:gd name="connsiteY0" fmla="*/ 33458 h 137507"/>
                <a:gd name="connsiteX1" fmla="*/ 137729 w 400363"/>
                <a:gd name="connsiteY1" fmla="*/ 94336 h 137507"/>
                <a:gd name="connsiteX2" fmla="*/ 400363 w 400363"/>
                <a:gd name="connsiteY2" fmla="*/ 119952 h 137507"/>
                <a:gd name="connsiteX3" fmla="*/ 100614 w 400363"/>
                <a:gd name="connsiteY3" fmla="*/ 131691 h 137507"/>
                <a:gd name="connsiteX4" fmla="*/ 698 w 400363"/>
                <a:gd name="connsiteY4" fmla="*/ 102995 h 137507"/>
                <a:gd name="connsiteX5" fmla="*/ 0 w 400363"/>
                <a:gd name="connsiteY5" fmla="*/ 0 h 137507"/>
                <a:gd name="connsiteX6" fmla="*/ 105425 w 400363"/>
                <a:gd name="connsiteY6" fmla="*/ 33458 h 137507"/>
                <a:gd name="connsiteX0" fmla="*/ 105425 w 400363"/>
                <a:gd name="connsiteY0" fmla="*/ 33458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5425 w 400363"/>
                <a:gd name="connsiteY6" fmla="*/ 33458 h 141413"/>
                <a:gd name="connsiteX0" fmla="*/ 105425 w 400363"/>
                <a:gd name="connsiteY0" fmla="*/ 33458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5425 w 400363"/>
                <a:gd name="connsiteY6" fmla="*/ 33458 h 141413"/>
                <a:gd name="connsiteX0" fmla="*/ 103044 w 400363"/>
                <a:gd name="connsiteY0" fmla="*/ 21552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3044 w 400363"/>
                <a:gd name="connsiteY6" fmla="*/ 21552 h 141413"/>
                <a:gd name="connsiteX0" fmla="*/ 103044 w 400363"/>
                <a:gd name="connsiteY0" fmla="*/ 21552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3044 w 400363"/>
                <a:gd name="connsiteY6" fmla="*/ 21552 h 141413"/>
                <a:gd name="connsiteX0" fmla="*/ 103044 w 400363"/>
                <a:gd name="connsiteY0" fmla="*/ 21552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3044 w 400363"/>
                <a:gd name="connsiteY6" fmla="*/ 21552 h 141413"/>
                <a:gd name="connsiteX0" fmla="*/ 103044 w 400363"/>
                <a:gd name="connsiteY0" fmla="*/ 21552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3044 w 400363"/>
                <a:gd name="connsiteY6" fmla="*/ 21552 h 141413"/>
                <a:gd name="connsiteX0" fmla="*/ 103044 w 400363"/>
                <a:gd name="connsiteY0" fmla="*/ 21552 h 141413"/>
                <a:gd name="connsiteX1" fmla="*/ 156779 w 400363"/>
                <a:gd name="connsiteY1" fmla="*/ 99099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3044 w 400363"/>
                <a:gd name="connsiteY6" fmla="*/ 21552 h 141413"/>
                <a:gd name="connsiteX0" fmla="*/ 103044 w 434073"/>
                <a:gd name="connsiteY0" fmla="*/ 21552 h 153251"/>
                <a:gd name="connsiteX1" fmla="*/ 156779 w 434073"/>
                <a:gd name="connsiteY1" fmla="*/ 99099 h 153251"/>
                <a:gd name="connsiteX2" fmla="*/ 434073 w 434073"/>
                <a:gd name="connsiteY2" fmla="*/ 141021 h 153251"/>
                <a:gd name="connsiteX3" fmla="*/ 100614 w 434073"/>
                <a:gd name="connsiteY3" fmla="*/ 131691 h 153251"/>
                <a:gd name="connsiteX4" fmla="*/ 698 w 434073"/>
                <a:gd name="connsiteY4" fmla="*/ 102995 h 153251"/>
                <a:gd name="connsiteX5" fmla="*/ 0 w 434073"/>
                <a:gd name="connsiteY5" fmla="*/ 0 h 153251"/>
                <a:gd name="connsiteX6" fmla="*/ 103044 w 434073"/>
                <a:gd name="connsiteY6" fmla="*/ 21552 h 153251"/>
                <a:gd name="connsiteX0" fmla="*/ 103044 w 434073"/>
                <a:gd name="connsiteY0" fmla="*/ 21552 h 148605"/>
                <a:gd name="connsiteX1" fmla="*/ 156779 w 434073"/>
                <a:gd name="connsiteY1" fmla="*/ 99099 h 148605"/>
                <a:gd name="connsiteX2" fmla="*/ 434073 w 434073"/>
                <a:gd name="connsiteY2" fmla="*/ 141021 h 148605"/>
                <a:gd name="connsiteX3" fmla="*/ 100614 w 434073"/>
                <a:gd name="connsiteY3" fmla="*/ 131691 h 148605"/>
                <a:gd name="connsiteX4" fmla="*/ 698 w 434073"/>
                <a:gd name="connsiteY4" fmla="*/ 102995 h 148605"/>
                <a:gd name="connsiteX5" fmla="*/ 0 w 434073"/>
                <a:gd name="connsiteY5" fmla="*/ 0 h 148605"/>
                <a:gd name="connsiteX6" fmla="*/ 103044 w 434073"/>
                <a:gd name="connsiteY6" fmla="*/ 21552 h 148605"/>
                <a:gd name="connsiteX0" fmla="*/ 103044 w 434073"/>
                <a:gd name="connsiteY0" fmla="*/ 21552 h 148605"/>
                <a:gd name="connsiteX1" fmla="*/ 177740 w 434073"/>
                <a:gd name="connsiteY1" fmla="*/ 93859 h 148605"/>
                <a:gd name="connsiteX2" fmla="*/ 434073 w 434073"/>
                <a:gd name="connsiteY2" fmla="*/ 141021 h 148605"/>
                <a:gd name="connsiteX3" fmla="*/ 100614 w 434073"/>
                <a:gd name="connsiteY3" fmla="*/ 131691 h 148605"/>
                <a:gd name="connsiteX4" fmla="*/ 698 w 434073"/>
                <a:gd name="connsiteY4" fmla="*/ 102995 h 148605"/>
                <a:gd name="connsiteX5" fmla="*/ 0 w 434073"/>
                <a:gd name="connsiteY5" fmla="*/ 0 h 148605"/>
                <a:gd name="connsiteX6" fmla="*/ 103044 w 434073"/>
                <a:gd name="connsiteY6" fmla="*/ 21552 h 14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73" h="148605">
                  <a:moveTo>
                    <a:pt x="103044" y="21552"/>
                  </a:moveTo>
                  <a:cubicBezTo>
                    <a:pt x="96999" y="46767"/>
                    <a:pt x="122569" y="73948"/>
                    <a:pt x="177740" y="93859"/>
                  </a:cubicBezTo>
                  <a:cubicBezTo>
                    <a:pt x="232912" y="113771"/>
                    <a:pt x="310665" y="138199"/>
                    <a:pt x="434073" y="141021"/>
                  </a:cubicBezTo>
                  <a:cubicBezTo>
                    <a:pt x="303909" y="155884"/>
                    <a:pt x="219580" y="146829"/>
                    <a:pt x="100614" y="131691"/>
                  </a:cubicBezTo>
                  <a:cubicBezTo>
                    <a:pt x="65721" y="124507"/>
                    <a:pt x="18658" y="124546"/>
                    <a:pt x="698" y="102995"/>
                  </a:cubicBezTo>
                  <a:cubicBezTo>
                    <a:pt x="-328" y="67076"/>
                    <a:pt x="1026" y="35919"/>
                    <a:pt x="0" y="0"/>
                  </a:cubicBezTo>
                  <a:cubicBezTo>
                    <a:pt x="35142" y="11153"/>
                    <a:pt x="53614" y="24686"/>
                    <a:pt x="103044" y="21552"/>
                  </a:cubicBezTo>
                  <a:close/>
                </a:path>
              </a:pathLst>
            </a:custGeom>
            <a:solidFill>
              <a:schemeClr val="bg1">
                <a:lumMod val="85000"/>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rot="21323529">
              <a:off x="4036219" y="869259"/>
              <a:ext cx="152400" cy="47314"/>
            </a:xfrm>
            <a:prstGeom prst="ellipse">
              <a:avLst/>
            </a:prstGeom>
            <a:solidFill>
              <a:schemeClr val="bg1">
                <a:lumMod val="95000"/>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ounded Rectangle 8"/>
            <p:cNvSpPr/>
            <p:nvPr/>
          </p:nvSpPr>
          <p:spPr>
            <a:xfrm>
              <a:off x="3636177" y="802241"/>
              <a:ext cx="585785" cy="155945"/>
            </a:xfrm>
            <a:custGeom>
              <a:avLst/>
              <a:gdLst>
                <a:gd name="connsiteX0" fmla="*/ 0 w 533400"/>
                <a:gd name="connsiteY0" fmla="*/ 25401 h 152400"/>
                <a:gd name="connsiteX1" fmla="*/ 25401 w 533400"/>
                <a:gd name="connsiteY1" fmla="*/ 0 h 152400"/>
                <a:gd name="connsiteX2" fmla="*/ 507999 w 533400"/>
                <a:gd name="connsiteY2" fmla="*/ 0 h 152400"/>
                <a:gd name="connsiteX3" fmla="*/ 533400 w 533400"/>
                <a:gd name="connsiteY3" fmla="*/ 25401 h 152400"/>
                <a:gd name="connsiteX4" fmla="*/ 533400 w 533400"/>
                <a:gd name="connsiteY4" fmla="*/ 126999 h 152400"/>
                <a:gd name="connsiteX5" fmla="*/ 507999 w 533400"/>
                <a:gd name="connsiteY5" fmla="*/ 152400 h 152400"/>
                <a:gd name="connsiteX6" fmla="*/ 25401 w 533400"/>
                <a:gd name="connsiteY6" fmla="*/ 152400 h 152400"/>
                <a:gd name="connsiteX7" fmla="*/ 0 w 533400"/>
                <a:gd name="connsiteY7" fmla="*/ 126999 h 152400"/>
                <a:gd name="connsiteX8" fmla="*/ 0 w 533400"/>
                <a:gd name="connsiteY8" fmla="*/ 25401 h 152400"/>
                <a:gd name="connsiteX0" fmla="*/ 0 w 533400"/>
                <a:gd name="connsiteY0" fmla="*/ 25401 h 169333"/>
                <a:gd name="connsiteX1" fmla="*/ 25401 w 533400"/>
                <a:gd name="connsiteY1" fmla="*/ 0 h 169333"/>
                <a:gd name="connsiteX2" fmla="*/ 507999 w 533400"/>
                <a:gd name="connsiteY2" fmla="*/ 0 h 169333"/>
                <a:gd name="connsiteX3" fmla="*/ 533400 w 533400"/>
                <a:gd name="connsiteY3" fmla="*/ 25401 h 169333"/>
                <a:gd name="connsiteX4" fmla="*/ 533400 w 533400"/>
                <a:gd name="connsiteY4" fmla="*/ 126999 h 169333"/>
                <a:gd name="connsiteX5" fmla="*/ 507999 w 533400"/>
                <a:gd name="connsiteY5" fmla="*/ 152400 h 169333"/>
                <a:gd name="connsiteX6" fmla="*/ 25401 w 533400"/>
                <a:gd name="connsiteY6" fmla="*/ 152400 h 169333"/>
                <a:gd name="connsiteX7" fmla="*/ 0 w 533400"/>
                <a:gd name="connsiteY7" fmla="*/ 126999 h 169333"/>
                <a:gd name="connsiteX8" fmla="*/ 0 w 533400"/>
                <a:gd name="connsiteY8" fmla="*/ 25401 h 169333"/>
                <a:gd name="connsiteX0" fmla="*/ 0 w 533400"/>
                <a:gd name="connsiteY0" fmla="*/ 25401 h 176713"/>
                <a:gd name="connsiteX1" fmla="*/ 25401 w 533400"/>
                <a:gd name="connsiteY1" fmla="*/ 0 h 176713"/>
                <a:gd name="connsiteX2" fmla="*/ 507999 w 533400"/>
                <a:gd name="connsiteY2" fmla="*/ 0 h 176713"/>
                <a:gd name="connsiteX3" fmla="*/ 533400 w 533400"/>
                <a:gd name="connsiteY3" fmla="*/ 25401 h 176713"/>
                <a:gd name="connsiteX4" fmla="*/ 533400 w 533400"/>
                <a:gd name="connsiteY4" fmla="*/ 126999 h 176713"/>
                <a:gd name="connsiteX5" fmla="*/ 507999 w 533400"/>
                <a:gd name="connsiteY5" fmla="*/ 152400 h 176713"/>
                <a:gd name="connsiteX6" fmla="*/ 25401 w 533400"/>
                <a:gd name="connsiteY6" fmla="*/ 152400 h 176713"/>
                <a:gd name="connsiteX7" fmla="*/ 0 w 533400"/>
                <a:gd name="connsiteY7" fmla="*/ 126999 h 176713"/>
                <a:gd name="connsiteX8" fmla="*/ 0 w 533400"/>
                <a:gd name="connsiteY8" fmla="*/ 25401 h 176713"/>
                <a:gd name="connsiteX0" fmla="*/ 0 w 533400"/>
                <a:gd name="connsiteY0" fmla="*/ 25401 h 181347"/>
                <a:gd name="connsiteX1" fmla="*/ 25401 w 533400"/>
                <a:gd name="connsiteY1" fmla="*/ 0 h 181347"/>
                <a:gd name="connsiteX2" fmla="*/ 507999 w 533400"/>
                <a:gd name="connsiteY2" fmla="*/ 0 h 181347"/>
                <a:gd name="connsiteX3" fmla="*/ 533400 w 533400"/>
                <a:gd name="connsiteY3" fmla="*/ 25401 h 181347"/>
                <a:gd name="connsiteX4" fmla="*/ 533400 w 533400"/>
                <a:gd name="connsiteY4" fmla="*/ 126999 h 181347"/>
                <a:gd name="connsiteX5" fmla="*/ 512405 w 533400"/>
                <a:gd name="connsiteY5" fmla="*/ 161925 h 181347"/>
                <a:gd name="connsiteX6" fmla="*/ 25401 w 533400"/>
                <a:gd name="connsiteY6" fmla="*/ 152400 h 181347"/>
                <a:gd name="connsiteX7" fmla="*/ 0 w 533400"/>
                <a:gd name="connsiteY7" fmla="*/ 126999 h 181347"/>
                <a:gd name="connsiteX8" fmla="*/ 0 w 533400"/>
                <a:gd name="connsiteY8" fmla="*/ 25401 h 181347"/>
                <a:gd name="connsiteX0" fmla="*/ 0 w 533400"/>
                <a:gd name="connsiteY0" fmla="*/ 25401 h 181347"/>
                <a:gd name="connsiteX1" fmla="*/ 51421 w 533400"/>
                <a:gd name="connsiteY1" fmla="*/ 52388 h 181347"/>
                <a:gd name="connsiteX2" fmla="*/ 507999 w 533400"/>
                <a:gd name="connsiteY2" fmla="*/ 0 h 181347"/>
                <a:gd name="connsiteX3" fmla="*/ 533400 w 533400"/>
                <a:gd name="connsiteY3" fmla="*/ 25401 h 181347"/>
                <a:gd name="connsiteX4" fmla="*/ 533400 w 533400"/>
                <a:gd name="connsiteY4" fmla="*/ 126999 h 181347"/>
                <a:gd name="connsiteX5" fmla="*/ 512405 w 533400"/>
                <a:gd name="connsiteY5" fmla="*/ 161925 h 181347"/>
                <a:gd name="connsiteX6" fmla="*/ 25401 w 533400"/>
                <a:gd name="connsiteY6" fmla="*/ 152400 h 181347"/>
                <a:gd name="connsiteX7" fmla="*/ 0 w 533400"/>
                <a:gd name="connsiteY7" fmla="*/ 126999 h 181347"/>
                <a:gd name="connsiteX8" fmla="*/ 0 w 533400"/>
                <a:gd name="connsiteY8" fmla="*/ 25401 h 181347"/>
                <a:gd name="connsiteX0" fmla="*/ 0 w 533400"/>
                <a:gd name="connsiteY0" fmla="*/ 2924 h 158870"/>
                <a:gd name="connsiteX1" fmla="*/ 51421 w 533400"/>
                <a:gd name="connsiteY1" fmla="*/ 29911 h 158870"/>
                <a:gd name="connsiteX2" fmla="*/ 490652 w 533400"/>
                <a:gd name="connsiteY2" fmla="*/ 41817 h 158870"/>
                <a:gd name="connsiteX3" fmla="*/ 533400 w 533400"/>
                <a:gd name="connsiteY3" fmla="*/ 2924 h 158870"/>
                <a:gd name="connsiteX4" fmla="*/ 533400 w 533400"/>
                <a:gd name="connsiteY4" fmla="*/ 104522 h 158870"/>
                <a:gd name="connsiteX5" fmla="*/ 512405 w 533400"/>
                <a:gd name="connsiteY5" fmla="*/ 139448 h 158870"/>
                <a:gd name="connsiteX6" fmla="*/ 25401 w 533400"/>
                <a:gd name="connsiteY6" fmla="*/ 129923 h 158870"/>
                <a:gd name="connsiteX7" fmla="*/ 0 w 533400"/>
                <a:gd name="connsiteY7" fmla="*/ 104522 h 158870"/>
                <a:gd name="connsiteX8" fmla="*/ 0 w 533400"/>
                <a:gd name="connsiteY8" fmla="*/ 2924 h 158870"/>
                <a:gd name="connsiteX0" fmla="*/ 0 w 533400"/>
                <a:gd name="connsiteY0" fmla="*/ 2924 h 158870"/>
                <a:gd name="connsiteX1" fmla="*/ 51421 w 533400"/>
                <a:gd name="connsiteY1" fmla="*/ 29911 h 158870"/>
                <a:gd name="connsiteX2" fmla="*/ 533400 w 533400"/>
                <a:gd name="connsiteY2" fmla="*/ 2924 h 158870"/>
                <a:gd name="connsiteX3" fmla="*/ 533400 w 533400"/>
                <a:gd name="connsiteY3" fmla="*/ 104522 h 158870"/>
                <a:gd name="connsiteX4" fmla="*/ 512405 w 533400"/>
                <a:gd name="connsiteY4" fmla="*/ 139448 h 158870"/>
                <a:gd name="connsiteX5" fmla="*/ 25401 w 533400"/>
                <a:gd name="connsiteY5" fmla="*/ 129923 h 158870"/>
                <a:gd name="connsiteX6" fmla="*/ 0 w 533400"/>
                <a:gd name="connsiteY6" fmla="*/ 104522 h 158870"/>
                <a:gd name="connsiteX7" fmla="*/ 0 w 533400"/>
                <a:gd name="connsiteY7" fmla="*/ 2924 h 158870"/>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2665 h 158611"/>
                <a:gd name="connsiteX1" fmla="*/ 533400 w 533400"/>
                <a:gd name="connsiteY1" fmla="*/ 2665 h 158611"/>
                <a:gd name="connsiteX2" fmla="*/ 533400 w 533400"/>
                <a:gd name="connsiteY2" fmla="*/ 104263 h 158611"/>
                <a:gd name="connsiteX3" fmla="*/ 512405 w 533400"/>
                <a:gd name="connsiteY3" fmla="*/ 139189 h 158611"/>
                <a:gd name="connsiteX4" fmla="*/ 25401 w 533400"/>
                <a:gd name="connsiteY4" fmla="*/ 129664 h 158611"/>
                <a:gd name="connsiteX5" fmla="*/ 0 w 533400"/>
                <a:gd name="connsiteY5" fmla="*/ 104263 h 158611"/>
                <a:gd name="connsiteX6" fmla="*/ 0 w 533400"/>
                <a:gd name="connsiteY6" fmla="*/ 2665 h 158611"/>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1231 w 533400"/>
                <a:gd name="connsiteY1" fmla="*/ 4763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155946">
                  <a:moveTo>
                    <a:pt x="0" y="0"/>
                  </a:moveTo>
                  <a:cubicBezTo>
                    <a:pt x="36861" y="54505"/>
                    <a:pt x="509548" y="61649"/>
                    <a:pt x="531231" y="4763"/>
                  </a:cubicBezTo>
                  <a:lnTo>
                    <a:pt x="533400" y="101598"/>
                  </a:lnTo>
                  <a:cubicBezTo>
                    <a:pt x="533400" y="115627"/>
                    <a:pt x="526434" y="136524"/>
                    <a:pt x="512405" y="136524"/>
                  </a:cubicBezTo>
                  <a:cubicBezTo>
                    <a:pt x="432501" y="162717"/>
                    <a:pt x="198174" y="165099"/>
                    <a:pt x="25401" y="126999"/>
                  </a:cubicBezTo>
                  <a:cubicBezTo>
                    <a:pt x="11372" y="126999"/>
                    <a:pt x="0" y="115627"/>
                    <a:pt x="0" y="101598"/>
                  </a:cubicBezTo>
                  <a:lnTo>
                    <a:pt x="0" y="0"/>
                  </a:lnTo>
                  <a:close/>
                </a:path>
              </a:pathLst>
            </a:custGeom>
            <a:solidFill>
              <a:schemeClr val="accent5">
                <a:lumMod val="20000"/>
                <a:lumOff val="80000"/>
                <a:alpha val="50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3636170" y="766760"/>
              <a:ext cx="581024" cy="76200"/>
            </a:xfrm>
            <a:prstGeom prst="ellipse">
              <a:avLst/>
            </a:prstGeom>
            <a:solidFill>
              <a:schemeClr val="accent5">
                <a:lumMod val="20000"/>
                <a:lumOff val="80000"/>
                <a:alpha val="9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20" name="Straight Connector 19"/>
          <p:cNvCxnSpPr/>
          <p:nvPr/>
        </p:nvCxnSpPr>
        <p:spPr>
          <a:xfrm>
            <a:off x="4238539" y="1617637"/>
            <a:ext cx="0" cy="485813"/>
          </a:xfrm>
          <a:prstGeom prst="line">
            <a:avLst/>
          </a:prstGeom>
          <a:ln/>
        </p:spPr>
        <p:style>
          <a:lnRef idx="3">
            <a:schemeClr val="dk1"/>
          </a:lnRef>
          <a:fillRef idx="0">
            <a:schemeClr val="dk1"/>
          </a:fillRef>
          <a:effectRef idx="2">
            <a:schemeClr val="dk1"/>
          </a:effectRef>
          <a:fontRef idx="minor">
            <a:schemeClr val="tx1"/>
          </a:fontRef>
        </p:style>
      </p:cxnSp>
      <p:cxnSp>
        <p:nvCxnSpPr>
          <p:cNvPr id="21" name="Straight Connector 20"/>
          <p:cNvCxnSpPr/>
          <p:nvPr/>
        </p:nvCxnSpPr>
        <p:spPr>
          <a:xfrm flipH="1">
            <a:off x="3967114" y="2472091"/>
            <a:ext cx="501898" cy="324319"/>
          </a:xfrm>
          <a:prstGeom prst="line">
            <a:avLst/>
          </a:prstGeom>
          <a:ln/>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flipH="1">
            <a:off x="3962070" y="1973158"/>
            <a:ext cx="501858" cy="290208"/>
          </a:xfrm>
          <a:prstGeom prst="line">
            <a:avLst/>
          </a:prstGeom>
          <a:ln/>
        </p:spPr>
        <p:style>
          <a:lnRef idx="3">
            <a:schemeClr val="dk1"/>
          </a:lnRef>
          <a:fillRef idx="0">
            <a:schemeClr val="dk1"/>
          </a:fillRef>
          <a:effectRef idx="2">
            <a:schemeClr val="dk1"/>
          </a:effectRef>
          <a:fontRef idx="minor">
            <a:schemeClr val="tx1"/>
          </a:fontRef>
        </p:style>
      </p:cxnSp>
      <p:pic>
        <p:nvPicPr>
          <p:cNvPr id="25" name="Picture 14" descr="\\192.168.1.34\mt_school\afeez shaikh\chemistry tabu\burner-correction.png"/>
          <p:cNvPicPr>
            <a:picLocks noChangeArrowheads="1"/>
          </p:cNvPicPr>
          <p:nvPr/>
        </p:nvPicPr>
        <p:blipFill rotWithShape="1">
          <a:blip r:embed="rId5" cstate="print">
            <a:extLst>
              <a:ext uri="{28A0092B-C50C-407E-A947-70E740481C1C}">
                <a14:useLocalDpi xmlns:a14="http://schemas.microsoft.com/office/drawing/2010/main" val="0"/>
              </a:ext>
            </a:extLst>
          </a:blip>
          <a:srcRect l="16696" r="35412" b="-5000"/>
          <a:stretch/>
        </p:blipFill>
        <p:spPr bwMode="auto">
          <a:xfrm>
            <a:off x="1727200" y="3193873"/>
            <a:ext cx="1703704" cy="214550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2843168" y="3059169"/>
            <a:ext cx="334995" cy="325401"/>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1371598" y="3335289"/>
            <a:ext cx="1612887" cy="433010"/>
            <a:chOff x="6988072" y="2022069"/>
            <a:chExt cx="1419342" cy="433010"/>
          </a:xfrm>
        </p:grpSpPr>
        <p:grpSp>
          <p:nvGrpSpPr>
            <p:cNvPr id="55" name="Group 54"/>
            <p:cNvGrpSpPr/>
            <p:nvPr/>
          </p:nvGrpSpPr>
          <p:grpSpPr>
            <a:xfrm>
              <a:off x="7759696" y="2201528"/>
              <a:ext cx="647718" cy="49511"/>
              <a:chOff x="7487745" y="-360510"/>
              <a:chExt cx="647718" cy="49511"/>
            </a:xfrm>
          </p:grpSpPr>
          <p:sp>
            <p:nvSpPr>
              <p:cNvPr id="59" name="Oval 58"/>
              <p:cNvSpPr/>
              <p:nvPr/>
            </p:nvSpPr>
            <p:spPr>
              <a:xfrm>
                <a:off x="8090641" y="-360510"/>
                <a:ext cx="44822" cy="49511"/>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0" name="Straight Connector 59"/>
              <p:cNvCxnSpPr/>
              <p:nvPr/>
            </p:nvCxnSpPr>
            <p:spPr>
              <a:xfrm>
                <a:off x="7487745" y="-334575"/>
                <a:ext cx="605539"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6" name="Group 55"/>
            <p:cNvGrpSpPr/>
            <p:nvPr/>
          </p:nvGrpSpPr>
          <p:grpSpPr>
            <a:xfrm>
              <a:off x="6988072" y="2022069"/>
              <a:ext cx="782756" cy="433010"/>
              <a:chOff x="6716121" y="-505840"/>
              <a:chExt cx="782756" cy="433010"/>
            </a:xfrm>
          </p:grpSpPr>
          <p:sp>
            <p:nvSpPr>
              <p:cNvPr id="57" name="Rounded Rectangle 56"/>
              <p:cNvSpPr/>
              <p:nvPr/>
            </p:nvSpPr>
            <p:spPr>
              <a:xfrm>
                <a:off x="6727229" y="-505840"/>
                <a:ext cx="766240" cy="433010"/>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6716121" y="-447330"/>
                <a:ext cx="782756" cy="307777"/>
              </a:xfrm>
              <a:prstGeom prst="rect">
                <a:avLst/>
              </a:prstGeom>
              <a:noFill/>
              <a:ln>
                <a:noFill/>
              </a:ln>
            </p:spPr>
            <p:txBody>
              <a:bodyPr wrap="square" anchor="ctr">
                <a:spAutoFit/>
              </a:bodyPr>
              <a:lstStyle/>
              <a:p>
                <a:pPr algn="ctr"/>
                <a:r>
                  <a:rPr lang="en-US" sz="1400" b="1" dirty="0" smtClean="0">
                    <a:solidFill>
                      <a:schemeClr val="bg1"/>
                    </a:solidFill>
                  </a:rPr>
                  <a:t>Burner</a:t>
                </a:r>
                <a:endParaRPr lang="en-US" sz="1400" b="1" baseline="-25000" dirty="0">
                  <a:solidFill>
                    <a:schemeClr val="bg1"/>
                  </a:solidFill>
                </a:endParaRPr>
              </a:p>
            </p:txBody>
          </p:sp>
        </p:grpSp>
      </p:grpSp>
      <p:grpSp>
        <p:nvGrpSpPr>
          <p:cNvPr id="62" name="Group 61"/>
          <p:cNvGrpSpPr/>
          <p:nvPr/>
        </p:nvGrpSpPr>
        <p:grpSpPr>
          <a:xfrm>
            <a:off x="4712825" y="2344439"/>
            <a:ext cx="1294278" cy="846447"/>
            <a:chOff x="5904977" y="1809083"/>
            <a:chExt cx="1138964" cy="846447"/>
          </a:xfrm>
        </p:grpSpPr>
        <p:grpSp>
          <p:nvGrpSpPr>
            <p:cNvPr id="63" name="Group 62"/>
            <p:cNvGrpSpPr/>
            <p:nvPr/>
          </p:nvGrpSpPr>
          <p:grpSpPr>
            <a:xfrm>
              <a:off x="5904977" y="1809083"/>
              <a:ext cx="321859" cy="369279"/>
              <a:chOff x="5633026" y="-752955"/>
              <a:chExt cx="321859" cy="369279"/>
            </a:xfrm>
          </p:grpSpPr>
          <p:sp>
            <p:nvSpPr>
              <p:cNvPr id="67" name="Oval 66"/>
              <p:cNvSpPr/>
              <p:nvPr/>
            </p:nvSpPr>
            <p:spPr>
              <a:xfrm>
                <a:off x="5633026" y="-752955"/>
                <a:ext cx="44822" cy="49511"/>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8" name="Straight Connector 67"/>
              <p:cNvCxnSpPr/>
              <p:nvPr/>
            </p:nvCxnSpPr>
            <p:spPr>
              <a:xfrm>
                <a:off x="5671290" y="-709081"/>
                <a:ext cx="283595" cy="325405"/>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4" name="Group 63"/>
            <p:cNvGrpSpPr/>
            <p:nvPr/>
          </p:nvGrpSpPr>
          <p:grpSpPr>
            <a:xfrm>
              <a:off x="5954149" y="2177219"/>
              <a:ext cx="1089792" cy="478311"/>
              <a:chOff x="5682198" y="-350690"/>
              <a:chExt cx="1089792" cy="478311"/>
            </a:xfrm>
          </p:grpSpPr>
          <p:sp>
            <p:nvSpPr>
              <p:cNvPr id="65" name="Rounded Rectangle 64"/>
              <p:cNvSpPr/>
              <p:nvPr/>
            </p:nvSpPr>
            <p:spPr>
              <a:xfrm>
                <a:off x="5682198" y="-350690"/>
                <a:ext cx="1022554" cy="478311"/>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5723586" y="-267290"/>
                <a:ext cx="1048404" cy="307777"/>
              </a:xfrm>
              <a:prstGeom prst="rect">
                <a:avLst/>
              </a:prstGeom>
              <a:noFill/>
              <a:ln>
                <a:noFill/>
              </a:ln>
            </p:spPr>
            <p:txBody>
              <a:bodyPr wrap="square" anchor="ctr">
                <a:spAutoFit/>
              </a:bodyPr>
              <a:lstStyle/>
              <a:p>
                <a:pPr algn="ctr"/>
                <a:r>
                  <a:rPr lang="en-US" sz="1400" b="1" dirty="0" smtClean="0">
                    <a:solidFill>
                      <a:schemeClr val="bg1"/>
                    </a:solidFill>
                  </a:rPr>
                  <a:t>Boiling Tube </a:t>
                </a:r>
                <a:endParaRPr lang="en-US" sz="1400" b="1" baseline="-25000" dirty="0">
                  <a:solidFill>
                    <a:schemeClr val="bg1"/>
                  </a:solidFill>
                </a:endParaRPr>
              </a:p>
            </p:txBody>
          </p:sp>
        </p:grpSp>
      </p:grpSp>
      <p:pic>
        <p:nvPicPr>
          <p:cNvPr id="72" name="Picture 71" descr="5118038.gif"/>
          <p:cNvPicPr>
            <a:picLocks noChangeAspect="1"/>
          </p:cNvPicPr>
          <p:nvPr/>
        </p:nvPicPr>
        <p:blipFill>
          <a:blip r:embed="rId7" cstate="print">
            <a:clrChange>
              <a:clrFrom>
                <a:srgbClr val="FFFFFF"/>
              </a:clrFrom>
              <a:clrTo>
                <a:srgbClr val="FFFFFF">
                  <a:alpha val="0"/>
                </a:srgbClr>
              </a:clrTo>
            </a:clrChange>
            <a:duotone>
              <a:schemeClr val="bg2">
                <a:shade val="45000"/>
                <a:satMod val="135000"/>
              </a:schemeClr>
              <a:prstClr val="white"/>
            </a:duotone>
          </a:blip>
          <a:stretch>
            <a:fillRect/>
          </a:stretch>
        </p:blipFill>
        <p:spPr>
          <a:xfrm rot="3531023">
            <a:off x="4035357" y="847048"/>
            <a:ext cx="1096627" cy="2558856"/>
          </a:xfrm>
          <a:prstGeom prst="rect">
            <a:avLst/>
          </a:prstGeom>
          <a:effectLst>
            <a:softEdge rad="127000"/>
          </a:effectLst>
        </p:spPr>
      </p:pic>
      <p:grpSp>
        <p:nvGrpSpPr>
          <p:cNvPr id="84" name="Group 83"/>
          <p:cNvGrpSpPr/>
          <p:nvPr/>
        </p:nvGrpSpPr>
        <p:grpSpPr>
          <a:xfrm>
            <a:off x="1397476" y="2137700"/>
            <a:ext cx="2287054" cy="478311"/>
            <a:chOff x="6531257" y="1999419"/>
            <a:chExt cx="2012608" cy="478311"/>
          </a:xfrm>
        </p:grpSpPr>
        <p:grpSp>
          <p:nvGrpSpPr>
            <p:cNvPr id="85" name="Group 84"/>
            <p:cNvGrpSpPr/>
            <p:nvPr/>
          </p:nvGrpSpPr>
          <p:grpSpPr>
            <a:xfrm>
              <a:off x="7694725" y="2227463"/>
              <a:ext cx="849140" cy="182856"/>
              <a:chOff x="7422774" y="-334575"/>
              <a:chExt cx="849140" cy="182856"/>
            </a:xfrm>
          </p:grpSpPr>
          <p:sp>
            <p:nvSpPr>
              <p:cNvPr id="89" name="Oval 88"/>
              <p:cNvSpPr/>
              <p:nvPr/>
            </p:nvSpPr>
            <p:spPr>
              <a:xfrm>
                <a:off x="8227536" y="-196541"/>
                <a:ext cx="44378" cy="44822"/>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0" name="Straight Connector 89"/>
              <p:cNvCxnSpPr/>
              <p:nvPr/>
            </p:nvCxnSpPr>
            <p:spPr>
              <a:xfrm>
                <a:off x="7422774" y="-334575"/>
                <a:ext cx="808880" cy="153275"/>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6" name="Group 85"/>
            <p:cNvGrpSpPr/>
            <p:nvPr/>
          </p:nvGrpSpPr>
          <p:grpSpPr>
            <a:xfrm>
              <a:off x="6531257" y="1999419"/>
              <a:ext cx="1185093" cy="478311"/>
              <a:chOff x="6259306" y="-528490"/>
              <a:chExt cx="1185093" cy="478311"/>
            </a:xfrm>
          </p:grpSpPr>
          <p:sp>
            <p:nvSpPr>
              <p:cNvPr id="87" name="Rounded Rectangle 86"/>
              <p:cNvSpPr/>
              <p:nvPr/>
            </p:nvSpPr>
            <p:spPr>
              <a:xfrm>
                <a:off x="6278589" y="-528490"/>
                <a:ext cx="1152236" cy="478311"/>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8" name="Rectangle 87"/>
              <p:cNvSpPr/>
              <p:nvPr/>
            </p:nvSpPr>
            <p:spPr>
              <a:xfrm>
                <a:off x="6259306" y="-447330"/>
                <a:ext cx="1185093" cy="307777"/>
              </a:xfrm>
              <a:prstGeom prst="rect">
                <a:avLst/>
              </a:prstGeom>
              <a:noFill/>
              <a:ln>
                <a:noFill/>
              </a:ln>
            </p:spPr>
            <p:txBody>
              <a:bodyPr wrap="square" anchor="ctr">
                <a:spAutoFit/>
              </a:bodyPr>
              <a:lstStyle/>
              <a:p>
                <a:pPr algn="ctr"/>
                <a:r>
                  <a:rPr lang="en-US" sz="1400" b="1" dirty="0" smtClean="0">
                    <a:solidFill>
                      <a:schemeClr val="bg1"/>
                    </a:solidFill>
                  </a:rPr>
                  <a:t>Water droplets</a:t>
                </a:r>
                <a:endParaRPr lang="en-US" sz="1400" b="1" baseline="-25000" dirty="0">
                  <a:solidFill>
                    <a:schemeClr val="bg1"/>
                  </a:solidFill>
                </a:endParaRPr>
              </a:p>
            </p:txBody>
          </p:sp>
        </p:grpSp>
      </p:grpSp>
      <p:pic>
        <p:nvPicPr>
          <p:cNvPr id="92" name="Picture 91"/>
          <p:cNvPicPr>
            <a:picLocks noChangeAspect="1"/>
          </p:cNvPicPr>
          <p:nvPr/>
        </p:nvPicPr>
        <p:blipFill rotWithShape="1">
          <a:blip r:embed="rId8" cstate="print">
            <a:extLst>
              <a:ext uri="{28A0092B-C50C-407E-A947-70E740481C1C}">
                <a14:useLocalDpi xmlns:a14="http://schemas.microsoft.com/office/drawing/2010/main" val="0"/>
              </a:ext>
            </a:extLst>
          </a:blip>
          <a:srcRect t="1" b="49999"/>
          <a:stretch/>
        </p:blipFill>
        <p:spPr>
          <a:xfrm rot="19767980">
            <a:off x="3372657" y="2273896"/>
            <a:ext cx="1469136" cy="121125"/>
          </a:xfrm>
          <a:prstGeom prst="flowChartTerminator">
            <a:avLst/>
          </a:prstGeom>
        </p:spPr>
      </p:pic>
      <p:grpSp>
        <p:nvGrpSpPr>
          <p:cNvPr id="98" name="Group 97"/>
          <p:cNvGrpSpPr/>
          <p:nvPr/>
        </p:nvGrpSpPr>
        <p:grpSpPr>
          <a:xfrm>
            <a:off x="6136178" y="3047076"/>
            <a:ext cx="2703022" cy="971555"/>
            <a:chOff x="6136178" y="3017375"/>
            <a:chExt cx="2703022" cy="971555"/>
          </a:xfrm>
        </p:grpSpPr>
        <p:sp>
          <p:nvSpPr>
            <p:cNvPr id="96" name="Rounded Rectangle 95"/>
            <p:cNvSpPr/>
            <p:nvPr/>
          </p:nvSpPr>
          <p:spPr>
            <a:xfrm>
              <a:off x="6136178" y="3017375"/>
              <a:ext cx="2703022" cy="937550"/>
            </a:xfrm>
            <a:prstGeom prst="roundRect">
              <a:avLst/>
            </a:prstGeom>
            <a:solidFill>
              <a:schemeClr val="tx1">
                <a:lumMod val="75000"/>
                <a:lumOff val="25000"/>
                <a:alpha val="8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97" name="Rectangle 96"/>
            <p:cNvSpPr/>
            <p:nvPr/>
          </p:nvSpPr>
          <p:spPr>
            <a:xfrm>
              <a:off x="6174280" y="3065600"/>
              <a:ext cx="2612868" cy="923330"/>
            </a:xfrm>
            <a:prstGeom prst="rect">
              <a:avLst/>
            </a:prstGeom>
          </p:spPr>
          <p:txBody>
            <a:bodyPr wrap="square">
              <a:spAutoFit/>
            </a:bodyPr>
            <a:lstStyle/>
            <a:p>
              <a:pPr algn="ctr"/>
              <a:r>
                <a:rPr lang="en-US" b="1" dirty="0" smtClean="0">
                  <a:solidFill>
                    <a:schemeClr val="bg1"/>
                  </a:solidFill>
                </a:rPr>
                <a:t>We heat the crystals, this water is removed and the salt turn white</a:t>
              </a:r>
              <a:endParaRPr lang="en-US" b="1" dirty="0">
                <a:solidFill>
                  <a:schemeClr val="bg1"/>
                </a:solidFill>
              </a:endParaRPr>
            </a:p>
          </p:txBody>
        </p:sp>
      </p:grpSp>
      <p:grpSp>
        <p:nvGrpSpPr>
          <p:cNvPr id="99" name="Group 98"/>
          <p:cNvGrpSpPr/>
          <p:nvPr/>
        </p:nvGrpSpPr>
        <p:grpSpPr>
          <a:xfrm rot="21131528">
            <a:off x="4970905" y="381986"/>
            <a:ext cx="2556732" cy="1349482"/>
            <a:chOff x="3636484" y="-290854"/>
            <a:chExt cx="2556732" cy="1349482"/>
          </a:xfrm>
        </p:grpSpPr>
        <p:pic>
          <p:nvPicPr>
            <p:cNvPr id="100" name="Picture 15" descr="C:\Users\201084\Desktop\2222222222222.png"/>
            <p:cNvPicPr>
              <a:picLocks noChangeAspect="1" noChangeArrowheads="1"/>
            </p:cNvPicPr>
            <p:nvPr/>
          </p:nvPicPr>
          <p:blipFill rotWithShape="1">
            <a:blip r:embed="rId9">
              <a:extLst>
                <a:ext uri="{28A0092B-C50C-407E-A947-70E740481C1C}">
                  <a14:useLocalDpi xmlns:a14="http://schemas.microsoft.com/office/drawing/2010/main" val="0"/>
                </a:ext>
              </a:extLst>
            </a:blip>
            <a:srcRect l="2145" r="21947" b="39959"/>
            <a:stretch/>
          </p:blipFill>
          <p:spPr bwMode="auto">
            <a:xfrm rot="19178469" flipH="1">
              <a:off x="4110305" y="-290854"/>
              <a:ext cx="1502728" cy="1004270"/>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p:nvPr/>
          </p:nvGrpSpPr>
          <p:grpSpPr>
            <a:xfrm rot="15829780">
              <a:off x="4675363" y="-459225"/>
              <a:ext cx="478974" cy="2556732"/>
              <a:chOff x="1808390" y="1246494"/>
              <a:chExt cx="478974" cy="2556732"/>
            </a:xfrm>
          </p:grpSpPr>
          <p:grpSp>
            <p:nvGrpSpPr>
              <p:cNvPr id="103" name="Group 102"/>
              <p:cNvGrpSpPr/>
              <p:nvPr/>
            </p:nvGrpSpPr>
            <p:grpSpPr>
              <a:xfrm>
                <a:off x="1864109" y="1332964"/>
                <a:ext cx="97233" cy="2296573"/>
                <a:chOff x="1787910" y="1557242"/>
                <a:chExt cx="97233" cy="2296573"/>
              </a:xfrm>
            </p:grpSpPr>
            <p:sp>
              <p:nvSpPr>
                <p:cNvPr id="113" name="Oval 2"/>
                <p:cNvSpPr/>
                <p:nvPr/>
              </p:nvSpPr>
              <p:spPr>
                <a:xfrm>
                  <a:off x="1787910" y="1557242"/>
                  <a:ext cx="97233" cy="2288159"/>
                </a:xfrm>
                <a:custGeom>
                  <a:avLst/>
                  <a:gdLst>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6256 w 528638"/>
                    <a:gd name="connsiteY4" fmla="*/ 3839066 h 4073873"/>
                    <a:gd name="connsiteX5" fmla="*/ 524857 w 528638"/>
                    <a:gd name="connsiteY5" fmla="*/ 3845024 h 4073873"/>
                    <a:gd name="connsiteX6" fmla="*/ 264319 w 528638"/>
                    <a:gd name="connsiteY6" fmla="*/ 4073873 h 4073873"/>
                    <a:gd name="connsiteX7" fmla="*/ 4650 w 528638"/>
                    <a:gd name="connsiteY7" fmla="*/ 3853717 h 4073873"/>
                    <a:gd name="connsiteX8" fmla="*/ 2282 w 528638"/>
                    <a:gd name="connsiteY8" fmla="*/ 3848492 h 4073873"/>
                    <a:gd name="connsiteX9" fmla="*/ 2282 w 528638"/>
                    <a:gd name="connsiteY9" fmla="*/ 3830014 h 4073873"/>
                    <a:gd name="connsiteX10" fmla="*/ 0 w 528638"/>
                    <a:gd name="connsiteY10" fmla="*/ 3807173 h 4073873"/>
                    <a:gd name="connsiteX11" fmla="*/ 2282 w 528638"/>
                    <a:gd name="connsiteY11" fmla="*/ 3784333 h 4073873"/>
                    <a:gd name="connsiteX12" fmla="*/ 2282 w 528638"/>
                    <a:gd name="connsiteY12" fmla="*/ 0 h 4073873"/>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4073873"/>
                    <a:gd name="connsiteX1" fmla="*/ 526256 w 528638"/>
                    <a:gd name="connsiteY1" fmla="*/ 115556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6848 w 528638"/>
                    <a:gd name="connsiteY0" fmla="*/ 2189736 h 3958317"/>
                    <a:gd name="connsiteX1" fmla="*/ 526256 w 528638"/>
                    <a:gd name="connsiteY1" fmla="*/ 0 h 3958317"/>
                    <a:gd name="connsiteX2" fmla="*/ 526256 w 528638"/>
                    <a:gd name="connsiteY2" fmla="*/ 3667775 h 3958317"/>
                    <a:gd name="connsiteX3" fmla="*/ 528638 w 528638"/>
                    <a:gd name="connsiteY3" fmla="*/ 3691617 h 3958317"/>
                    <a:gd name="connsiteX4" fmla="*/ 524857 w 528638"/>
                    <a:gd name="connsiteY4" fmla="*/ 3729468 h 3958317"/>
                    <a:gd name="connsiteX5" fmla="*/ 264319 w 528638"/>
                    <a:gd name="connsiteY5" fmla="*/ 3958317 h 3958317"/>
                    <a:gd name="connsiteX6" fmla="*/ 4650 w 528638"/>
                    <a:gd name="connsiteY6" fmla="*/ 3738161 h 3958317"/>
                    <a:gd name="connsiteX7" fmla="*/ 2282 w 528638"/>
                    <a:gd name="connsiteY7" fmla="*/ 3732936 h 3958317"/>
                    <a:gd name="connsiteX8" fmla="*/ 2282 w 528638"/>
                    <a:gd name="connsiteY8" fmla="*/ 3714458 h 3958317"/>
                    <a:gd name="connsiteX9" fmla="*/ 0 w 528638"/>
                    <a:gd name="connsiteY9" fmla="*/ 3691617 h 3958317"/>
                    <a:gd name="connsiteX10" fmla="*/ 2282 w 528638"/>
                    <a:gd name="connsiteY10" fmla="*/ 3668777 h 3958317"/>
                    <a:gd name="connsiteX11" fmla="*/ 6848 w 528638"/>
                    <a:gd name="connsiteY11" fmla="*/ 2189736 h 3958317"/>
                    <a:gd name="connsiteX0" fmla="*/ 6848 w 530822"/>
                    <a:gd name="connsiteY0" fmla="*/ 13604 h 1782185"/>
                    <a:gd name="connsiteX1" fmla="*/ 530822 w 530822"/>
                    <a:gd name="connsiteY1" fmla="*/ 0 h 1782185"/>
                    <a:gd name="connsiteX2" fmla="*/ 526256 w 530822"/>
                    <a:gd name="connsiteY2" fmla="*/ 1491643 h 1782185"/>
                    <a:gd name="connsiteX3" fmla="*/ 528638 w 530822"/>
                    <a:gd name="connsiteY3" fmla="*/ 1515485 h 1782185"/>
                    <a:gd name="connsiteX4" fmla="*/ 524857 w 530822"/>
                    <a:gd name="connsiteY4" fmla="*/ 1553336 h 1782185"/>
                    <a:gd name="connsiteX5" fmla="*/ 264319 w 530822"/>
                    <a:gd name="connsiteY5" fmla="*/ 1782185 h 1782185"/>
                    <a:gd name="connsiteX6" fmla="*/ 4650 w 530822"/>
                    <a:gd name="connsiteY6" fmla="*/ 1562029 h 1782185"/>
                    <a:gd name="connsiteX7" fmla="*/ 2282 w 530822"/>
                    <a:gd name="connsiteY7" fmla="*/ 1556804 h 1782185"/>
                    <a:gd name="connsiteX8" fmla="*/ 2282 w 530822"/>
                    <a:gd name="connsiteY8" fmla="*/ 1538326 h 1782185"/>
                    <a:gd name="connsiteX9" fmla="*/ 0 w 530822"/>
                    <a:gd name="connsiteY9" fmla="*/ 1515485 h 1782185"/>
                    <a:gd name="connsiteX10" fmla="*/ 2282 w 530822"/>
                    <a:gd name="connsiteY10" fmla="*/ 1492645 h 1782185"/>
                    <a:gd name="connsiteX11" fmla="*/ 6848 w 530822"/>
                    <a:gd name="connsiteY11" fmla="*/ 13604 h 1782185"/>
                    <a:gd name="connsiteX0" fmla="*/ 6848 w 530822"/>
                    <a:gd name="connsiteY0" fmla="*/ 13604 h 1782185"/>
                    <a:gd name="connsiteX1" fmla="*/ 530822 w 530822"/>
                    <a:gd name="connsiteY1" fmla="*/ 0 h 1782185"/>
                    <a:gd name="connsiteX2" fmla="*/ 526256 w 530822"/>
                    <a:gd name="connsiteY2" fmla="*/ 1491643 h 1782185"/>
                    <a:gd name="connsiteX3" fmla="*/ 528638 w 530822"/>
                    <a:gd name="connsiteY3" fmla="*/ 1515485 h 1782185"/>
                    <a:gd name="connsiteX4" fmla="*/ 524857 w 530822"/>
                    <a:gd name="connsiteY4" fmla="*/ 1553336 h 1782185"/>
                    <a:gd name="connsiteX5" fmla="*/ 264319 w 530822"/>
                    <a:gd name="connsiteY5" fmla="*/ 1782185 h 1782185"/>
                    <a:gd name="connsiteX6" fmla="*/ 4650 w 530822"/>
                    <a:gd name="connsiteY6" fmla="*/ 1562029 h 1782185"/>
                    <a:gd name="connsiteX7" fmla="*/ 2282 w 530822"/>
                    <a:gd name="connsiteY7" fmla="*/ 1556804 h 1782185"/>
                    <a:gd name="connsiteX8" fmla="*/ 2282 w 530822"/>
                    <a:gd name="connsiteY8" fmla="*/ 1538326 h 1782185"/>
                    <a:gd name="connsiteX9" fmla="*/ 0 w 530822"/>
                    <a:gd name="connsiteY9" fmla="*/ 1515485 h 1782185"/>
                    <a:gd name="connsiteX10" fmla="*/ 2282 w 530822"/>
                    <a:gd name="connsiteY10" fmla="*/ 1492645 h 1782185"/>
                    <a:gd name="connsiteX11" fmla="*/ 6848 w 530822"/>
                    <a:gd name="connsiteY11" fmla="*/ 13604 h 1782185"/>
                    <a:gd name="connsiteX0" fmla="*/ 13924 w 530822"/>
                    <a:gd name="connsiteY0" fmla="*/ -1 h 3967714"/>
                    <a:gd name="connsiteX1" fmla="*/ 530822 w 530822"/>
                    <a:gd name="connsiteY1" fmla="*/ 2185529 h 3967714"/>
                    <a:gd name="connsiteX2" fmla="*/ 526256 w 530822"/>
                    <a:gd name="connsiteY2" fmla="*/ 3677172 h 3967714"/>
                    <a:gd name="connsiteX3" fmla="*/ 528638 w 530822"/>
                    <a:gd name="connsiteY3" fmla="*/ 3701014 h 3967714"/>
                    <a:gd name="connsiteX4" fmla="*/ 524857 w 530822"/>
                    <a:gd name="connsiteY4" fmla="*/ 3738865 h 3967714"/>
                    <a:gd name="connsiteX5" fmla="*/ 264319 w 530822"/>
                    <a:gd name="connsiteY5" fmla="*/ 3967714 h 3967714"/>
                    <a:gd name="connsiteX6" fmla="*/ 4650 w 530822"/>
                    <a:gd name="connsiteY6" fmla="*/ 3747558 h 3967714"/>
                    <a:gd name="connsiteX7" fmla="*/ 2282 w 530822"/>
                    <a:gd name="connsiteY7" fmla="*/ 3742333 h 3967714"/>
                    <a:gd name="connsiteX8" fmla="*/ 2282 w 530822"/>
                    <a:gd name="connsiteY8" fmla="*/ 3723855 h 3967714"/>
                    <a:gd name="connsiteX9" fmla="*/ 0 w 530822"/>
                    <a:gd name="connsiteY9" fmla="*/ 3701014 h 3967714"/>
                    <a:gd name="connsiteX10" fmla="*/ 2282 w 530822"/>
                    <a:gd name="connsiteY10" fmla="*/ 3678174 h 3967714"/>
                    <a:gd name="connsiteX11" fmla="*/ 13924 w 530822"/>
                    <a:gd name="connsiteY11" fmla="*/ -1 h 3967714"/>
                    <a:gd name="connsiteX0" fmla="*/ 13924 w 530822"/>
                    <a:gd name="connsiteY0" fmla="*/ 1 h 3967716"/>
                    <a:gd name="connsiteX1" fmla="*/ 530822 w 530822"/>
                    <a:gd name="connsiteY1" fmla="*/ 2185531 h 3967716"/>
                    <a:gd name="connsiteX2" fmla="*/ 526256 w 530822"/>
                    <a:gd name="connsiteY2" fmla="*/ 3677174 h 3967716"/>
                    <a:gd name="connsiteX3" fmla="*/ 528638 w 530822"/>
                    <a:gd name="connsiteY3" fmla="*/ 3701016 h 3967716"/>
                    <a:gd name="connsiteX4" fmla="*/ 524857 w 530822"/>
                    <a:gd name="connsiteY4" fmla="*/ 3738867 h 3967716"/>
                    <a:gd name="connsiteX5" fmla="*/ 264319 w 530822"/>
                    <a:gd name="connsiteY5" fmla="*/ 3967716 h 3967716"/>
                    <a:gd name="connsiteX6" fmla="*/ 4650 w 530822"/>
                    <a:gd name="connsiteY6" fmla="*/ 3747560 h 3967716"/>
                    <a:gd name="connsiteX7" fmla="*/ 2282 w 530822"/>
                    <a:gd name="connsiteY7" fmla="*/ 3742335 h 3967716"/>
                    <a:gd name="connsiteX8" fmla="*/ 2282 w 530822"/>
                    <a:gd name="connsiteY8" fmla="*/ 3723857 h 3967716"/>
                    <a:gd name="connsiteX9" fmla="*/ 0 w 530822"/>
                    <a:gd name="connsiteY9" fmla="*/ 3701016 h 3967716"/>
                    <a:gd name="connsiteX10" fmla="*/ 2282 w 530822"/>
                    <a:gd name="connsiteY10" fmla="*/ 3678176 h 3967716"/>
                    <a:gd name="connsiteX11" fmla="*/ 13924 w 530822"/>
                    <a:gd name="connsiteY11" fmla="*/ 1 h 3967716"/>
                    <a:gd name="connsiteX0" fmla="*/ 9774 w 530822"/>
                    <a:gd name="connsiteY0" fmla="*/ 0 h 3974391"/>
                    <a:gd name="connsiteX1" fmla="*/ 530822 w 530822"/>
                    <a:gd name="connsiteY1" fmla="*/ 2192206 h 3974391"/>
                    <a:gd name="connsiteX2" fmla="*/ 526256 w 530822"/>
                    <a:gd name="connsiteY2" fmla="*/ 3683849 h 3974391"/>
                    <a:gd name="connsiteX3" fmla="*/ 528638 w 530822"/>
                    <a:gd name="connsiteY3" fmla="*/ 3707691 h 3974391"/>
                    <a:gd name="connsiteX4" fmla="*/ 524857 w 530822"/>
                    <a:gd name="connsiteY4" fmla="*/ 3745542 h 3974391"/>
                    <a:gd name="connsiteX5" fmla="*/ 264319 w 530822"/>
                    <a:gd name="connsiteY5" fmla="*/ 3974391 h 3974391"/>
                    <a:gd name="connsiteX6" fmla="*/ 4650 w 530822"/>
                    <a:gd name="connsiteY6" fmla="*/ 3754235 h 3974391"/>
                    <a:gd name="connsiteX7" fmla="*/ 2282 w 530822"/>
                    <a:gd name="connsiteY7" fmla="*/ 3749010 h 3974391"/>
                    <a:gd name="connsiteX8" fmla="*/ 2282 w 530822"/>
                    <a:gd name="connsiteY8" fmla="*/ 3730532 h 3974391"/>
                    <a:gd name="connsiteX9" fmla="*/ 0 w 530822"/>
                    <a:gd name="connsiteY9" fmla="*/ 3707691 h 3974391"/>
                    <a:gd name="connsiteX10" fmla="*/ 2282 w 530822"/>
                    <a:gd name="connsiteY10" fmla="*/ 3684851 h 3974391"/>
                    <a:gd name="connsiteX11" fmla="*/ 9774 w 530822"/>
                    <a:gd name="connsiteY11" fmla="*/ 0 h 3974391"/>
                    <a:gd name="connsiteX0" fmla="*/ 9774 w 530822"/>
                    <a:gd name="connsiteY0" fmla="*/ 0 h 3974391"/>
                    <a:gd name="connsiteX1" fmla="*/ 530822 w 530822"/>
                    <a:gd name="connsiteY1" fmla="*/ 2192206 h 3974391"/>
                    <a:gd name="connsiteX2" fmla="*/ 526256 w 530822"/>
                    <a:gd name="connsiteY2" fmla="*/ 3683849 h 3974391"/>
                    <a:gd name="connsiteX3" fmla="*/ 528638 w 530822"/>
                    <a:gd name="connsiteY3" fmla="*/ 3707691 h 3974391"/>
                    <a:gd name="connsiteX4" fmla="*/ 524857 w 530822"/>
                    <a:gd name="connsiteY4" fmla="*/ 3745542 h 3974391"/>
                    <a:gd name="connsiteX5" fmla="*/ 264319 w 530822"/>
                    <a:gd name="connsiteY5" fmla="*/ 3974391 h 3974391"/>
                    <a:gd name="connsiteX6" fmla="*/ 4650 w 530822"/>
                    <a:gd name="connsiteY6" fmla="*/ 3754235 h 3974391"/>
                    <a:gd name="connsiteX7" fmla="*/ 2282 w 530822"/>
                    <a:gd name="connsiteY7" fmla="*/ 3749010 h 3974391"/>
                    <a:gd name="connsiteX8" fmla="*/ 2282 w 530822"/>
                    <a:gd name="connsiteY8" fmla="*/ 3730532 h 3974391"/>
                    <a:gd name="connsiteX9" fmla="*/ 0 w 530822"/>
                    <a:gd name="connsiteY9" fmla="*/ 3707691 h 3974391"/>
                    <a:gd name="connsiteX10" fmla="*/ 2282 w 530822"/>
                    <a:gd name="connsiteY10" fmla="*/ 3684851 h 3974391"/>
                    <a:gd name="connsiteX11" fmla="*/ 9774 w 530822"/>
                    <a:gd name="connsiteY11" fmla="*/ 0 h 3974391"/>
                    <a:gd name="connsiteX0" fmla="*/ 2555 w 532908"/>
                    <a:gd name="connsiteY0" fmla="*/ 0 h 3975693"/>
                    <a:gd name="connsiteX1" fmla="*/ 532908 w 532908"/>
                    <a:gd name="connsiteY1" fmla="*/ 2193508 h 3975693"/>
                    <a:gd name="connsiteX2" fmla="*/ 528342 w 532908"/>
                    <a:gd name="connsiteY2" fmla="*/ 3685151 h 3975693"/>
                    <a:gd name="connsiteX3" fmla="*/ 530724 w 532908"/>
                    <a:gd name="connsiteY3" fmla="*/ 3708993 h 3975693"/>
                    <a:gd name="connsiteX4" fmla="*/ 526943 w 532908"/>
                    <a:gd name="connsiteY4" fmla="*/ 3746844 h 3975693"/>
                    <a:gd name="connsiteX5" fmla="*/ 266405 w 532908"/>
                    <a:gd name="connsiteY5" fmla="*/ 3975693 h 3975693"/>
                    <a:gd name="connsiteX6" fmla="*/ 6736 w 532908"/>
                    <a:gd name="connsiteY6" fmla="*/ 3755537 h 3975693"/>
                    <a:gd name="connsiteX7" fmla="*/ 4368 w 532908"/>
                    <a:gd name="connsiteY7" fmla="*/ 3750312 h 3975693"/>
                    <a:gd name="connsiteX8" fmla="*/ 4368 w 532908"/>
                    <a:gd name="connsiteY8" fmla="*/ 3731834 h 3975693"/>
                    <a:gd name="connsiteX9" fmla="*/ 2086 w 532908"/>
                    <a:gd name="connsiteY9" fmla="*/ 3708993 h 3975693"/>
                    <a:gd name="connsiteX10" fmla="*/ 4368 w 532908"/>
                    <a:gd name="connsiteY10" fmla="*/ 3686153 h 3975693"/>
                    <a:gd name="connsiteX11" fmla="*/ 2555 w 532908"/>
                    <a:gd name="connsiteY11" fmla="*/ 0 h 3975693"/>
                    <a:gd name="connsiteX0" fmla="*/ 2555 w 532908"/>
                    <a:gd name="connsiteY0" fmla="*/ 0 h 3975693"/>
                    <a:gd name="connsiteX1" fmla="*/ 532908 w 532908"/>
                    <a:gd name="connsiteY1" fmla="*/ 2193508 h 3975693"/>
                    <a:gd name="connsiteX2" fmla="*/ 528342 w 532908"/>
                    <a:gd name="connsiteY2" fmla="*/ 3685151 h 3975693"/>
                    <a:gd name="connsiteX3" fmla="*/ 530724 w 532908"/>
                    <a:gd name="connsiteY3" fmla="*/ 3708993 h 3975693"/>
                    <a:gd name="connsiteX4" fmla="*/ 526943 w 532908"/>
                    <a:gd name="connsiteY4" fmla="*/ 3746844 h 3975693"/>
                    <a:gd name="connsiteX5" fmla="*/ 266405 w 532908"/>
                    <a:gd name="connsiteY5" fmla="*/ 3975693 h 3975693"/>
                    <a:gd name="connsiteX6" fmla="*/ 6736 w 532908"/>
                    <a:gd name="connsiteY6" fmla="*/ 3755537 h 3975693"/>
                    <a:gd name="connsiteX7" fmla="*/ 4368 w 532908"/>
                    <a:gd name="connsiteY7" fmla="*/ 3750312 h 3975693"/>
                    <a:gd name="connsiteX8" fmla="*/ 4368 w 532908"/>
                    <a:gd name="connsiteY8" fmla="*/ 3731834 h 3975693"/>
                    <a:gd name="connsiteX9" fmla="*/ 2086 w 532908"/>
                    <a:gd name="connsiteY9" fmla="*/ 3708993 h 3975693"/>
                    <a:gd name="connsiteX10" fmla="*/ 4368 w 532908"/>
                    <a:gd name="connsiteY10" fmla="*/ 3686153 h 3975693"/>
                    <a:gd name="connsiteX11" fmla="*/ 2555 w 532908"/>
                    <a:gd name="connsiteY11" fmla="*/ 0 h 3975693"/>
                    <a:gd name="connsiteX0" fmla="*/ 2555 w 530724"/>
                    <a:gd name="connsiteY0" fmla="*/ 0 h 3975693"/>
                    <a:gd name="connsiteX1" fmla="*/ 278119 w 530724"/>
                    <a:gd name="connsiteY1" fmla="*/ 3554083 h 3975693"/>
                    <a:gd name="connsiteX2" fmla="*/ 528342 w 530724"/>
                    <a:gd name="connsiteY2" fmla="*/ 3685151 h 3975693"/>
                    <a:gd name="connsiteX3" fmla="*/ 530724 w 530724"/>
                    <a:gd name="connsiteY3" fmla="*/ 3708993 h 3975693"/>
                    <a:gd name="connsiteX4" fmla="*/ 526943 w 530724"/>
                    <a:gd name="connsiteY4" fmla="*/ 3746844 h 3975693"/>
                    <a:gd name="connsiteX5" fmla="*/ 266405 w 530724"/>
                    <a:gd name="connsiteY5" fmla="*/ 3975693 h 3975693"/>
                    <a:gd name="connsiteX6" fmla="*/ 6736 w 530724"/>
                    <a:gd name="connsiteY6" fmla="*/ 3755537 h 3975693"/>
                    <a:gd name="connsiteX7" fmla="*/ 4368 w 530724"/>
                    <a:gd name="connsiteY7" fmla="*/ 3750312 h 3975693"/>
                    <a:gd name="connsiteX8" fmla="*/ 4368 w 530724"/>
                    <a:gd name="connsiteY8" fmla="*/ 3731834 h 3975693"/>
                    <a:gd name="connsiteX9" fmla="*/ 2086 w 530724"/>
                    <a:gd name="connsiteY9" fmla="*/ 3708993 h 3975693"/>
                    <a:gd name="connsiteX10" fmla="*/ 4368 w 530724"/>
                    <a:gd name="connsiteY10" fmla="*/ 3686153 h 3975693"/>
                    <a:gd name="connsiteX11" fmla="*/ 2555 w 530724"/>
                    <a:gd name="connsiteY11" fmla="*/ 0 h 3975693"/>
                    <a:gd name="connsiteX0" fmla="*/ 2555 w 530724"/>
                    <a:gd name="connsiteY0" fmla="*/ 0 h 3975693"/>
                    <a:gd name="connsiteX1" fmla="*/ 278119 w 530724"/>
                    <a:gd name="connsiteY1" fmla="*/ 3554083 h 3975693"/>
                    <a:gd name="connsiteX2" fmla="*/ 530724 w 530724"/>
                    <a:gd name="connsiteY2" fmla="*/ 3708993 h 3975693"/>
                    <a:gd name="connsiteX3" fmla="*/ 526943 w 530724"/>
                    <a:gd name="connsiteY3" fmla="*/ 3746844 h 3975693"/>
                    <a:gd name="connsiteX4" fmla="*/ 266405 w 530724"/>
                    <a:gd name="connsiteY4" fmla="*/ 3975693 h 3975693"/>
                    <a:gd name="connsiteX5" fmla="*/ 6736 w 530724"/>
                    <a:gd name="connsiteY5" fmla="*/ 3755537 h 3975693"/>
                    <a:gd name="connsiteX6" fmla="*/ 4368 w 530724"/>
                    <a:gd name="connsiteY6" fmla="*/ 3750312 h 3975693"/>
                    <a:gd name="connsiteX7" fmla="*/ 4368 w 530724"/>
                    <a:gd name="connsiteY7" fmla="*/ 3731834 h 3975693"/>
                    <a:gd name="connsiteX8" fmla="*/ 2086 w 530724"/>
                    <a:gd name="connsiteY8" fmla="*/ 3708993 h 3975693"/>
                    <a:gd name="connsiteX9" fmla="*/ 4368 w 530724"/>
                    <a:gd name="connsiteY9" fmla="*/ 3686153 h 3975693"/>
                    <a:gd name="connsiteX10" fmla="*/ 2555 w 530724"/>
                    <a:gd name="connsiteY10" fmla="*/ 0 h 3975693"/>
                    <a:gd name="connsiteX0" fmla="*/ 2555 w 526943"/>
                    <a:gd name="connsiteY0" fmla="*/ 0 h 3975693"/>
                    <a:gd name="connsiteX1" fmla="*/ 278119 w 526943"/>
                    <a:gd name="connsiteY1" fmla="*/ 3554083 h 3975693"/>
                    <a:gd name="connsiteX2" fmla="*/ 526943 w 526943"/>
                    <a:gd name="connsiteY2" fmla="*/ 3746844 h 3975693"/>
                    <a:gd name="connsiteX3" fmla="*/ 266405 w 526943"/>
                    <a:gd name="connsiteY3" fmla="*/ 3975693 h 3975693"/>
                    <a:gd name="connsiteX4" fmla="*/ 6736 w 526943"/>
                    <a:gd name="connsiteY4" fmla="*/ 3755537 h 3975693"/>
                    <a:gd name="connsiteX5" fmla="*/ 4368 w 526943"/>
                    <a:gd name="connsiteY5" fmla="*/ 3750312 h 3975693"/>
                    <a:gd name="connsiteX6" fmla="*/ 4368 w 526943"/>
                    <a:gd name="connsiteY6" fmla="*/ 3731834 h 3975693"/>
                    <a:gd name="connsiteX7" fmla="*/ 2086 w 526943"/>
                    <a:gd name="connsiteY7" fmla="*/ 3708993 h 3975693"/>
                    <a:gd name="connsiteX8" fmla="*/ 4368 w 526943"/>
                    <a:gd name="connsiteY8" fmla="*/ 3686153 h 3975693"/>
                    <a:gd name="connsiteX9" fmla="*/ 2555 w 526943"/>
                    <a:gd name="connsiteY9" fmla="*/ 0 h 3975693"/>
                    <a:gd name="connsiteX0" fmla="*/ 2555 w 278120"/>
                    <a:gd name="connsiteY0" fmla="*/ 0 h 3975693"/>
                    <a:gd name="connsiteX1" fmla="*/ 278119 w 278120"/>
                    <a:gd name="connsiteY1" fmla="*/ 3554083 h 3975693"/>
                    <a:gd name="connsiteX2" fmla="*/ 266405 w 278120"/>
                    <a:gd name="connsiteY2" fmla="*/ 3975693 h 3975693"/>
                    <a:gd name="connsiteX3" fmla="*/ 6736 w 278120"/>
                    <a:gd name="connsiteY3" fmla="*/ 3755537 h 3975693"/>
                    <a:gd name="connsiteX4" fmla="*/ 4368 w 278120"/>
                    <a:gd name="connsiteY4" fmla="*/ 3750312 h 3975693"/>
                    <a:gd name="connsiteX5" fmla="*/ 4368 w 278120"/>
                    <a:gd name="connsiteY5" fmla="*/ 3731834 h 3975693"/>
                    <a:gd name="connsiteX6" fmla="*/ 2086 w 278120"/>
                    <a:gd name="connsiteY6" fmla="*/ 3708993 h 3975693"/>
                    <a:gd name="connsiteX7" fmla="*/ 4368 w 278120"/>
                    <a:gd name="connsiteY7" fmla="*/ 3686153 h 3975693"/>
                    <a:gd name="connsiteX8" fmla="*/ 2555 w 278120"/>
                    <a:gd name="connsiteY8" fmla="*/ 0 h 3975693"/>
                    <a:gd name="connsiteX0" fmla="*/ 2555 w 278119"/>
                    <a:gd name="connsiteY0" fmla="*/ 0 h 3975693"/>
                    <a:gd name="connsiteX1" fmla="*/ 278119 w 278119"/>
                    <a:gd name="connsiteY1" fmla="*/ 3554083 h 3975693"/>
                    <a:gd name="connsiteX2" fmla="*/ 266405 w 278119"/>
                    <a:gd name="connsiteY2" fmla="*/ 3975693 h 3975693"/>
                    <a:gd name="connsiteX3" fmla="*/ 6736 w 278119"/>
                    <a:gd name="connsiteY3" fmla="*/ 3755537 h 3975693"/>
                    <a:gd name="connsiteX4" fmla="*/ 4368 w 278119"/>
                    <a:gd name="connsiteY4" fmla="*/ 3750312 h 3975693"/>
                    <a:gd name="connsiteX5" fmla="*/ 4368 w 278119"/>
                    <a:gd name="connsiteY5" fmla="*/ 3731834 h 3975693"/>
                    <a:gd name="connsiteX6" fmla="*/ 2086 w 278119"/>
                    <a:gd name="connsiteY6" fmla="*/ 3708993 h 3975693"/>
                    <a:gd name="connsiteX7" fmla="*/ 4368 w 278119"/>
                    <a:gd name="connsiteY7" fmla="*/ 3686153 h 3975693"/>
                    <a:gd name="connsiteX8" fmla="*/ 2555 w 278119"/>
                    <a:gd name="connsiteY8" fmla="*/ 0 h 3975693"/>
                    <a:gd name="connsiteX0" fmla="*/ 2555 w 266406"/>
                    <a:gd name="connsiteY0" fmla="*/ 0 h 4227878"/>
                    <a:gd name="connsiteX1" fmla="*/ 266405 w 266406"/>
                    <a:gd name="connsiteY1" fmla="*/ 3975693 h 4227878"/>
                    <a:gd name="connsiteX2" fmla="*/ 6736 w 266406"/>
                    <a:gd name="connsiteY2" fmla="*/ 3755537 h 4227878"/>
                    <a:gd name="connsiteX3" fmla="*/ 4368 w 266406"/>
                    <a:gd name="connsiteY3" fmla="*/ 3750312 h 4227878"/>
                    <a:gd name="connsiteX4" fmla="*/ 4368 w 266406"/>
                    <a:gd name="connsiteY4" fmla="*/ 3731834 h 4227878"/>
                    <a:gd name="connsiteX5" fmla="*/ 2086 w 266406"/>
                    <a:gd name="connsiteY5" fmla="*/ 3708993 h 4227878"/>
                    <a:gd name="connsiteX6" fmla="*/ 4368 w 266406"/>
                    <a:gd name="connsiteY6" fmla="*/ 3686153 h 4227878"/>
                    <a:gd name="connsiteX7" fmla="*/ 2555 w 266406"/>
                    <a:gd name="connsiteY7" fmla="*/ 0 h 4227878"/>
                    <a:gd name="connsiteX0" fmla="*/ 2555 w 266405"/>
                    <a:gd name="connsiteY0" fmla="*/ 0 h 3975693"/>
                    <a:gd name="connsiteX1" fmla="*/ 266405 w 266405"/>
                    <a:gd name="connsiteY1" fmla="*/ 3975693 h 3975693"/>
                    <a:gd name="connsiteX2" fmla="*/ 6736 w 266405"/>
                    <a:gd name="connsiteY2" fmla="*/ 3755537 h 3975693"/>
                    <a:gd name="connsiteX3" fmla="*/ 4368 w 266405"/>
                    <a:gd name="connsiteY3" fmla="*/ 3750312 h 3975693"/>
                    <a:gd name="connsiteX4" fmla="*/ 4368 w 266405"/>
                    <a:gd name="connsiteY4" fmla="*/ 3731834 h 3975693"/>
                    <a:gd name="connsiteX5" fmla="*/ 2086 w 266405"/>
                    <a:gd name="connsiteY5" fmla="*/ 3708993 h 3975693"/>
                    <a:gd name="connsiteX6" fmla="*/ 4368 w 266405"/>
                    <a:gd name="connsiteY6" fmla="*/ 3686153 h 3975693"/>
                    <a:gd name="connsiteX7" fmla="*/ 2555 w 266405"/>
                    <a:gd name="connsiteY7" fmla="*/ 0 h 3975693"/>
                    <a:gd name="connsiteX0" fmla="*/ 2555 w 266405"/>
                    <a:gd name="connsiteY0" fmla="*/ 0 h 3975693"/>
                    <a:gd name="connsiteX1" fmla="*/ 266405 w 266405"/>
                    <a:gd name="connsiteY1" fmla="*/ 3975693 h 3975693"/>
                    <a:gd name="connsiteX2" fmla="*/ 6736 w 266405"/>
                    <a:gd name="connsiteY2" fmla="*/ 3755537 h 3975693"/>
                    <a:gd name="connsiteX3" fmla="*/ 4368 w 266405"/>
                    <a:gd name="connsiteY3" fmla="*/ 3750312 h 3975693"/>
                    <a:gd name="connsiteX4" fmla="*/ 4368 w 266405"/>
                    <a:gd name="connsiteY4" fmla="*/ 3731834 h 3975693"/>
                    <a:gd name="connsiteX5" fmla="*/ 2086 w 266405"/>
                    <a:gd name="connsiteY5" fmla="*/ 3708993 h 3975693"/>
                    <a:gd name="connsiteX6" fmla="*/ 4368 w 266405"/>
                    <a:gd name="connsiteY6" fmla="*/ 3686153 h 3975693"/>
                    <a:gd name="connsiteX7" fmla="*/ 2555 w 266405"/>
                    <a:gd name="connsiteY7" fmla="*/ 0 h 3975693"/>
                    <a:gd name="connsiteX0" fmla="*/ 2555 w 266405"/>
                    <a:gd name="connsiteY0" fmla="*/ 0 h 3975693"/>
                    <a:gd name="connsiteX1" fmla="*/ 266405 w 266405"/>
                    <a:gd name="connsiteY1" fmla="*/ 3975693 h 3975693"/>
                    <a:gd name="connsiteX2" fmla="*/ 6736 w 266405"/>
                    <a:gd name="connsiteY2" fmla="*/ 3755537 h 3975693"/>
                    <a:gd name="connsiteX3" fmla="*/ 4368 w 266405"/>
                    <a:gd name="connsiteY3" fmla="*/ 3750312 h 3975693"/>
                    <a:gd name="connsiteX4" fmla="*/ 4368 w 266405"/>
                    <a:gd name="connsiteY4" fmla="*/ 3731834 h 3975693"/>
                    <a:gd name="connsiteX5" fmla="*/ 2086 w 266405"/>
                    <a:gd name="connsiteY5" fmla="*/ 3708993 h 3975693"/>
                    <a:gd name="connsiteX6" fmla="*/ 4368 w 266405"/>
                    <a:gd name="connsiteY6" fmla="*/ 3686153 h 3975693"/>
                    <a:gd name="connsiteX7" fmla="*/ 2555 w 266405"/>
                    <a:gd name="connsiteY7" fmla="*/ 0 h 3975693"/>
                    <a:gd name="connsiteX0" fmla="*/ 2555 w 188812"/>
                    <a:gd name="connsiteY0" fmla="*/ 0 h 3946535"/>
                    <a:gd name="connsiteX1" fmla="*/ 188812 w 188812"/>
                    <a:gd name="connsiteY1" fmla="*/ 3946535 h 3946535"/>
                    <a:gd name="connsiteX2" fmla="*/ 6736 w 188812"/>
                    <a:gd name="connsiteY2" fmla="*/ 3755537 h 3946535"/>
                    <a:gd name="connsiteX3" fmla="*/ 4368 w 188812"/>
                    <a:gd name="connsiteY3" fmla="*/ 3750312 h 3946535"/>
                    <a:gd name="connsiteX4" fmla="*/ 4368 w 188812"/>
                    <a:gd name="connsiteY4" fmla="*/ 3731834 h 3946535"/>
                    <a:gd name="connsiteX5" fmla="*/ 2086 w 188812"/>
                    <a:gd name="connsiteY5" fmla="*/ 3708993 h 3946535"/>
                    <a:gd name="connsiteX6" fmla="*/ 4368 w 188812"/>
                    <a:gd name="connsiteY6" fmla="*/ 3686153 h 3946535"/>
                    <a:gd name="connsiteX7" fmla="*/ 2555 w 188812"/>
                    <a:gd name="connsiteY7" fmla="*/ 0 h 3946535"/>
                    <a:gd name="connsiteX0" fmla="*/ 2555 w 188812"/>
                    <a:gd name="connsiteY0" fmla="*/ 0 h 3946535"/>
                    <a:gd name="connsiteX1" fmla="*/ 188812 w 188812"/>
                    <a:gd name="connsiteY1" fmla="*/ 3946535 h 3946535"/>
                    <a:gd name="connsiteX2" fmla="*/ 6736 w 188812"/>
                    <a:gd name="connsiteY2" fmla="*/ 3755537 h 3946535"/>
                    <a:gd name="connsiteX3" fmla="*/ 4368 w 188812"/>
                    <a:gd name="connsiteY3" fmla="*/ 3750312 h 3946535"/>
                    <a:gd name="connsiteX4" fmla="*/ 4368 w 188812"/>
                    <a:gd name="connsiteY4" fmla="*/ 3731834 h 3946535"/>
                    <a:gd name="connsiteX5" fmla="*/ 2086 w 188812"/>
                    <a:gd name="connsiteY5" fmla="*/ 3708993 h 3946535"/>
                    <a:gd name="connsiteX6" fmla="*/ 4368 w 188812"/>
                    <a:gd name="connsiteY6" fmla="*/ 3686153 h 3946535"/>
                    <a:gd name="connsiteX7" fmla="*/ 2555 w 188812"/>
                    <a:gd name="connsiteY7" fmla="*/ 0 h 3946535"/>
                    <a:gd name="connsiteX0" fmla="*/ 2555 w 188812"/>
                    <a:gd name="connsiteY0" fmla="*/ 0 h 3946535"/>
                    <a:gd name="connsiteX1" fmla="*/ 188812 w 188812"/>
                    <a:gd name="connsiteY1" fmla="*/ 3946535 h 3946535"/>
                    <a:gd name="connsiteX2" fmla="*/ 6736 w 188812"/>
                    <a:gd name="connsiteY2" fmla="*/ 3755537 h 3946535"/>
                    <a:gd name="connsiteX3" fmla="*/ 4368 w 188812"/>
                    <a:gd name="connsiteY3" fmla="*/ 3750312 h 3946535"/>
                    <a:gd name="connsiteX4" fmla="*/ 4368 w 188812"/>
                    <a:gd name="connsiteY4" fmla="*/ 3731834 h 3946535"/>
                    <a:gd name="connsiteX5" fmla="*/ 2086 w 188812"/>
                    <a:gd name="connsiteY5" fmla="*/ 3708993 h 3946535"/>
                    <a:gd name="connsiteX6" fmla="*/ 4368 w 188812"/>
                    <a:gd name="connsiteY6" fmla="*/ 3686153 h 3946535"/>
                    <a:gd name="connsiteX7" fmla="*/ 2555 w 188812"/>
                    <a:gd name="connsiteY7" fmla="*/ 0 h 3946535"/>
                    <a:gd name="connsiteX0" fmla="*/ 2555 w 188812"/>
                    <a:gd name="connsiteY0" fmla="*/ 0 h 3946535"/>
                    <a:gd name="connsiteX1" fmla="*/ 188812 w 188812"/>
                    <a:gd name="connsiteY1" fmla="*/ 3946535 h 3946535"/>
                    <a:gd name="connsiteX2" fmla="*/ 6736 w 188812"/>
                    <a:gd name="connsiteY2" fmla="*/ 3755537 h 3946535"/>
                    <a:gd name="connsiteX3" fmla="*/ 4368 w 188812"/>
                    <a:gd name="connsiteY3" fmla="*/ 3750312 h 3946535"/>
                    <a:gd name="connsiteX4" fmla="*/ 4368 w 188812"/>
                    <a:gd name="connsiteY4" fmla="*/ 3731834 h 3946535"/>
                    <a:gd name="connsiteX5" fmla="*/ 2086 w 188812"/>
                    <a:gd name="connsiteY5" fmla="*/ 3708993 h 3946535"/>
                    <a:gd name="connsiteX6" fmla="*/ 4368 w 188812"/>
                    <a:gd name="connsiteY6" fmla="*/ 3686153 h 3946535"/>
                    <a:gd name="connsiteX7" fmla="*/ 2555 w 188812"/>
                    <a:gd name="connsiteY7" fmla="*/ 0 h 39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812" h="3946535">
                      <a:moveTo>
                        <a:pt x="2555" y="0"/>
                      </a:moveTo>
                      <a:cubicBezTo>
                        <a:pt x="27364" y="387057"/>
                        <a:pt x="144225" y="3564449"/>
                        <a:pt x="188812" y="3946535"/>
                      </a:cubicBezTo>
                      <a:cubicBezTo>
                        <a:pt x="116697" y="3922056"/>
                        <a:pt x="27982" y="3880696"/>
                        <a:pt x="6736" y="3755537"/>
                      </a:cubicBezTo>
                      <a:cubicBezTo>
                        <a:pt x="5305" y="3753956"/>
                        <a:pt x="4817" y="3752127"/>
                        <a:pt x="4368" y="3750312"/>
                      </a:cubicBezTo>
                      <a:lnTo>
                        <a:pt x="4368" y="3731834"/>
                      </a:lnTo>
                      <a:cubicBezTo>
                        <a:pt x="2412" y="3724380"/>
                        <a:pt x="2086" y="3716725"/>
                        <a:pt x="2086" y="3708993"/>
                      </a:cubicBezTo>
                      <a:lnTo>
                        <a:pt x="4368" y="3686153"/>
                      </a:lnTo>
                      <a:cubicBezTo>
                        <a:pt x="4368" y="2459878"/>
                        <a:pt x="-4110" y="1249732"/>
                        <a:pt x="2555" y="0"/>
                      </a:cubicBezTo>
                      <a:close/>
                    </a:path>
                  </a:pathLst>
                </a:custGeom>
                <a:solidFill>
                  <a:schemeClr val="bg1">
                    <a:alpha val="31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4" name="Oval 113"/>
                <p:cNvSpPr/>
                <p:nvPr/>
              </p:nvSpPr>
              <p:spPr>
                <a:xfrm rot="16005008" flipV="1">
                  <a:off x="697366" y="2682892"/>
                  <a:ext cx="2293655" cy="48192"/>
                </a:xfrm>
                <a:prstGeom prst="ellipse">
                  <a:avLst/>
                </a:prstGeom>
                <a:solidFill>
                  <a:schemeClr val="bg1">
                    <a:alpha val="56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04" name="Group 103"/>
              <p:cNvGrpSpPr/>
              <p:nvPr/>
            </p:nvGrpSpPr>
            <p:grpSpPr>
              <a:xfrm>
                <a:off x="1808390" y="1246494"/>
                <a:ext cx="478974" cy="2556732"/>
                <a:chOff x="3636050" y="766760"/>
                <a:chExt cx="585912" cy="4050906"/>
              </a:xfrm>
            </p:grpSpPr>
            <p:sp>
              <p:nvSpPr>
                <p:cNvPr id="105" name="Oval 2"/>
                <p:cNvSpPr/>
                <p:nvPr/>
              </p:nvSpPr>
              <p:spPr>
                <a:xfrm>
                  <a:off x="3683645" y="953992"/>
                  <a:ext cx="518221" cy="3592508"/>
                </a:xfrm>
                <a:custGeom>
                  <a:avLst/>
                  <a:gdLst>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6256 w 528638"/>
                    <a:gd name="connsiteY4" fmla="*/ 3839066 h 4073873"/>
                    <a:gd name="connsiteX5" fmla="*/ 524857 w 528638"/>
                    <a:gd name="connsiteY5" fmla="*/ 3845024 h 4073873"/>
                    <a:gd name="connsiteX6" fmla="*/ 264319 w 528638"/>
                    <a:gd name="connsiteY6" fmla="*/ 4073873 h 4073873"/>
                    <a:gd name="connsiteX7" fmla="*/ 4650 w 528638"/>
                    <a:gd name="connsiteY7" fmla="*/ 3853717 h 4073873"/>
                    <a:gd name="connsiteX8" fmla="*/ 2282 w 528638"/>
                    <a:gd name="connsiteY8" fmla="*/ 3848492 h 4073873"/>
                    <a:gd name="connsiteX9" fmla="*/ 2282 w 528638"/>
                    <a:gd name="connsiteY9" fmla="*/ 3830014 h 4073873"/>
                    <a:gd name="connsiteX10" fmla="*/ 0 w 528638"/>
                    <a:gd name="connsiteY10" fmla="*/ 3807173 h 4073873"/>
                    <a:gd name="connsiteX11" fmla="*/ 2282 w 528638"/>
                    <a:gd name="connsiteY11" fmla="*/ 3784333 h 4073873"/>
                    <a:gd name="connsiteX12" fmla="*/ 2282 w 528638"/>
                    <a:gd name="connsiteY12" fmla="*/ 0 h 4073873"/>
                    <a:gd name="connsiteX0" fmla="*/ 2282 w 528638"/>
                    <a:gd name="connsiteY0" fmla="*/ 0 h 4073873"/>
                    <a:gd name="connsiteX1" fmla="*/ 526256 w 528638"/>
                    <a:gd name="connsiteY1" fmla="*/ 0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4073873"/>
                    <a:gd name="connsiteX1" fmla="*/ 526256 w 528638"/>
                    <a:gd name="connsiteY1" fmla="*/ 115556 h 4073873"/>
                    <a:gd name="connsiteX2" fmla="*/ 526256 w 528638"/>
                    <a:gd name="connsiteY2" fmla="*/ 3783331 h 4073873"/>
                    <a:gd name="connsiteX3" fmla="*/ 528638 w 528638"/>
                    <a:gd name="connsiteY3" fmla="*/ 3807173 h 4073873"/>
                    <a:gd name="connsiteX4" fmla="*/ 524857 w 528638"/>
                    <a:gd name="connsiteY4" fmla="*/ 3845024 h 4073873"/>
                    <a:gd name="connsiteX5" fmla="*/ 264319 w 528638"/>
                    <a:gd name="connsiteY5" fmla="*/ 4073873 h 4073873"/>
                    <a:gd name="connsiteX6" fmla="*/ 4650 w 528638"/>
                    <a:gd name="connsiteY6" fmla="*/ 3853717 h 4073873"/>
                    <a:gd name="connsiteX7" fmla="*/ 2282 w 528638"/>
                    <a:gd name="connsiteY7" fmla="*/ 3848492 h 4073873"/>
                    <a:gd name="connsiteX8" fmla="*/ 2282 w 528638"/>
                    <a:gd name="connsiteY8" fmla="*/ 3830014 h 4073873"/>
                    <a:gd name="connsiteX9" fmla="*/ 0 w 528638"/>
                    <a:gd name="connsiteY9" fmla="*/ 3807173 h 4073873"/>
                    <a:gd name="connsiteX10" fmla="*/ 2282 w 528638"/>
                    <a:gd name="connsiteY10" fmla="*/ 3784333 h 4073873"/>
                    <a:gd name="connsiteX11" fmla="*/ 2282 w 528638"/>
                    <a:gd name="connsiteY11" fmla="*/ 0 h 4073873"/>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 name="connsiteX0" fmla="*/ 2282 w 528638"/>
                    <a:gd name="connsiteY0" fmla="*/ 0 h 3968365"/>
                    <a:gd name="connsiteX1" fmla="*/ 526256 w 528638"/>
                    <a:gd name="connsiteY1" fmla="*/ 10048 h 3968365"/>
                    <a:gd name="connsiteX2" fmla="*/ 526256 w 528638"/>
                    <a:gd name="connsiteY2" fmla="*/ 3677823 h 3968365"/>
                    <a:gd name="connsiteX3" fmla="*/ 528638 w 528638"/>
                    <a:gd name="connsiteY3" fmla="*/ 3701665 h 3968365"/>
                    <a:gd name="connsiteX4" fmla="*/ 524857 w 528638"/>
                    <a:gd name="connsiteY4" fmla="*/ 3739516 h 3968365"/>
                    <a:gd name="connsiteX5" fmla="*/ 264319 w 528638"/>
                    <a:gd name="connsiteY5" fmla="*/ 3968365 h 3968365"/>
                    <a:gd name="connsiteX6" fmla="*/ 4650 w 528638"/>
                    <a:gd name="connsiteY6" fmla="*/ 3748209 h 3968365"/>
                    <a:gd name="connsiteX7" fmla="*/ 2282 w 528638"/>
                    <a:gd name="connsiteY7" fmla="*/ 3742984 h 3968365"/>
                    <a:gd name="connsiteX8" fmla="*/ 2282 w 528638"/>
                    <a:gd name="connsiteY8" fmla="*/ 3724506 h 3968365"/>
                    <a:gd name="connsiteX9" fmla="*/ 0 w 528638"/>
                    <a:gd name="connsiteY9" fmla="*/ 3701665 h 3968365"/>
                    <a:gd name="connsiteX10" fmla="*/ 2282 w 528638"/>
                    <a:gd name="connsiteY10" fmla="*/ 3678825 h 3968365"/>
                    <a:gd name="connsiteX11" fmla="*/ 2282 w 528638"/>
                    <a:gd name="connsiteY11" fmla="*/ 0 h 396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638" h="3968365">
                      <a:moveTo>
                        <a:pt x="2282" y="0"/>
                      </a:moveTo>
                      <a:cubicBezTo>
                        <a:pt x="176940" y="33494"/>
                        <a:pt x="376719" y="31819"/>
                        <a:pt x="526256" y="10048"/>
                      </a:cubicBezTo>
                      <a:lnTo>
                        <a:pt x="526256" y="3677823"/>
                      </a:lnTo>
                      <a:cubicBezTo>
                        <a:pt x="528282" y="3685599"/>
                        <a:pt x="528638" y="3693590"/>
                        <a:pt x="528638" y="3701665"/>
                      </a:cubicBezTo>
                      <a:lnTo>
                        <a:pt x="524857" y="3739516"/>
                      </a:lnTo>
                      <a:cubicBezTo>
                        <a:pt x="507691" y="3868965"/>
                        <a:pt x="397509" y="3968365"/>
                        <a:pt x="264319" y="3968365"/>
                      </a:cubicBezTo>
                      <a:cubicBezTo>
                        <a:pt x="134113" y="3968365"/>
                        <a:pt x="25896" y="3873368"/>
                        <a:pt x="4650" y="3748209"/>
                      </a:cubicBezTo>
                      <a:cubicBezTo>
                        <a:pt x="3219" y="3746628"/>
                        <a:pt x="2731" y="3744799"/>
                        <a:pt x="2282" y="3742984"/>
                      </a:cubicBezTo>
                      <a:lnTo>
                        <a:pt x="2282" y="3724506"/>
                      </a:lnTo>
                      <a:cubicBezTo>
                        <a:pt x="326" y="3717052"/>
                        <a:pt x="0" y="3709397"/>
                        <a:pt x="0" y="3701665"/>
                      </a:cubicBezTo>
                      <a:lnTo>
                        <a:pt x="2282" y="3678825"/>
                      </a:lnTo>
                      <a:lnTo>
                        <a:pt x="2282" y="0"/>
                      </a:lnTo>
                      <a:close/>
                    </a:path>
                  </a:pathLst>
                </a:custGeom>
                <a:solidFill>
                  <a:schemeClr val="accent5">
                    <a:lumMod val="20000"/>
                    <a:lumOff val="80000"/>
                    <a:alpha val="50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 name="Rectangle 14"/>
                <p:cNvSpPr/>
                <p:nvPr/>
              </p:nvSpPr>
              <p:spPr>
                <a:xfrm flipH="1">
                  <a:off x="3746033" y="1016655"/>
                  <a:ext cx="164214" cy="3353177"/>
                </a:xfrm>
                <a:custGeom>
                  <a:avLst/>
                  <a:gdLst>
                    <a:gd name="connsiteX0" fmla="*/ 0 w 62975"/>
                    <a:gd name="connsiteY0" fmla="*/ 0 h 3733800"/>
                    <a:gd name="connsiteX1" fmla="*/ 62975 w 62975"/>
                    <a:gd name="connsiteY1" fmla="*/ 0 h 3733800"/>
                    <a:gd name="connsiteX2" fmla="*/ 62975 w 62975"/>
                    <a:gd name="connsiteY2" fmla="*/ 3733800 h 3733800"/>
                    <a:gd name="connsiteX3" fmla="*/ 0 w 62975"/>
                    <a:gd name="connsiteY3" fmla="*/ 3733800 h 3733800"/>
                    <a:gd name="connsiteX4" fmla="*/ 0 w 62975"/>
                    <a:gd name="connsiteY4" fmla="*/ 0 h 3733800"/>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04503 w 167478"/>
                    <a:gd name="connsiteY4"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04503 w 167478"/>
                    <a:gd name="connsiteY4"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04503 w 167478"/>
                    <a:gd name="connsiteY4"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607 w 167478"/>
                    <a:gd name="connsiteY4" fmla="*/ 3680182 h 3854631"/>
                    <a:gd name="connsiteX5" fmla="*/ 104503 w 167478"/>
                    <a:gd name="connsiteY5"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14907 w 167478"/>
                    <a:gd name="connsiteY4" fmla="*/ 3706308 h 3854631"/>
                    <a:gd name="connsiteX5" fmla="*/ 104503 w 167478"/>
                    <a:gd name="connsiteY5"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14907 w 167478"/>
                    <a:gd name="connsiteY4" fmla="*/ 3706308 h 3854631"/>
                    <a:gd name="connsiteX5" fmla="*/ 104503 w 167478"/>
                    <a:gd name="connsiteY5"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08376 w 167478"/>
                    <a:gd name="connsiteY4" fmla="*/ 3709574 h 3854631"/>
                    <a:gd name="connsiteX5" fmla="*/ 104503 w 167478"/>
                    <a:gd name="connsiteY5" fmla="*/ 0 h 3854631"/>
                    <a:gd name="connsiteX0" fmla="*/ 97972 w 160947"/>
                    <a:gd name="connsiteY0" fmla="*/ 0 h 3880757"/>
                    <a:gd name="connsiteX1" fmla="*/ 160947 w 160947"/>
                    <a:gd name="connsiteY1" fmla="*/ 0 h 3880757"/>
                    <a:gd name="connsiteX2" fmla="*/ 160947 w 160947"/>
                    <a:gd name="connsiteY2" fmla="*/ 3733800 h 3880757"/>
                    <a:gd name="connsiteX3" fmla="*/ 0 w 160947"/>
                    <a:gd name="connsiteY3" fmla="*/ 3880757 h 3880757"/>
                    <a:gd name="connsiteX4" fmla="*/ 101845 w 160947"/>
                    <a:gd name="connsiteY4" fmla="*/ 3709574 h 3880757"/>
                    <a:gd name="connsiteX5" fmla="*/ 97972 w 160947"/>
                    <a:gd name="connsiteY5" fmla="*/ 0 h 3880757"/>
                    <a:gd name="connsiteX0" fmla="*/ 101238 w 164213"/>
                    <a:gd name="connsiteY0" fmla="*/ 0 h 3890554"/>
                    <a:gd name="connsiteX1" fmla="*/ 164213 w 164213"/>
                    <a:gd name="connsiteY1" fmla="*/ 0 h 3890554"/>
                    <a:gd name="connsiteX2" fmla="*/ 164213 w 164213"/>
                    <a:gd name="connsiteY2" fmla="*/ 3733800 h 3890554"/>
                    <a:gd name="connsiteX3" fmla="*/ 0 w 164213"/>
                    <a:gd name="connsiteY3" fmla="*/ 3890554 h 3890554"/>
                    <a:gd name="connsiteX4" fmla="*/ 105111 w 164213"/>
                    <a:gd name="connsiteY4" fmla="*/ 3709574 h 3890554"/>
                    <a:gd name="connsiteX5" fmla="*/ 101238 w 164213"/>
                    <a:gd name="connsiteY5" fmla="*/ 0 h 3890554"/>
                    <a:gd name="connsiteX0" fmla="*/ 101238 w 164213"/>
                    <a:gd name="connsiteY0" fmla="*/ 0 h 3890554"/>
                    <a:gd name="connsiteX1" fmla="*/ 164213 w 164213"/>
                    <a:gd name="connsiteY1" fmla="*/ 0 h 3890554"/>
                    <a:gd name="connsiteX2" fmla="*/ 164213 w 164213"/>
                    <a:gd name="connsiteY2" fmla="*/ 3733800 h 3890554"/>
                    <a:gd name="connsiteX3" fmla="*/ 0 w 164213"/>
                    <a:gd name="connsiteY3" fmla="*/ 3890554 h 3890554"/>
                    <a:gd name="connsiteX4" fmla="*/ 105111 w 164213"/>
                    <a:gd name="connsiteY4" fmla="*/ 3709574 h 3890554"/>
                    <a:gd name="connsiteX5" fmla="*/ 101238 w 164213"/>
                    <a:gd name="connsiteY5" fmla="*/ 0 h 3890554"/>
                    <a:gd name="connsiteX0" fmla="*/ 101238 w 164213"/>
                    <a:gd name="connsiteY0" fmla="*/ 0 h 3890554"/>
                    <a:gd name="connsiteX1" fmla="*/ 164213 w 164213"/>
                    <a:gd name="connsiteY1" fmla="*/ 0 h 3890554"/>
                    <a:gd name="connsiteX2" fmla="*/ 164213 w 164213"/>
                    <a:gd name="connsiteY2" fmla="*/ 3733800 h 3890554"/>
                    <a:gd name="connsiteX3" fmla="*/ 0 w 164213"/>
                    <a:gd name="connsiteY3" fmla="*/ 3890554 h 3890554"/>
                    <a:gd name="connsiteX4" fmla="*/ 105111 w 164213"/>
                    <a:gd name="connsiteY4" fmla="*/ 3709574 h 3890554"/>
                    <a:gd name="connsiteX5" fmla="*/ 101238 w 164213"/>
                    <a:gd name="connsiteY5" fmla="*/ 0 h 3890554"/>
                    <a:gd name="connsiteX0" fmla="*/ 101238 w 164213"/>
                    <a:gd name="connsiteY0" fmla="*/ 2381 h 3890554"/>
                    <a:gd name="connsiteX1" fmla="*/ 164213 w 164213"/>
                    <a:gd name="connsiteY1" fmla="*/ 0 h 3890554"/>
                    <a:gd name="connsiteX2" fmla="*/ 164213 w 164213"/>
                    <a:gd name="connsiteY2" fmla="*/ 3733800 h 3890554"/>
                    <a:gd name="connsiteX3" fmla="*/ 0 w 164213"/>
                    <a:gd name="connsiteY3" fmla="*/ 3890554 h 3890554"/>
                    <a:gd name="connsiteX4" fmla="*/ 105111 w 164213"/>
                    <a:gd name="connsiteY4" fmla="*/ 3709574 h 3890554"/>
                    <a:gd name="connsiteX5" fmla="*/ 101238 w 164213"/>
                    <a:gd name="connsiteY5" fmla="*/ 2381 h 3890554"/>
                    <a:gd name="connsiteX0" fmla="*/ 101238 w 164213"/>
                    <a:gd name="connsiteY0" fmla="*/ 4762 h 3892935"/>
                    <a:gd name="connsiteX1" fmla="*/ 164213 w 164213"/>
                    <a:gd name="connsiteY1" fmla="*/ 0 h 3892935"/>
                    <a:gd name="connsiteX2" fmla="*/ 164213 w 164213"/>
                    <a:gd name="connsiteY2" fmla="*/ 3736181 h 3892935"/>
                    <a:gd name="connsiteX3" fmla="*/ 0 w 164213"/>
                    <a:gd name="connsiteY3" fmla="*/ 3892935 h 3892935"/>
                    <a:gd name="connsiteX4" fmla="*/ 105111 w 164213"/>
                    <a:gd name="connsiteY4" fmla="*/ 3711955 h 3892935"/>
                    <a:gd name="connsiteX5" fmla="*/ 101238 w 164213"/>
                    <a:gd name="connsiteY5" fmla="*/ 4762 h 389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213" h="3892935">
                      <a:moveTo>
                        <a:pt x="101238" y="4762"/>
                      </a:moveTo>
                      <a:lnTo>
                        <a:pt x="164213" y="0"/>
                      </a:lnTo>
                      <a:lnTo>
                        <a:pt x="164213" y="3736181"/>
                      </a:lnTo>
                      <a:cubicBezTo>
                        <a:pt x="160638" y="3796052"/>
                        <a:pt x="124406" y="3872252"/>
                        <a:pt x="0" y="3892935"/>
                      </a:cubicBezTo>
                      <a:cubicBezTo>
                        <a:pt x="72048" y="3851114"/>
                        <a:pt x="104909" y="3770105"/>
                        <a:pt x="105111" y="3711955"/>
                      </a:cubicBezTo>
                      <a:lnTo>
                        <a:pt x="101238" y="4762"/>
                      </a:lnTo>
                      <a:close/>
                    </a:path>
                  </a:pathLst>
                </a:custGeom>
                <a:solidFill>
                  <a:schemeClr val="bg1">
                    <a:lumMod val="75000"/>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7" name="Rectangle 14"/>
                <p:cNvSpPr/>
                <p:nvPr/>
              </p:nvSpPr>
              <p:spPr>
                <a:xfrm>
                  <a:off x="4051075" y="948559"/>
                  <a:ext cx="93196" cy="3477041"/>
                </a:xfrm>
                <a:custGeom>
                  <a:avLst/>
                  <a:gdLst>
                    <a:gd name="connsiteX0" fmla="*/ 0 w 62975"/>
                    <a:gd name="connsiteY0" fmla="*/ 0 h 3733800"/>
                    <a:gd name="connsiteX1" fmla="*/ 62975 w 62975"/>
                    <a:gd name="connsiteY1" fmla="*/ 0 h 3733800"/>
                    <a:gd name="connsiteX2" fmla="*/ 62975 w 62975"/>
                    <a:gd name="connsiteY2" fmla="*/ 3733800 h 3733800"/>
                    <a:gd name="connsiteX3" fmla="*/ 0 w 62975"/>
                    <a:gd name="connsiteY3" fmla="*/ 3733800 h 3733800"/>
                    <a:gd name="connsiteX4" fmla="*/ 0 w 62975"/>
                    <a:gd name="connsiteY4" fmla="*/ 0 h 3733800"/>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04503 w 167478"/>
                    <a:gd name="connsiteY4"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04503 w 167478"/>
                    <a:gd name="connsiteY4"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04503 w 167478"/>
                    <a:gd name="connsiteY4"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607 w 167478"/>
                    <a:gd name="connsiteY4" fmla="*/ 3680182 h 3854631"/>
                    <a:gd name="connsiteX5" fmla="*/ 104503 w 167478"/>
                    <a:gd name="connsiteY5"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14907 w 167478"/>
                    <a:gd name="connsiteY4" fmla="*/ 3706308 h 3854631"/>
                    <a:gd name="connsiteX5" fmla="*/ 104503 w 167478"/>
                    <a:gd name="connsiteY5"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14907 w 167478"/>
                    <a:gd name="connsiteY4" fmla="*/ 3706308 h 3854631"/>
                    <a:gd name="connsiteX5" fmla="*/ 104503 w 167478"/>
                    <a:gd name="connsiteY5" fmla="*/ 0 h 3854631"/>
                    <a:gd name="connsiteX0" fmla="*/ 104503 w 167478"/>
                    <a:gd name="connsiteY0" fmla="*/ 0 h 3854631"/>
                    <a:gd name="connsiteX1" fmla="*/ 167478 w 167478"/>
                    <a:gd name="connsiteY1" fmla="*/ 0 h 3854631"/>
                    <a:gd name="connsiteX2" fmla="*/ 167478 w 167478"/>
                    <a:gd name="connsiteY2" fmla="*/ 3733800 h 3854631"/>
                    <a:gd name="connsiteX3" fmla="*/ 0 w 167478"/>
                    <a:gd name="connsiteY3" fmla="*/ 3854631 h 3854631"/>
                    <a:gd name="connsiteX4" fmla="*/ 108376 w 167478"/>
                    <a:gd name="connsiteY4" fmla="*/ 3709574 h 3854631"/>
                    <a:gd name="connsiteX5" fmla="*/ 104503 w 167478"/>
                    <a:gd name="connsiteY5" fmla="*/ 0 h 3854631"/>
                    <a:gd name="connsiteX0" fmla="*/ 97972 w 160947"/>
                    <a:gd name="connsiteY0" fmla="*/ 0 h 3880757"/>
                    <a:gd name="connsiteX1" fmla="*/ 160947 w 160947"/>
                    <a:gd name="connsiteY1" fmla="*/ 0 h 3880757"/>
                    <a:gd name="connsiteX2" fmla="*/ 160947 w 160947"/>
                    <a:gd name="connsiteY2" fmla="*/ 3733800 h 3880757"/>
                    <a:gd name="connsiteX3" fmla="*/ 0 w 160947"/>
                    <a:gd name="connsiteY3" fmla="*/ 3880757 h 3880757"/>
                    <a:gd name="connsiteX4" fmla="*/ 101845 w 160947"/>
                    <a:gd name="connsiteY4" fmla="*/ 3709574 h 3880757"/>
                    <a:gd name="connsiteX5" fmla="*/ 97972 w 160947"/>
                    <a:gd name="connsiteY5" fmla="*/ 0 h 3880757"/>
                    <a:gd name="connsiteX0" fmla="*/ 101238 w 164213"/>
                    <a:gd name="connsiteY0" fmla="*/ 0 h 3890554"/>
                    <a:gd name="connsiteX1" fmla="*/ 164213 w 164213"/>
                    <a:gd name="connsiteY1" fmla="*/ 0 h 3890554"/>
                    <a:gd name="connsiteX2" fmla="*/ 164213 w 164213"/>
                    <a:gd name="connsiteY2" fmla="*/ 3733800 h 3890554"/>
                    <a:gd name="connsiteX3" fmla="*/ 0 w 164213"/>
                    <a:gd name="connsiteY3" fmla="*/ 3890554 h 3890554"/>
                    <a:gd name="connsiteX4" fmla="*/ 105111 w 164213"/>
                    <a:gd name="connsiteY4" fmla="*/ 3709574 h 3890554"/>
                    <a:gd name="connsiteX5" fmla="*/ 101238 w 164213"/>
                    <a:gd name="connsiteY5" fmla="*/ 0 h 3890554"/>
                    <a:gd name="connsiteX0" fmla="*/ 101238 w 164213"/>
                    <a:gd name="connsiteY0" fmla="*/ 0 h 3890554"/>
                    <a:gd name="connsiteX1" fmla="*/ 164213 w 164213"/>
                    <a:gd name="connsiteY1" fmla="*/ 0 h 3890554"/>
                    <a:gd name="connsiteX2" fmla="*/ 164213 w 164213"/>
                    <a:gd name="connsiteY2" fmla="*/ 3733800 h 3890554"/>
                    <a:gd name="connsiteX3" fmla="*/ 0 w 164213"/>
                    <a:gd name="connsiteY3" fmla="*/ 3890554 h 3890554"/>
                    <a:gd name="connsiteX4" fmla="*/ 105111 w 164213"/>
                    <a:gd name="connsiteY4" fmla="*/ 3709574 h 3890554"/>
                    <a:gd name="connsiteX5" fmla="*/ 101238 w 164213"/>
                    <a:gd name="connsiteY5" fmla="*/ 0 h 3890554"/>
                    <a:gd name="connsiteX0" fmla="*/ 101238 w 164213"/>
                    <a:gd name="connsiteY0" fmla="*/ 0 h 3890554"/>
                    <a:gd name="connsiteX1" fmla="*/ 164213 w 164213"/>
                    <a:gd name="connsiteY1" fmla="*/ 0 h 3890554"/>
                    <a:gd name="connsiteX2" fmla="*/ 164213 w 164213"/>
                    <a:gd name="connsiteY2" fmla="*/ 3733800 h 3890554"/>
                    <a:gd name="connsiteX3" fmla="*/ 0 w 164213"/>
                    <a:gd name="connsiteY3" fmla="*/ 3890554 h 3890554"/>
                    <a:gd name="connsiteX4" fmla="*/ 105111 w 164213"/>
                    <a:gd name="connsiteY4" fmla="*/ 3709574 h 3890554"/>
                    <a:gd name="connsiteX5" fmla="*/ 101238 w 164213"/>
                    <a:gd name="connsiteY5" fmla="*/ 0 h 3890554"/>
                    <a:gd name="connsiteX0" fmla="*/ 101238 w 164213"/>
                    <a:gd name="connsiteY0" fmla="*/ 19050 h 3890554"/>
                    <a:gd name="connsiteX1" fmla="*/ 164213 w 164213"/>
                    <a:gd name="connsiteY1" fmla="*/ 0 h 3890554"/>
                    <a:gd name="connsiteX2" fmla="*/ 164213 w 164213"/>
                    <a:gd name="connsiteY2" fmla="*/ 3733800 h 3890554"/>
                    <a:gd name="connsiteX3" fmla="*/ 0 w 164213"/>
                    <a:gd name="connsiteY3" fmla="*/ 3890554 h 3890554"/>
                    <a:gd name="connsiteX4" fmla="*/ 105111 w 164213"/>
                    <a:gd name="connsiteY4" fmla="*/ 3709574 h 3890554"/>
                    <a:gd name="connsiteX5" fmla="*/ 101238 w 164213"/>
                    <a:gd name="connsiteY5" fmla="*/ 19050 h 3890554"/>
                    <a:gd name="connsiteX0" fmla="*/ 101238 w 164213"/>
                    <a:gd name="connsiteY0" fmla="*/ 7144 h 3878648"/>
                    <a:gd name="connsiteX1" fmla="*/ 161831 w 164213"/>
                    <a:gd name="connsiteY1" fmla="*/ 0 h 3878648"/>
                    <a:gd name="connsiteX2" fmla="*/ 164213 w 164213"/>
                    <a:gd name="connsiteY2" fmla="*/ 3721894 h 3878648"/>
                    <a:gd name="connsiteX3" fmla="*/ 0 w 164213"/>
                    <a:gd name="connsiteY3" fmla="*/ 3878648 h 3878648"/>
                    <a:gd name="connsiteX4" fmla="*/ 105111 w 164213"/>
                    <a:gd name="connsiteY4" fmla="*/ 3697668 h 3878648"/>
                    <a:gd name="connsiteX5" fmla="*/ 101238 w 164213"/>
                    <a:gd name="connsiteY5" fmla="*/ 7144 h 3878648"/>
                    <a:gd name="connsiteX0" fmla="*/ 33505 w 97579"/>
                    <a:gd name="connsiteY0" fmla="*/ 7144 h 3815148"/>
                    <a:gd name="connsiteX1" fmla="*/ 94098 w 97579"/>
                    <a:gd name="connsiteY1" fmla="*/ 0 h 3815148"/>
                    <a:gd name="connsiteX2" fmla="*/ 96480 w 97579"/>
                    <a:gd name="connsiteY2" fmla="*/ 3721894 h 3815148"/>
                    <a:gd name="connsiteX3" fmla="*/ 0 w 97579"/>
                    <a:gd name="connsiteY3" fmla="*/ 3815148 h 3815148"/>
                    <a:gd name="connsiteX4" fmla="*/ 37378 w 97579"/>
                    <a:gd name="connsiteY4" fmla="*/ 3697668 h 3815148"/>
                    <a:gd name="connsiteX5" fmla="*/ 33505 w 97579"/>
                    <a:gd name="connsiteY5" fmla="*/ 7144 h 3815148"/>
                    <a:gd name="connsiteX0" fmla="*/ 33505 w 97579"/>
                    <a:gd name="connsiteY0" fmla="*/ 7144 h 3815148"/>
                    <a:gd name="connsiteX1" fmla="*/ 94098 w 97579"/>
                    <a:gd name="connsiteY1" fmla="*/ 0 h 3815148"/>
                    <a:gd name="connsiteX2" fmla="*/ 96480 w 97579"/>
                    <a:gd name="connsiteY2" fmla="*/ 3721894 h 3815148"/>
                    <a:gd name="connsiteX3" fmla="*/ 0 w 97579"/>
                    <a:gd name="connsiteY3" fmla="*/ 3815148 h 3815148"/>
                    <a:gd name="connsiteX4" fmla="*/ 37378 w 97579"/>
                    <a:gd name="connsiteY4" fmla="*/ 3697668 h 3815148"/>
                    <a:gd name="connsiteX5" fmla="*/ 33505 w 97579"/>
                    <a:gd name="connsiteY5" fmla="*/ 7144 h 3815148"/>
                    <a:gd name="connsiteX0" fmla="*/ 33505 w 96480"/>
                    <a:gd name="connsiteY0" fmla="*/ 7144 h 3815148"/>
                    <a:gd name="connsiteX1" fmla="*/ 94098 w 96480"/>
                    <a:gd name="connsiteY1" fmla="*/ 0 h 3815148"/>
                    <a:gd name="connsiteX2" fmla="*/ 96480 w 96480"/>
                    <a:gd name="connsiteY2" fmla="*/ 3721894 h 3815148"/>
                    <a:gd name="connsiteX3" fmla="*/ 0 w 96480"/>
                    <a:gd name="connsiteY3" fmla="*/ 3815148 h 3815148"/>
                    <a:gd name="connsiteX4" fmla="*/ 37378 w 96480"/>
                    <a:gd name="connsiteY4" fmla="*/ 3697668 h 3815148"/>
                    <a:gd name="connsiteX5" fmla="*/ 33505 w 96480"/>
                    <a:gd name="connsiteY5" fmla="*/ 7144 h 381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480" h="3815148">
                      <a:moveTo>
                        <a:pt x="33505" y="7144"/>
                      </a:moveTo>
                      <a:lnTo>
                        <a:pt x="94098" y="0"/>
                      </a:lnTo>
                      <a:lnTo>
                        <a:pt x="96480" y="3721894"/>
                      </a:lnTo>
                      <a:cubicBezTo>
                        <a:pt x="92905" y="3781765"/>
                        <a:pt x="77839" y="3807165"/>
                        <a:pt x="0" y="3815148"/>
                      </a:cubicBezTo>
                      <a:cubicBezTo>
                        <a:pt x="38181" y="3781794"/>
                        <a:pt x="37176" y="3755818"/>
                        <a:pt x="37378" y="3697668"/>
                      </a:cubicBezTo>
                      <a:lnTo>
                        <a:pt x="33505" y="7144"/>
                      </a:lnTo>
                      <a:close/>
                    </a:path>
                  </a:pathLst>
                </a:custGeom>
                <a:solidFill>
                  <a:schemeClr val="bg1">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8" name="Oval 107"/>
                <p:cNvSpPr/>
                <p:nvPr/>
              </p:nvSpPr>
              <p:spPr>
                <a:xfrm rot="19329289">
                  <a:off x="3960792" y="4783316"/>
                  <a:ext cx="76200" cy="34350"/>
                </a:xfrm>
                <a:prstGeom prst="ellipse">
                  <a:avLst/>
                </a:prstGeom>
                <a:solidFill>
                  <a:schemeClr val="bg1">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9" name="Freeform 108"/>
                <p:cNvSpPr/>
                <p:nvPr/>
              </p:nvSpPr>
              <p:spPr>
                <a:xfrm>
                  <a:off x="3636050" y="809721"/>
                  <a:ext cx="434073" cy="148605"/>
                </a:xfrm>
                <a:custGeom>
                  <a:avLst/>
                  <a:gdLst>
                    <a:gd name="connsiteX0" fmla="*/ 55419 w 421794"/>
                    <a:gd name="connsiteY0" fmla="*/ 21552 h 129309"/>
                    <a:gd name="connsiteX1" fmla="*/ 113916 w 421794"/>
                    <a:gd name="connsiteY1" fmla="*/ 80049 h 129309"/>
                    <a:gd name="connsiteX2" fmla="*/ 421794 w 421794"/>
                    <a:gd name="connsiteY2" fmla="*/ 98521 h 129309"/>
                    <a:gd name="connsiteX3" fmla="*/ 107758 w 421794"/>
                    <a:gd name="connsiteY3" fmla="*/ 129309 h 129309"/>
                    <a:gd name="connsiteX4" fmla="*/ 3079 w 421794"/>
                    <a:gd name="connsiteY4" fmla="*/ 107758 h 129309"/>
                    <a:gd name="connsiteX5" fmla="*/ 0 w 421794"/>
                    <a:gd name="connsiteY5" fmla="*/ 0 h 129309"/>
                    <a:gd name="connsiteX6" fmla="*/ 55419 w 421794"/>
                    <a:gd name="connsiteY6" fmla="*/ 21552 h 129309"/>
                    <a:gd name="connsiteX0" fmla="*/ 57283 w 423658"/>
                    <a:gd name="connsiteY0" fmla="*/ 21552 h 129309"/>
                    <a:gd name="connsiteX1" fmla="*/ 115780 w 423658"/>
                    <a:gd name="connsiteY1" fmla="*/ 80049 h 129309"/>
                    <a:gd name="connsiteX2" fmla="*/ 423658 w 423658"/>
                    <a:gd name="connsiteY2" fmla="*/ 98521 h 129309"/>
                    <a:gd name="connsiteX3" fmla="*/ 109622 w 423658"/>
                    <a:gd name="connsiteY3" fmla="*/ 129309 h 129309"/>
                    <a:gd name="connsiteX4" fmla="*/ 180 w 423658"/>
                    <a:gd name="connsiteY4" fmla="*/ 93470 h 129309"/>
                    <a:gd name="connsiteX5" fmla="*/ 1864 w 423658"/>
                    <a:gd name="connsiteY5" fmla="*/ 0 h 129309"/>
                    <a:gd name="connsiteX6" fmla="*/ 57283 w 423658"/>
                    <a:gd name="connsiteY6" fmla="*/ 21552 h 129309"/>
                    <a:gd name="connsiteX0" fmla="*/ 57283 w 423658"/>
                    <a:gd name="connsiteY0" fmla="*/ 21552 h 124547"/>
                    <a:gd name="connsiteX1" fmla="*/ 115780 w 423658"/>
                    <a:gd name="connsiteY1" fmla="*/ 80049 h 124547"/>
                    <a:gd name="connsiteX2" fmla="*/ 423658 w 423658"/>
                    <a:gd name="connsiteY2" fmla="*/ 98521 h 124547"/>
                    <a:gd name="connsiteX3" fmla="*/ 109622 w 423658"/>
                    <a:gd name="connsiteY3" fmla="*/ 124547 h 124547"/>
                    <a:gd name="connsiteX4" fmla="*/ 180 w 423658"/>
                    <a:gd name="connsiteY4" fmla="*/ 93470 h 124547"/>
                    <a:gd name="connsiteX5" fmla="*/ 1864 w 423658"/>
                    <a:gd name="connsiteY5" fmla="*/ 0 h 124547"/>
                    <a:gd name="connsiteX6" fmla="*/ 57283 w 423658"/>
                    <a:gd name="connsiteY6" fmla="*/ 21552 h 124547"/>
                    <a:gd name="connsiteX0" fmla="*/ 57283 w 423658"/>
                    <a:gd name="connsiteY0" fmla="*/ 21552 h 124888"/>
                    <a:gd name="connsiteX1" fmla="*/ 115780 w 423658"/>
                    <a:gd name="connsiteY1" fmla="*/ 80049 h 124888"/>
                    <a:gd name="connsiteX2" fmla="*/ 423658 w 423658"/>
                    <a:gd name="connsiteY2" fmla="*/ 98521 h 124888"/>
                    <a:gd name="connsiteX3" fmla="*/ 109622 w 423658"/>
                    <a:gd name="connsiteY3" fmla="*/ 124547 h 124888"/>
                    <a:gd name="connsiteX4" fmla="*/ 180 w 423658"/>
                    <a:gd name="connsiteY4" fmla="*/ 93470 h 124888"/>
                    <a:gd name="connsiteX5" fmla="*/ 1864 w 423658"/>
                    <a:gd name="connsiteY5" fmla="*/ 0 h 124888"/>
                    <a:gd name="connsiteX6" fmla="*/ 57283 w 423658"/>
                    <a:gd name="connsiteY6" fmla="*/ 21552 h 124888"/>
                    <a:gd name="connsiteX0" fmla="*/ 57283 w 337933"/>
                    <a:gd name="connsiteY0" fmla="*/ 21552 h 131009"/>
                    <a:gd name="connsiteX1" fmla="*/ 115780 w 337933"/>
                    <a:gd name="connsiteY1" fmla="*/ 80049 h 131009"/>
                    <a:gd name="connsiteX2" fmla="*/ 337933 w 337933"/>
                    <a:gd name="connsiteY2" fmla="*/ 127096 h 131009"/>
                    <a:gd name="connsiteX3" fmla="*/ 109622 w 337933"/>
                    <a:gd name="connsiteY3" fmla="*/ 124547 h 131009"/>
                    <a:gd name="connsiteX4" fmla="*/ 180 w 337933"/>
                    <a:gd name="connsiteY4" fmla="*/ 93470 h 131009"/>
                    <a:gd name="connsiteX5" fmla="*/ 1864 w 337933"/>
                    <a:gd name="connsiteY5" fmla="*/ 0 h 131009"/>
                    <a:gd name="connsiteX6" fmla="*/ 57283 w 337933"/>
                    <a:gd name="connsiteY6" fmla="*/ 21552 h 131009"/>
                    <a:gd name="connsiteX0" fmla="*/ 57283 w 402227"/>
                    <a:gd name="connsiteY0" fmla="*/ 21552 h 126828"/>
                    <a:gd name="connsiteX1" fmla="*/ 115780 w 402227"/>
                    <a:gd name="connsiteY1" fmla="*/ 80049 h 126828"/>
                    <a:gd name="connsiteX2" fmla="*/ 402227 w 402227"/>
                    <a:gd name="connsiteY2" fmla="*/ 119952 h 126828"/>
                    <a:gd name="connsiteX3" fmla="*/ 109622 w 402227"/>
                    <a:gd name="connsiteY3" fmla="*/ 124547 h 126828"/>
                    <a:gd name="connsiteX4" fmla="*/ 180 w 402227"/>
                    <a:gd name="connsiteY4" fmla="*/ 93470 h 126828"/>
                    <a:gd name="connsiteX5" fmla="*/ 1864 w 402227"/>
                    <a:gd name="connsiteY5" fmla="*/ 0 h 126828"/>
                    <a:gd name="connsiteX6" fmla="*/ 57283 w 402227"/>
                    <a:gd name="connsiteY6" fmla="*/ 21552 h 126828"/>
                    <a:gd name="connsiteX0" fmla="*/ 107289 w 402227"/>
                    <a:gd name="connsiteY0" fmla="*/ 33458 h 126828"/>
                    <a:gd name="connsiteX1" fmla="*/ 115780 w 402227"/>
                    <a:gd name="connsiteY1" fmla="*/ 80049 h 126828"/>
                    <a:gd name="connsiteX2" fmla="*/ 402227 w 402227"/>
                    <a:gd name="connsiteY2" fmla="*/ 119952 h 126828"/>
                    <a:gd name="connsiteX3" fmla="*/ 109622 w 402227"/>
                    <a:gd name="connsiteY3" fmla="*/ 124547 h 126828"/>
                    <a:gd name="connsiteX4" fmla="*/ 180 w 402227"/>
                    <a:gd name="connsiteY4" fmla="*/ 93470 h 126828"/>
                    <a:gd name="connsiteX5" fmla="*/ 1864 w 402227"/>
                    <a:gd name="connsiteY5" fmla="*/ 0 h 126828"/>
                    <a:gd name="connsiteX6" fmla="*/ 107289 w 402227"/>
                    <a:gd name="connsiteY6" fmla="*/ 33458 h 126828"/>
                    <a:gd name="connsiteX0" fmla="*/ 107289 w 402227"/>
                    <a:gd name="connsiteY0" fmla="*/ 33458 h 126828"/>
                    <a:gd name="connsiteX1" fmla="*/ 139593 w 402227"/>
                    <a:gd name="connsiteY1" fmla="*/ 94336 h 126828"/>
                    <a:gd name="connsiteX2" fmla="*/ 402227 w 402227"/>
                    <a:gd name="connsiteY2" fmla="*/ 119952 h 126828"/>
                    <a:gd name="connsiteX3" fmla="*/ 109622 w 402227"/>
                    <a:gd name="connsiteY3" fmla="*/ 124547 h 126828"/>
                    <a:gd name="connsiteX4" fmla="*/ 180 w 402227"/>
                    <a:gd name="connsiteY4" fmla="*/ 93470 h 126828"/>
                    <a:gd name="connsiteX5" fmla="*/ 1864 w 402227"/>
                    <a:gd name="connsiteY5" fmla="*/ 0 h 126828"/>
                    <a:gd name="connsiteX6" fmla="*/ 107289 w 402227"/>
                    <a:gd name="connsiteY6" fmla="*/ 33458 h 126828"/>
                    <a:gd name="connsiteX0" fmla="*/ 107289 w 402227"/>
                    <a:gd name="connsiteY0" fmla="*/ 33458 h 132551"/>
                    <a:gd name="connsiteX1" fmla="*/ 139593 w 402227"/>
                    <a:gd name="connsiteY1" fmla="*/ 94336 h 132551"/>
                    <a:gd name="connsiteX2" fmla="*/ 402227 w 402227"/>
                    <a:gd name="connsiteY2" fmla="*/ 119952 h 132551"/>
                    <a:gd name="connsiteX3" fmla="*/ 102478 w 402227"/>
                    <a:gd name="connsiteY3" fmla="*/ 131691 h 132551"/>
                    <a:gd name="connsiteX4" fmla="*/ 180 w 402227"/>
                    <a:gd name="connsiteY4" fmla="*/ 93470 h 132551"/>
                    <a:gd name="connsiteX5" fmla="*/ 1864 w 402227"/>
                    <a:gd name="connsiteY5" fmla="*/ 0 h 132551"/>
                    <a:gd name="connsiteX6" fmla="*/ 107289 w 402227"/>
                    <a:gd name="connsiteY6" fmla="*/ 33458 h 132551"/>
                    <a:gd name="connsiteX0" fmla="*/ 105425 w 400363"/>
                    <a:gd name="connsiteY0" fmla="*/ 33458 h 132551"/>
                    <a:gd name="connsiteX1" fmla="*/ 137729 w 400363"/>
                    <a:gd name="connsiteY1" fmla="*/ 94336 h 132551"/>
                    <a:gd name="connsiteX2" fmla="*/ 400363 w 400363"/>
                    <a:gd name="connsiteY2" fmla="*/ 119952 h 132551"/>
                    <a:gd name="connsiteX3" fmla="*/ 100614 w 400363"/>
                    <a:gd name="connsiteY3" fmla="*/ 131691 h 132551"/>
                    <a:gd name="connsiteX4" fmla="*/ 698 w 400363"/>
                    <a:gd name="connsiteY4" fmla="*/ 102995 h 132551"/>
                    <a:gd name="connsiteX5" fmla="*/ 0 w 400363"/>
                    <a:gd name="connsiteY5" fmla="*/ 0 h 132551"/>
                    <a:gd name="connsiteX6" fmla="*/ 105425 w 400363"/>
                    <a:gd name="connsiteY6" fmla="*/ 33458 h 132551"/>
                    <a:gd name="connsiteX0" fmla="*/ 105425 w 400363"/>
                    <a:gd name="connsiteY0" fmla="*/ 33458 h 137507"/>
                    <a:gd name="connsiteX1" fmla="*/ 137729 w 400363"/>
                    <a:gd name="connsiteY1" fmla="*/ 94336 h 137507"/>
                    <a:gd name="connsiteX2" fmla="*/ 400363 w 400363"/>
                    <a:gd name="connsiteY2" fmla="*/ 119952 h 137507"/>
                    <a:gd name="connsiteX3" fmla="*/ 100614 w 400363"/>
                    <a:gd name="connsiteY3" fmla="*/ 131691 h 137507"/>
                    <a:gd name="connsiteX4" fmla="*/ 698 w 400363"/>
                    <a:gd name="connsiteY4" fmla="*/ 102995 h 137507"/>
                    <a:gd name="connsiteX5" fmla="*/ 0 w 400363"/>
                    <a:gd name="connsiteY5" fmla="*/ 0 h 137507"/>
                    <a:gd name="connsiteX6" fmla="*/ 105425 w 400363"/>
                    <a:gd name="connsiteY6" fmla="*/ 33458 h 137507"/>
                    <a:gd name="connsiteX0" fmla="*/ 105425 w 400363"/>
                    <a:gd name="connsiteY0" fmla="*/ 33458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5425 w 400363"/>
                    <a:gd name="connsiteY6" fmla="*/ 33458 h 141413"/>
                    <a:gd name="connsiteX0" fmla="*/ 105425 w 400363"/>
                    <a:gd name="connsiteY0" fmla="*/ 33458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5425 w 400363"/>
                    <a:gd name="connsiteY6" fmla="*/ 33458 h 141413"/>
                    <a:gd name="connsiteX0" fmla="*/ 103044 w 400363"/>
                    <a:gd name="connsiteY0" fmla="*/ 21552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3044 w 400363"/>
                    <a:gd name="connsiteY6" fmla="*/ 21552 h 141413"/>
                    <a:gd name="connsiteX0" fmla="*/ 103044 w 400363"/>
                    <a:gd name="connsiteY0" fmla="*/ 21552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3044 w 400363"/>
                    <a:gd name="connsiteY6" fmla="*/ 21552 h 141413"/>
                    <a:gd name="connsiteX0" fmla="*/ 103044 w 400363"/>
                    <a:gd name="connsiteY0" fmla="*/ 21552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3044 w 400363"/>
                    <a:gd name="connsiteY6" fmla="*/ 21552 h 141413"/>
                    <a:gd name="connsiteX0" fmla="*/ 103044 w 400363"/>
                    <a:gd name="connsiteY0" fmla="*/ 21552 h 141413"/>
                    <a:gd name="connsiteX1" fmla="*/ 137729 w 400363"/>
                    <a:gd name="connsiteY1" fmla="*/ 94336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3044 w 400363"/>
                    <a:gd name="connsiteY6" fmla="*/ 21552 h 141413"/>
                    <a:gd name="connsiteX0" fmla="*/ 103044 w 400363"/>
                    <a:gd name="connsiteY0" fmla="*/ 21552 h 141413"/>
                    <a:gd name="connsiteX1" fmla="*/ 156779 w 400363"/>
                    <a:gd name="connsiteY1" fmla="*/ 99099 h 141413"/>
                    <a:gd name="connsiteX2" fmla="*/ 400363 w 400363"/>
                    <a:gd name="connsiteY2" fmla="*/ 119952 h 141413"/>
                    <a:gd name="connsiteX3" fmla="*/ 100614 w 400363"/>
                    <a:gd name="connsiteY3" fmla="*/ 131691 h 141413"/>
                    <a:gd name="connsiteX4" fmla="*/ 698 w 400363"/>
                    <a:gd name="connsiteY4" fmla="*/ 102995 h 141413"/>
                    <a:gd name="connsiteX5" fmla="*/ 0 w 400363"/>
                    <a:gd name="connsiteY5" fmla="*/ 0 h 141413"/>
                    <a:gd name="connsiteX6" fmla="*/ 103044 w 400363"/>
                    <a:gd name="connsiteY6" fmla="*/ 21552 h 141413"/>
                    <a:gd name="connsiteX0" fmla="*/ 103044 w 434073"/>
                    <a:gd name="connsiteY0" fmla="*/ 21552 h 153251"/>
                    <a:gd name="connsiteX1" fmla="*/ 156779 w 434073"/>
                    <a:gd name="connsiteY1" fmla="*/ 99099 h 153251"/>
                    <a:gd name="connsiteX2" fmla="*/ 434073 w 434073"/>
                    <a:gd name="connsiteY2" fmla="*/ 141021 h 153251"/>
                    <a:gd name="connsiteX3" fmla="*/ 100614 w 434073"/>
                    <a:gd name="connsiteY3" fmla="*/ 131691 h 153251"/>
                    <a:gd name="connsiteX4" fmla="*/ 698 w 434073"/>
                    <a:gd name="connsiteY4" fmla="*/ 102995 h 153251"/>
                    <a:gd name="connsiteX5" fmla="*/ 0 w 434073"/>
                    <a:gd name="connsiteY5" fmla="*/ 0 h 153251"/>
                    <a:gd name="connsiteX6" fmla="*/ 103044 w 434073"/>
                    <a:gd name="connsiteY6" fmla="*/ 21552 h 153251"/>
                    <a:gd name="connsiteX0" fmla="*/ 103044 w 434073"/>
                    <a:gd name="connsiteY0" fmla="*/ 21552 h 148605"/>
                    <a:gd name="connsiteX1" fmla="*/ 156779 w 434073"/>
                    <a:gd name="connsiteY1" fmla="*/ 99099 h 148605"/>
                    <a:gd name="connsiteX2" fmla="*/ 434073 w 434073"/>
                    <a:gd name="connsiteY2" fmla="*/ 141021 h 148605"/>
                    <a:gd name="connsiteX3" fmla="*/ 100614 w 434073"/>
                    <a:gd name="connsiteY3" fmla="*/ 131691 h 148605"/>
                    <a:gd name="connsiteX4" fmla="*/ 698 w 434073"/>
                    <a:gd name="connsiteY4" fmla="*/ 102995 h 148605"/>
                    <a:gd name="connsiteX5" fmla="*/ 0 w 434073"/>
                    <a:gd name="connsiteY5" fmla="*/ 0 h 148605"/>
                    <a:gd name="connsiteX6" fmla="*/ 103044 w 434073"/>
                    <a:gd name="connsiteY6" fmla="*/ 21552 h 148605"/>
                    <a:gd name="connsiteX0" fmla="*/ 103044 w 434073"/>
                    <a:gd name="connsiteY0" fmla="*/ 21552 h 148605"/>
                    <a:gd name="connsiteX1" fmla="*/ 177740 w 434073"/>
                    <a:gd name="connsiteY1" fmla="*/ 93859 h 148605"/>
                    <a:gd name="connsiteX2" fmla="*/ 434073 w 434073"/>
                    <a:gd name="connsiteY2" fmla="*/ 141021 h 148605"/>
                    <a:gd name="connsiteX3" fmla="*/ 100614 w 434073"/>
                    <a:gd name="connsiteY3" fmla="*/ 131691 h 148605"/>
                    <a:gd name="connsiteX4" fmla="*/ 698 w 434073"/>
                    <a:gd name="connsiteY4" fmla="*/ 102995 h 148605"/>
                    <a:gd name="connsiteX5" fmla="*/ 0 w 434073"/>
                    <a:gd name="connsiteY5" fmla="*/ 0 h 148605"/>
                    <a:gd name="connsiteX6" fmla="*/ 103044 w 434073"/>
                    <a:gd name="connsiteY6" fmla="*/ 21552 h 14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73" h="148605">
                      <a:moveTo>
                        <a:pt x="103044" y="21552"/>
                      </a:moveTo>
                      <a:cubicBezTo>
                        <a:pt x="96999" y="46767"/>
                        <a:pt x="122569" y="73948"/>
                        <a:pt x="177740" y="93859"/>
                      </a:cubicBezTo>
                      <a:cubicBezTo>
                        <a:pt x="232912" y="113771"/>
                        <a:pt x="310665" y="138199"/>
                        <a:pt x="434073" y="141021"/>
                      </a:cubicBezTo>
                      <a:cubicBezTo>
                        <a:pt x="303909" y="155884"/>
                        <a:pt x="219580" y="146829"/>
                        <a:pt x="100614" y="131691"/>
                      </a:cubicBezTo>
                      <a:cubicBezTo>
                        <a:pt x="65721" y="124507"/>
                        <a:pt x="18658" y="124546"/>
                        <a:pt x="698" y="102995"/>
                      </a:cubicBezTo>
                      <a:cubicBezTo>
                        <a:pt x="-328" y="67076"/>
                        <a:pt x="1026" y="35919"/>
                        <a:pt x="0" y="0"/>
                      </a:cubicBezTo>
                      <a:cubicBezTo>
                        <a:pt x="35142" y="11153"/>
                        <a:pt x="53614" y="24686"/>
                        <a:pt x="103044" y="21552"/>
                      </a:cubicBezTo>
                      <a:close/>
                    </a:path>
                  </a:pathLst>
                </a:custGeom>
                <a:solidFill>
                  <a:schemeClr val="bg1">
                    <a:lumMod val="85000"/>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0" name="Oval 109"/>
                <p:cNvSpPr/>
                <p:nvPr/>
              </p:nvSpPr>
              <p:spPr>
                <a:xfrm rot="21323529">
                  <a:off x="4036219" y="869259"/>
                  <a:ext cx="152400" cy="47314"/>
                </a:xfrm>
                <a:prstGeom prst="ellipse">
                  <a:avLst/>
                </a:prstGeom>
                <a:solidFill>
                  <a:schemeClr val="bg1">
                    <a:lumMod val="95000"/>
                    <a:alpha val="39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Rounded Rectangle 8"/>
                <p:cNvSpPr/>
                <p:nvPr/>
              </p:nvSpPr>
              <p:spPr>
                <a:xfrm>
                  <a:off x="3636177" y="802241"/>
                  <a:ext cx="585785" cy="155945"/>
                </a:xfrm>
                <a:custGeom>
                  <a:avLst/>
                  <a:gdLst>
                    <a:gd name="connsiteX0" fmla="*/ 0 w 533400"/>
                    <a:gd name="connsiteY0" fmla="*/ 25401 h 152400"/>
                    <a:gd name="connsiteX1" fmla="*/ 25401 w 533400"/>
                    <a:gd name="connsiteY1" fmla="*/ 0 h 152400"/>
                    <a:gd name="connsiteX2" fmla="*/ 507999 w 533400"/>
                    <a:gd name="connsiteY2" fmla="*/ 0 h 152400"/>
                    <a:gd name="connsiteX3" fmla="*/ 533400 w 533400"/>
                    <a:gd name="connsiteY3" fmla="*/ 25401 h 152400"/>
                    <a:gd name="connsiteX4" fmla="*/ 533400 w 533400"/>
                    <a:gd name="connsiteY4" fmla="*/ 126999 h 152400"/>
                    <a:gd name="connsiteX5" fmla="*/ 507999 w 533400"/>
                    <a:gd name="connsiteY5" fmla="*/ 152400 h 152400"/>
                    <a:gd name="connsiteX6" fmla="*/ 25401 w 533400"/>
                    <a:gd name="connsiteY6" fmla="*/ 152400 h 152400"/>
                    <a:gd name="connsiteX7" fmla="*/ 0 w 533400"/>
                    <a:gd name="connsiteY7" fmla="*/ 126999 h 152400"/>
                    <a:gd name="connsiteX8" fmla="*/ 0 w 533400"/>
                    <a:gd name="connsiteY8" fmla="*/ 25401 h 152400"/>
                    <a:gd name="connsiteX0" fmla="*/ 0 w 533400"/>
                    <a:gd name="connsiteY0" fmla="*/ 25401 h 169333"/>
                    <a:gd name="connsiteX1" fmla="*/ 25401 w 533400"/>
                    <a:gd name="connsiteY1" fmla="*/ 0 h 169333"/>
                    <a:gd name="connsiteX2" fmla="*/ 507999 w 533400"/>
                    <a:gd name="connsiteY2" fmla="*/ 0 h 169333"/>
                    <a:gd name="connsiteX3" fmla="*/ 533400 w 533400"/>
                    <a:gd name="connsiteY3" fmla="*/ 25401 h 169333"/>
                    <a:gd name="connsiteX4" fmla="*/ 533400 w 533400"/>
                    <a:gd name="connsiteY4" fmla="*/ 126999 h 169333"/>
                    <a:gd name="connsiteX5" fmla="*/ 507999 w 533400"/>
                    <a:gd name="connsiteY5" fmla="*/ 152400 h 169333"/>
                    <a:gd name="connsiteX6" fmla="*/ 25401 w 533400"/>
                    <a:gd name="connsiteY6" fmla="*/ 152400 h 169333"/>
                    <a:gd name="connsiteX7" fmla="*/ 0 w 533400"/>
                    <a:gd name="connsiteY7" fmla="*/ 126999 h 169333"/>
                    <a:gd name="connsiteX8" fmla="*/ 0 w 533400"/>
                    <a:gd name="connsiteY8" fmla="*/ 25401 h 169333"/>
                    <a:gd name="connsiteX0" fmla="*/ 0 w 533400"/>
                    <a:gd name="connsiteY0" fmla="*/ 25401 h 176713"/>
                    <a:gd name="connsiteX1" fmla="*/ 25401 w 533400"/>
                    <a:gd name="connsiteY1" fmla="*/ 0 h 176713"/>
                    <a:gd name="connsiteX2" fmla="*/ 507999 w 533400"/>
                    <a:gd name="connsiteY2" fmla="*/ 0 h 176713"/>
                    <a:gd name="connsiteX3" fmla="*/ 533400 w 533400"/>
                    <a:gd name="connsiteY3" fmla="*/ 25401 h 176713"/>
                    <a:gd name="connsiteX4" fmla="*/ 533400 w 533400"/>
                    <a:gd name="connsiteY4" fmla="*/ 126999 h 176713"/>
                    <a:gd name="connsiteX5" fmla="*/ 507999 w 533400"/>
                    <a:gd name="connsiteY5" fmla="*/ 152400 h 176713"/>
                    <a:gd name="connsiteX6" fmla="*/ 25401 w 533400"/>
                    <a:gd name="connsiteY6" fmla="*/ 152400 h 176713"/>
                    <a:gd name="connsiteX7" fmla="*/ 0 w 533400"/>
                    <a:gd name="connsiteY7" fmla="*/ 126999 h 176713"/>
                    <a:gd name="connsiteX8" fmla="*/ 0 w 533400"/>
                    <a:gd name="connsiteY8" fmla="*/ 25401 h 176713"/>
                    <a:gd name="connsiteX0" fmla="*/ 0 w 533400"/>
                    <a:gd name="connsiteY0" fmla="*/ 25401 h 181347"/>
                    <a:gd name="connsiteX1" fmla="*/ 25401 w 533400"/>
                    <a:gd name="connsiteY1" fmla="*/ 0 h 181347"/>
                    <a:gd name="connsiteX2" fmla="*/ 507999 w 533400"/>
                    <a:gd name="connsiteY2" fmla="*/ 0 h 181347"/>
                    <a:gd name="connsiteX3" fmla="*/ 533400 w 533400"/>
                    <a:gd name="connsiteY3" fmla="*/ 25401 h 181347"/>
                    <a:gd name="connsiteX4" fmla="*/ 533400 w 533400"/>
                    <a:gd name="connsiteY4" fmla="*/ 126999 h 181347"/>
                    <a:gd name="connsiteX5" fmla="*/ 512405 w 533400"/>
                    <a:gd name="connsiteY5" fmla="*/ 161925 h 181347"/>
                    <a:gd name="connsiteX6" fmla="*/ 25401 w 533400"/>
                    <a:gd name="connsiteY6" fmla="*/ 152400 h 181347"/>
                    <a:gd name="connsiteX7" fmla="*/ 0 w 533400"/>
                    <a:gd name="connsiteY7" fmla="*/ 126999 h 181347"/>
                    <a:gd name="connsiteX8" fmla="*/ 0 w 533400"/>
                    <a:gd name="connsiteY8" fmla="*/ 25401 h 181347"/>
                    <a:gd name="connsiteX0" fmla="*/ 0 w 533400"/>
                    <a:gd name="connsiteY0" fmla="*/ 25401 h 181347"/>
                    <a:gd name="connsiteX1" fmla="*/ 51421 w 533400"/>
                    <a:gd name="connsiteY1" fmla="*/ 52388 h 181347"/>
                    <a:gd name="connsiteX2" fmla="*/ 507999 w 533400"/>
                    <a:gd name="connsiteY2" fmla="*/ 0 h 181347"/>
                    <a:gd name="connsiteX3" fmla="*/ 533400 w 533400"/>
                    <a:gd name="connsiteY3" fmla="*/ 25401 h 181347"/>
                    <a:gd name="connsiteX4" fmla="*/ 533400 w 533400"/>
                    <a:gd name="connsiteY4" fmla="*/ 126999 h 181347"/>
                    <a:gd name="connsiteX5" fmla="*/ 512405 w 533400"/>
                    <a:gd name="connsiteY5" fmla="*/ 161925 h 181347"/>
                    <a:gd name="connsiteX6" fmla="*/ 25401 w 533400"/>
                    <a:gd name="connsiteY6" fmla="*/ 152400 h 181347"/>
                    <a:gd name="connsiteX7" fmla="*/ 0 w 533400"/>
                    <a:gd name="connsiteY7" fmla="*/ 126999 h 181347"/>
                    <a:gd name="connsiteX8" fmla="*/ 0 w 533400"/>
                    <a:gd name="connsiteY8" fmla="*/ 25401 h 181347"/>
                    <a:gd name="connsiteX0" fmla="*/ 0 w 533400"/>
                    <a:gd name="connsiteY0" fmla="*/ 2924 h 158870"/>
                    <a:gd name="connsiteX1" fmla="*/ 51421 w 533400"/>
                    <a:gd name="connsiteY1" fmla="*/ 29911 h 158870"/>
                    <a:gd name="connsiteX2" fmla="*/ 490652 w 533400"/>
                    <a:gd name="connsiteY2" fmla="*/ 41817 h 158870"/>
                    <a:gd name="connsiteX3" fmla="*/ 533400 w 533400"/>
                    <a:gd name="connsiteY3" fmla="*/ 2924 h 158870"/>
                    <a:gd name="connsiteX4" fmla="*/ 533400 w 533400"/>
                    <a:gd name="connsiteY4" fmla="*/ 104522 h 158870"/>
                    <a:gd name="connsiteX5" fmla="*/ 512405 w 533400"/>
                    <a:gd name="connsiteY5" fmla="*/ 139448 h 158870"/>
                    <a:gd name="connsiteX6" fmla="*/ 25401 w 533400"/>
                    <a:gd name="connsiteY6" fmla="*/ 129923 h 158870"/>
                    <a:gd name="connsiteX7" fmla="*/ 0 w 533400"/>
                    <a:gd name="connsiteY7" fmla="*/ 104522 h 158870"/>
                    <a:gd name="connsiteX8" fmla="*/ 0 w 533400"/>
                    <a:gd name="connsiteY8" fmla="*/ 2924 h 158870"/>
                    <a:gd name="connsiteX0" fmla="*/ 0 w 533400"/>
                    <a:gd name="connsiteY0" fmla="*/ 2924 h 158870"/>
                    <a:gd name="connsiteX1" fmla="*/ 51421 w 533400"/>
                    <a:gd name="connsiteY1" fmla="*/ 29911 h 158870"/>
                    <a:gd name="connsiteX2" fmla="*/ 533400 w 533400"/>
                    <a:gd name="connsiteY2" fmla="*/ 2924 h 158870"/>
                    <a:gd name="connsiteX3" fmla="*/ 533400 w 533400"/>
                    <a:gd name="connsiteY3" fmla="*/ 104522 h 158870"/>
                    <a:gd name="connsiteX4" fmla="*/ 512405 w 533400"/>
                    <a:gd name="connsiteY4" fmla="*/ 139448 h 158870"/>
                    <a:gd name="connsiteX5" fmla="*/ 25401 w 533400"/>
                    <a:gd name="connsiteY5" fmla="*/ 129923 h 158870"/>
                    <a:gd name="connsiteX6" fmla="*/ 0 w 533400"/>
                    <a:gd name="connsiteY6" fmla="*/ 104522 h 158870"/>
                    <a:gd name="connsiteX7" fmla="*/ 0 w 533400"/>
                    <a:gd name="connsiteY7" fmla="*/ 2924 h 158870"/>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2665 h 158611"/>
                    <a:gd name="connsiteX1" fmla="*/ 533400 w 533400"/>
                    <a:gd name="connsiteY1" fmla="*/ 2665 h 158611"/>
                    <a:gd name="connsiteX2" fmla="*/ 533400 w 533400"/>
                    <a:gd name="connsiteY2" fmla="*/ 104263 h 158611"/>
                    <a:gd name="connsiteX3" fmla="*/ 512405 w 533400"/>
                    <a:gd name="connsiteY3" fmla="*/ 139189 h 158611"/>
                    <a:gd name="connsiteX4" fmla="*/ 25401 w 533400"/>
                    <a:gd name="connsiteY4" fmla="*/ 129664 h 158611"/>
                    <a:gd name="connsiteX5" fmla="*/ 0 w 533400"/>
                    <a:gd name="connsiteY5" fmla="*/ 104263 h 158611"/>
                    <a:gd name="connsiteX6" fmla="*/ 0 w 533400"/>
                    <a:gd name="connsiteY6" fmla="*/ 2665 h 158611"/>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3400 w 533400"/>
                    <a:gd name="connsiteY1" fmla="*/ 0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 name="connsiteX0" fmla="*/ 0 w 533400"/>
                    <a:gd name="connsiteY0" fmla="*/ 0 h 155946"/>
                    <a:gd name="connsiteX1" fmla="*/ 531231 w 533400"/>
                    <a:gd name="connsiteY1" fmla="*/ 4763 h 155946"/>
                    <a:gd name="connsiteX2" fmla="*/ 533400 w 533400"/>
                    <a:gd name="connsiteY2" fmla="*/ 101598 h 155946"/>
                    <a:gd name="connsiteX3" fmla="*/ 512405 w 533400"/>
                    <a:gd name="connsiteY3" fmla="*/ 136524 h 155946"/>
                    <a:gd name="connsiteX4" fmla="*/ 25401 w 533400"/>
                    <a:gd name="connsiteY4" fmla="*/ 126999 h 155946"/>
                    <a:gd name="connsiteX5" fmla="*/ 0 w 533400"/>
                    <a:gd name="connsiteY5" fmla="*/ 101598 h 155946"/>
                    <a:gd name="connsiteX6" fmla="*/ 0 w 533400"/>
                    <a:gd name="connsiteY6" fmla="*/ 0 h 15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155946">
                      <a:moveTo>
                        <a:pt x="0" y="0"/>
                      </a:moveTo>
                      <a:cubicBezTo>
                        <a:pt x="36861" y="54505"/>
                        <a:pt x="509548" y="61649"/>
                        <a:pt x="531231" y="4763"/>
                      </a:cubicBezTo>
                      <a:lnTo>
                        <a:pt x="533400" y="101598"/>
                      </a:lnTo>
                      <a:cubicBezTo>
                        <a:pt x="533400" y="115627"/>
                        <a:pt x="526434" y="136524"/>
                        <a:pt x="512405" y="136524"/>
                      </a:cubicBezTo>
                      <a:cubicBezTo>
                        <a:pt x="432501" y="162717"/>
                        <a:pt x="198174" y="165099"/>
                        <a:pt x="25401" y="126999"/>
                      </a:cubicBezTo>
                      <a:cubicBezTo>
                        <a:pt x="11372" y="126999"/>
                        <a:pt x="0" y="115627"/>
                        <a:pt x="0" y="101598"/>
                      </a:cubicBezTo>
                      <a:lnTo>
                        <a:pt x="0" y="0"/>
                      </a:lnTo>
                      <a:close/>
                    </a:path>
                  </a:pathLst>
                </a:custGeom>
                <a:solidFill>
                  <a:schemeClr val="accent5">
                    <a:lumMod val="20000"/>
                    <a:lumOff val="80000"/>
                    <a:alpha val="50000"/>
                  </a:schemeClr>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Oval 111"/>
                <p:cNvSpPr/>
                <p:nvPr/>
              </p:nvSpPr>
              <p:spPr>
                <a:xfrm>
                  <a:off x="3636170" y="766760"/>
                  <a:ext cx="581024" cy="76200"/>
                </a:xfrm>
                <a:prstGeom prst="ellipse">
                  <a:avLst/>
                </a:prstGeom>
                <a:solidFill>
                  <a:schemeClr val="accent5">
                    <a:lumMod val="20000"/>
                    <a:lumOff val="80000"/>
                    <a:alpha val="9000"/>
                  </a:schemeClr>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pic>
          <p:nvPicPr>
            <p:cNvPr id="102" name="Picture 13" descr="C:\Users\201084\Desktop\2222222222222222222222222.png"/>
            <p:cNvPicPr>
              <a:picLocks noChangeAspect="1" noChangeArrowheads="1"/>
            </p:cNvPicPr>
            <p:nvPr/>
          </p:nvPicPr>
          <p:blipFill rotWithShape="1">
            <a:blip r:embed="rId10">
              <a:extLst>
                <a:ext uri="{28A0092B-C50C-407E-A947-70E740481C1C}">
                  <a14:useLocalDpi xmlns:a14="http://schemas.microsoft.com/office/drawing/2010/main" val="0"/>
                </a:ext>
              </a:extLst>
            </a:blip>
            <a:srcRect l="31848" t="23323" r="28548" b="35272"/>
            <a:stretch/>
          </p:blipFill>
          <p:spPr bwMode="auto">
            <a:xfrm rot="18492994" flipH="1">
              <a:off x="4502363" y="187099"/>
              <a:ext cx="784033" cy="69256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9677914">
            <a:off x="3461904" y="2283531"/>
            <a:ext cx="1924578" cy="160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2" name="Group 131"/>
          <p:cNvGrpSpPr/>
          <p:nvPr/>
        </p:nvGrpSpPr>
        <p:grpSpPr>
          <a:xfrm>
            <a:off x="6019800" y="2894221"/>
            <a:ext cx="2840904" cy="1201529"/>
            <a:chOff x="6090387" y="3076617"/>
            <a:chExt cx="2840904" cy="1201529"/>
          </a:xfrm>
        </p:grpSpPr>
        <p:sp>
          <p:nvSpPr>
            <p:cNvPr id="133" name="Rounded Rectangle 132"/>
            <p:cNvSpPr/>
            <p:nvPr/>
          </p:nvSpPr>
          <p:spPr>
            <a:xfrm>
              <a:off x="6090387" y="3087705"/>
              <a:ext cx="2840904" cy="1190441"/>
            </a:xfrm>
            <a:prstGeom prst="roundRect">
              <a:avLst/>
            </a:prstGeom>
            <a:solidFill>
              <a:schemeClr val="bg2">
                <a:lumMod val="10000"/>
                <a:alpha val="80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endParaRPr lang="en-US" sz="1400">
                <a:solidFill>
                  <a:prstClr val="white"/>
                </a:solidFill>
              </a:endParaRPr>
            </a:p>
          </p:txBody>
        </p:sp>
        <p:sp>
          <p:nvSpPr>
            <p:cNvPr id="134" name="Rectangle 133"/>
            <p:cNvSpPr/>
            <p:nvPr/>
          </p:nvSpPr>
          <p:spPr>
            <a:xfrm>
              <a:off x="6108178" y="3076617"/>
              <a:ext cx="2781298" cy="1200329"/>
            </a:xfrm>
            <a:prstGeom prst="rect">
              <a:avLst/>
            </a:prstGeom>
          </p:spPr>
          <p:txBody>
            <a:bodyPr wrap="square">
              <a:spAutoFit/>
            </a:bodyPr>
            <a:lstStyle/>
            <a:p>
              <a:pPr algn="ctr"/>
              <a:r>
                <a:rPr lang="en-US" b="1" dirty="0" smtClean="0">
                  <a:solidFill>
                    <a:schemeClr val="bg1"/>
                  </a:solidFill>
                </a:rPr>
                <a:t>If your moisten the crystals again with water , you will find that  blue colour of the crystal </a:t>
              </a:r>
              <a:r>
                <a:rPr lang="en-US" b="1" dirty="0" err="1" smtClean="0">
                  <a:solidFill>
                    <a:schemeClr val="bg1"/>
                  </a:solidFill>
                </a:rPr>
                <a:t>reapears</a:t>
              </a:r>
              <a:r>
                <a:rPr lang="en-US" b="1" dirty="0" smtClean="0">
                  <a:solidFill>
                    <a:schemeClr val="bg1"/>
                  </a:solidFill>
                </a:rPr>
                <a:t>. </a:t>
              </a:r>
              <a:endParaRPr lang="en-US" b="1" dirty="0">
                <a:solidFill>
                  <a:schemeClr val="bg1"/>
                </a:solidFill>
              </a:endParaRPr>
            </a:p>
          </p:txBody>
        </p:sp>
      </p:grpSp>
      <p:pic>
        <p:nvPicPr>
          <p:cNvPr id="131" name="Picture 3"/>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r="4705"/>
          <a:stretch/>
        </p:blipFill>
        <p:spPr bwMode="auto">
          <a:xfrm rot="21323891">
            <a:off x="2976794" y="2674996"/>
            <a:ext cx="859906" cy="48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r="7887"/>
          <a:stretch/>
        </p:blipFill>
        <p:spPr bwMode="auto">
          <a:xfrm rot="21323891">
            <a:off x="2983039" y="2674541"/>
            <a:ext cx="806747" cy="47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9"/>
          <p:cNvPicPr>
            <a:picLocks noChangeAspect="1" noChangeArrowheads="1"/>
          </p:cNvPicPr>
          <p:nvPr/>
        </p:nvPicPr>
        <p:blipFill>
          <a:blip r:embed="rId13">
            <a:clrChange>
              <a:clrFrom>
                <a:srgbClr val="FFFFFF"/>
              </a:clrFrom>
              <a:clrTo>
                <a:srgbClr val="FFFFFF">
                  <a:alpha val="0"/>
                </a:srgbClr>
              </a:clrTo>
            </a:clrChange>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251526">
            <a:off x="2746779" y="2533105"/>
            <a:ext cx="1311033" cy="83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3"/>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r="7887"/>
          <a:stretch/>
        </p:blipFill>
        <p:spPr bwMode="auto">
          <a:xfrm rot="21323891">
            <a:off x="2969824" y="2665103"/>
            <a:ext cx="864942" cy="507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Content Placeholder 2"/>
          <p:cNvSpPr txBox="1">
            <a:spLocks/>
          </p:cNvSpPr>
          <p:nvPr/>
        </p:nvSpPr>
        <p:spPr>
          <a:xfrm>
            <a:off x="152400" y="238125"/>
            <a:ext cx="3971407"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r>
              <a:rPr lang="en-US" dirty="0" smtClean="0">
                <a:solidFill>
                  <a:srgbClr val="FFFF00"/>
                </a:solidFill>
                <a:latin typeface="HandelGotDBol"/>
              </a:rPr>
              <a:t>WATER </a:t>
            </a:r>
            <a:r>
              <a:rPr lang="en-US" dirty="0">
                <a:solidFill>
                  <a:srgbClr val="FFFF00"/>
                </a:solidFill>
                <a:latin typeface="HandelGotDBol"/>
              </a:rPr>
              <a:t>OF </a:t>
            </a:r>
            <a:r>
              <a:rPr lang="en-US" dirty="0" smtClean="0">
                <a:solidFill>
                  <a:srgbClr val="FFFF00"/>
                </a:solidFill>
                <a:latin typeface="HandelGotDBol"/>
              </a:rPr>
              <a:t>CRYSTALLISATION</a:t>
            </a:r>
            <a:endParaRPr lang="en-US" dirty="0">
              <a:solidFill>
                <a:srgbClr val="FFFF00"/>
              </a:solidFill>
              <a:latin typeface="HandelGotDBol"/>
            </a:endParaRPr>
          </a:p>
        </p:txBody>
      </p:sp>
      <p:grpSp>
        <p:nvGrpSpPr>
          <p:cNvPr id="73" name="Group 72"/>
          <p:cNvGrpSpPr/>
          <p:nvPr/>
        </p:nvGrpSpPr>
        <p:grpSpPr>
          <a:xfrm>
            <a:off x="289525" y="2703039"/>
            <a:ext cx="2937374" cy="478311"/>
            <a:chOff x="5870025" y="1999419"/>
            <a:chExt cx="2584889" cy="478311"/>
          </a:xfrm>
        </p:grpSpPr>
        <p:grpSp>
          <p:nvGrpSpPr>
            <p:cNvPr id="74" name="Group 73"/>
            <p:cNvGrpSpPr/>
            <p:nvPr/>
          </p:nvGrpSpPr>
          <p:grpSpPr>
            <a:xfrm>
              <a:off x="7703254" y="2200667"/>
              <a:ext cx="751660" cy="48055"/>
              <a:chOff x="7431303" y="-361371"/>
              <a:chExt cx="751660" cy="48055"/>
            </a:xfrm>
          </p:grpSpPr>
          <p:sp>
            <p:nvSpPr>
              <p:cNvPr id="78" name="Oval 77"/>
              <p:cNvSpPr/>
              <p:nvPr/>
            </p:nvSpPr>
            <p:spPr>
              <a:xfrm>
                <a:off x="8138141" y="-361371"/>
                <a:ext cx="44822" cy="48055"/>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79" name="Straight Connector 78"/>
              <p:cNvCxnSpPr/>
              <p:nvPr/>
            </p:nvCxnSpPr>
            <p:spPr>
              <a:xfrm>
                <a:off x="7431303" y="-334575"/>
                <a:ext cx="710042" cy="0"/>
              </a:xfrm>
              <a:prstGeom prst="line">
                <a:avLst/>
              </a:prstGeom>
              <a:gradFill>
                <a:gsLst>
                  <a:gs pos="0">
                    <a:schemeClr val="bg1">
                      <a:alpha val="73000"/>
                    </a:schemeClr>
                  </a:gs>
                  <a:gs pos="61000">
                    <a:srgbClr val="FFFF00">
                      <a:alpha val="54000"/>
                    </a:srgbClr>
                  </a:gs>
                </a:gsLst>
                <a:lin ang="1620000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5" name="Group 74"/>
            <p:cNvGrpSpPr/>
            <p:nvPr/>
          </p:nvGrpSpPr>
          <p:grpSpPr>
            <a:xfrm>
              <a:off x="5870025" y="1999419"/>
              <a:ext cx="1858485" cy="478311"/>
              <a:chOff x="5598074" y="-528490"/>
              <a:chExt cx="1858485" cy="478311"/>
            </a:xfrm>
          </p:grpSpPr>
          <p:sp>
            <p:nvSpPr>
              <p:cNvPr id="76" name="Rounded Rectangle 75"/>
              <p:cNvSpPr/>
              <p:nvPr/>
            </p:nvSpPr>
            <p:spPr>
              <a:xfrm>
                <a:off x="5627239" y="-528490"/>
                <a:ext cx="1803036" cy="478311"/>
              </a:xfrm>
              <a:prstGeom prst="roundRect">
                <a:avLst>
                  <a:gd name="adj" fmla="val 10417"/>
                </a:avLst>
              </a:prstGeom>
              <a:solidFill>
                <a:schemeClr val="tx1">
                  <a:alpha val="40000"/>
                </a:schemeClr>
              </a:solidFill>
              <a:ln w="63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 name="Rectangle 76"/>
              <p:cNvSpPr/>
              <p:nvPr/>
            </p:nvSpPr>
            <p:spPr>
              <a:xfrm>
                <a:off x="5598074" y="-447330"/>
                <a:ext cx="1858485" cy="307777"/>
              </a:xfrm>
              <a:prstGeom prst="rect">
                <a:avLst/>
              </a:prstGeom>
              <a:noFill/>
              <a:ln>
                <a:noFill/>
              </a:ln>
            </p:spPr>
            <p:txBody>
              <a:bodyPr wrap="square" anchor="ctr">
                <a:spAutoFit/>
              </a:bodyPr>
              <a:lstStyle/>
              <a:p>
                <a:pPr algn="ctr"/>
                <a:r>
                  <a:rPr lang="en-US" sz="1400" b="1" dirty="0" smtClean="0">
                    <a:solidFill>
                      <a:schemeClr val="bg1"/>
                    </a:solidFill>
                  </a:rPr>
                  <a:t>Copper sulphate cystals </a:t>
                </a:r>
                <a:endParaRPr lang="en-US" sz="1400" b="1" baseline="-25000" dirty="0">
                  <a:solidFill>
                    <a:schemeClr val="bg1"/>
                  </a:solidFill>
                </a:endParaRPr>
              </a:p>
            </p:txBody>
          </p:sp>
        </p:grpSp>
      </p:grpSp>
    </p:spTree>
    <p:extLst>
      <p:ext uri="{BB962C8B-B14F-4D97-AF65-F5344CB8AC3E}">
        <p14:creationId xmlns:p14="http://schemas.microsoft.com/office/powerpoint/2010/main" val="2098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Effect transition="in" filter="fade">
                                      <p:cBhvr>
                                        <p:cTn id="9" dur="500"/>
                                        <p:tgtEl>
                                          <p:spTgt spid="8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par>
                                <p:cTn id="14" presetID="22" presetClass="entr" presetSubtype="1"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up)">
                                      <p:cBhvr>
                                        <p:cTn id="16" dur="500"/>
                                        <p:tgtEl>
                                          <p:spTgt spid="6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wipe(right)">
                                      <p:cBhvr>
                                        <p:cTn id="24" dur="500"/>
                                        <p:tgtEl>
                                          <p:spTgt spid="73"/>
                                        </p:tgtEl>
                                      </p:cBhvr>
                                    </p:animEffect>
                                  </p:childTnLst>
                                </p:cTn>
                              </p:par>
                            </p:childTnLst>
                          </p:cTn>
                        </p:par>
                        <p:par>
                          <p:cTn id="25" fill="hold">
                            <p:stCondLst>
                              <p:cond delay="1500"/>
                            </p:stCondLst>
                            <p:childTnLst>
                              <p:par>
                                <p:cTn id="26" presetID="22" presetClass="entr" presetSubtype="2"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right)">
                                      <p:cBhvr>
                                        <p:cTn id="28" dur="500"/>
                                        <p:tgtEl>
                                          <p:spTgt spid="54"/>
                                        </p:tgtEl>
                                      </p:cBhvr>
                                    </p:animEffect>
                                  </p:childTnLst>
                                </p:cTn>
                              </p:par>
                              <p:par>
                                <p:cTn id="29" presetID="22" presetClass="entr" presetSubtype="4" fill="hold" grpId="1"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par>
                                <p:cTn id="32" presetID="32" presetClass="emph" presetSubtype="0" repeatCount="1450" fill="hold" grpId="0" nodeType="withEffect">
                                  <p:stCondLst>
                                    <p:cond delay="0"/>
                                  </p:stCondLst>
                                  <p:childTnLst>
                                    <p:animRot by="120000">
                                      <p:cBhvr>
                                        <p:cTn id="33" dur="110" fill="hold">
                                          <p:stCondLst>
                                            <p:cond delay="0"/>
                                          </p:stCondLst>
                                        </p:cTn>
                                        <p:tgtEl>
                                          <p:spTgt spid="26"/>
                                        </p:tgtEl>
                                        <p:attrNameLst>
                                          <p:attrName>r</p:attrName>
                                        </p:attrNameLst>
                                      </p:cBhvr>
                                    </p:animRot>
                                    <p:animRot by="-240000">
                                      <p:cBhvr>
                                        <p:cTn id="34" dur="221" fill="hold">
                                          <p:stCondLst>
                                            <p:cond delay="221"/>
                                          </p:stCondLst>
                                        </p:cTn>
                                        <p:tgtEl>
                                          <p:spTgt spid="26"/>
                                        </p:tgtEl>
                                        <p:attrNameLst>
                                          <p:attrName>r</p:attrName>
                                        </p:attrNameLst>
                                      </p:cBhvr>
                                    </p:animRot>
                                    <p:animRot by="240000">
                                      <p:cBhvr>
                                        <p:cTn id="35" dur="221" fill="hold">
                                          <p:stCondLst>
                                            <p:cond delay="441"/>
                                          </p:stCondLst>
                                        </p:cTn>
                                        <p:tgtEl>
                                          <p:spTgt spid="26"/>
                                        </p:tgtEl>
                                        <p:attrNameLst>
                                          <p:attrName>r</p:attrName>
                                        </p:attrNameLst>
                                      </p:cBhvr>
                                    </p:animRot>
                                    <p:animRot by="-240000">
                                      <p:cBhvr>
                                        <p:cTn id="36" dur="221" fill="hold">
                                          <p:stCondLst>
                                            <p:cond delay="662"/>
                                          </p:stCondLst>
                                        </p:cTn>
                                        <p:tgtEl>
                                          <p:spTgt spid="26"/>
                                        </p:tgtEl>
                                        <p:attrNameLst>
                                          <p:attrName>r</p:attrName>
                                        </p:attrNameLst>
                                      </p:cBhvr>
                                    </p:animRot>
                                    <p:animRot by="120000">
                                      <p:cBhvr>
                                        <p:cTn id="37" dur="221" fill="hold">
                                          <p:stCondLst>
                                            <p:cond delay="883"/>
                                          </p:stCondLst>
                                        </p:cTn>
                                        <p:tgtEl>
                                          <p:spTgt spid="26"/>
                                        </p:tgtEl>
                                        <p:attrNameLst>
                                          <p:attrName>r</p:attrName>
                                        </p:attrNameLst>
                                      </p:cBhvr>
                                    </p:animRot>
                                  </p:childTnLst>
                                </p:cTn>
                              </p:par>
                              <p:par>
                                <p:cTn id="38" presetID="22" presetClass="entr" presetSubtype="4" fill="hold"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down)">
                                      <p:cBhvr>
                                        <p:cTn id="40" dur="20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wipe(left)">
                                      <p:cBhvr>
                                        <p:cTn id="45" dur="2000"/>
                                        <p:tgtEl>
                                          <p:spTgt spid="92"/>
                                        </p:tgtEl>
                                      </p:cBhvr>
                                    </p:animEffect>
                                  </p:childTnLst>
                                </p:cTn>
                              </p:par>
                            </p:childTnLst>
                          </p:cTn>
                        </p:par>
                        <p:par>
                          <p:cTn id="46" fill="hold">
                            <p:stCondLst>
                              <p:cond delay="2000"/>
                            </p:stCondLst>
                            <p:childTnLst>
                              <p:par>
                                <p:cTn id="47" presetID="22" presetClass="entr" presetSubtype="2" fill="hold"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right)">
                                      <p:cBhvr>
                                        <p:cTn id="49" dur="500"/>
                                        <p:tgtEl>
                                          <p:spTgt spid="84"/>
                                        </p:tgtEl>
                                      </p:cBhvr>
                                    </p:animEffect>
                                  </p:childTnLst>
                                </p:cTn>
                              </p:par>
                              <p:par>
                                <p:cTn id="50" presetID="22" presetClass="entr" presetSubtype="4" fill="hold" nodeType="withEffect">
                                  <p:stCondLst>
                                    <p:cond delay="500"/>
                                  </p:stCondLst>
                                  <p:childTnLst>
                                    <p:set>
                                      <p:cBhvr>
                                        <p:cTn id="51" dur="1" fill="hold">
                                          <p:stCondLst>
                                            <p:cond delay="0"/>
                                          </p:stCondLst>
                                        </p:cTn>
                                        <p:tgtEl>
                                          <p:spTgt spid="93"/>
                                        </p:tgtEl>
                                        <p:attrNameLst>
                                          <p:attrName>style.visibility</p:attrName>
                                        </p:attrNameLst>
                                      </p:cBhvr>
                                      <p:to>
                                        <p:strVal val="visible"/>
                                      </p:to>
                                    </p:set>
                                    <p:animEffect transition="in" filter="wipe(down)">
                                      <p:cBhvr>
                                        <p:cTn id="52" dur="5000"/>
                                        <p:tgtEl>
                                          <p:spTgt spid="93"/>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98"/>
                                        </p:tgtEl>
                                        <p:attrNameLst>
                                          <p:attrName>style.visibility</p:attrName>
                                        </p:attrNameLst>
                                      </p:cBhvr>
                                      <p:to>
                                        <p:strVal val="visible"/>
                                      </p:to>
                                    </p:set>
                                    <p:anim calcmode="lin" valueType="num">
                                      <p:cBhvr>
                                        <p:cTn id="57" dur="500" fill="hold"/>
                                        <p:tgtEl>
                                          <p:spTgt spid="98"/>
                                        </p:tgtEl>
                                        <p:attrNameLst>
                                          <p:attrName>ppt_w</p:attrName>
                                        </p:attrNameLst>
                                      </p:cBhvr>
                                      <p:tavLst>
                                        <p:tav tm="0">
                                          <p:val>
                                            <p:fltVal val="0"/>
                                          </p:val>
                                        </p:tav>
                                        <p:tav tm="100000">
                                          <p:val>
                                            <p:strVal val="#ppt_w"/>
                                          </p:val>
                                        </p:tav>
                                      </p:tavLst>
                                    </p:anim>
                                    <p:anim calcmode="lin" valueType="num">
                                      <p:cBhvr>
                                        <p:cTn id="58" dur="500" fill="hold"/>
                                        <p:tgtEl>
                                          <p:spTgt spid="98"/>
                                        </p:tgtEl>
                                        <p:attrNameLst>
                                          <p:attrName>ppt_h</p:attrName>
                                        </p:attrNameLst>
                                      </p:cBhvr>
                                      <p:tavLst>
                                        <p:tav tm="0">
                                          <p:val>
                                            <p:fltVal val="0"/>
                                          </p:val>
                                        </p:tav>
                                        <p:tav tm="100000">
                                          <p:val>
                                            <p:strVal val="#ppt_h"/>
                                          </p:val>
                                        </p:tav>
                                      </p:tavLst>
                                    </p:anim>
                                    <p:animEffect transition="in" filter="fade">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98"/>
                                        </p:tgtEl>
                                        <p:attrNameLst>
                                          <p:attrName>style.visibility</p:attrName>
                                        </p:attrNameLst>
                                      </p:cBhvr>
                                      <p:to>
                                        <p:strVal val="hidden"/>
                                      </p:to>
                                    </p:set>
                                  </p:childTnLst>
                                </p:cTn>
                              </p:par>
                              <p:par>
                                <p:cTn id="64" presetID="1" presetClass="exit" presetSubtype="0" fill="hold" grpId="2" nodeType="withEffect">
                                  <p:stCondLst>
                                    <p:cond delay="0"/>
                                  </p:stCondLst>
                                  <p:childTnLst>
                                    <p:set>
                                      <p:cBhvr>
                                        <p:cTn id="65" dur="1" fill="hold">
                                          <p:stCondLst>
                                            <p:cond delay="0"/>
                                          </p:stCondLst>
                                        </p:cTn>
                                        <p:tgtEl>
                                          <p:spTgt spid="26"/>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72"/>
                                        </p:tgtEl>
                                        <p:attrNameLst>
                                          <p:attrName>style.visibility</p:attrName>
                                        </p:attrNameLst>
                                      </p:cBhvr>
                                      <p:to>
                                        <p:strVal val="hidden"/>
                                      </p:to>
                                    </p:set>
                                  </p:childTnLst>
                                </p:cTn>
                              </p:par>
                              <p:par>
                                <p:cTn id="68" presetID="1" presetClass="entr" presetSubtype="0" fill="hold" nodeType="withEffect">
                                  <p:stCondLst>
                                    <p:cond delay="1200"/>
                                  </p:stCondLst>
                                  <p:childTnLst>
                                    <p:set>
                                      <p:cBhvr>
                                        <p:cTn id="69" dur="1" fill="hold">
                                          <p:stCondLst>
                                            <p:cond delay="0"/>
                                          </p:stCondLst>
                                        </p:cTn>
                                        <p:tgtEl>
                                          <p:spTgt spid="9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1026"/>
                                        </p:tgtEl>
                                        <p:attrNameLst>
                                          <p:attrName>style.visibility</p:attrName>
                                        </p:attrNameLst>
                                      </p:cBhvr>
                                      <p:to>
                                        <p:strVal val="visible"/>
                                      </p:to>
                                    </p:set>
                                    <p:animEffect transition="in" filter="wipe(up)">
                                      <p:cBhvr>
                                        <p:cTn id="74" dur="700"/>
                                        <p:tgtEl>
                                          <p:spTgt spid="1026"/>
                                        </p:tgtEl>
                                      </p:cBhvr>
                                    </p:animEffect>
                                  </p:childTnLst>
                                </p:cTn>
                              </p:par>
                            </p:childTnLst>
                          </p:cTn>
                        </p:par>
                        <p:par>
                          <p:cTn id="75" fill="hold">
                            <p:stCondLst>
                              <p:cond delay="700"/>
                            </p:stCondLst>
                            <p:childTnLst>
                              <p:par>
                                <p:cTn id="76" presetID="10" presetClass="entr" presetSubtype="0" fill="hold" nodeType="afterEffect">
                                  <p:stCondLst>
                                    <p:cond delay="0"/>
                                  </p:stCondLst>
                                  <p:childTnLst>
                                    <p:set>
                                      <p:cBhvr>
                                        <p:cTn id="77" dur="1" fill="hold">
                                          <p:stCondLst>
                                            <p:cond delay="0"/>
                                          </p:stCondLst>
                                        </p:cTn>
                                        <p:tgtEl>
                                          <p:spTgt spid="81"/>
                                        </p:tgtEl>
                                        <p:attrNameLst>
                                          <p:attrName>style.visibility</p:attrName>
                                        </p:attrNameLst>
                                      </p:cBhvr>
                                      <p:to>
                                        <p:strVal val="visible"/>
                                      </p:to>
                                    </p:set>
                                    <p:animEffect transition="in" filter="fade">
                                      <p:cBhvr>
                                        <p:cTn id="78" dur="500"/>
                                        <p:tgtEl>
                                          <p:spTgt spid="8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31"/>
                                        </p:tgtEl>
                                        <p:attrNameLst>
                                          <p:attrName>style.visibility</p:attrName>
                                        </p:attrNameLst>
                                      </p:cBhvr>
                                      <p:to>
                                        <p:strVal val="visible"/>
                                      </p:to>
                                    </p:set>
                                    <p:animEffect transition="in" filter="fade">
                                      <p:cBhvr>
                                        <p:cTn id="83" dur="500"/>
                                        <p:tgtEl>
                                          <p:spTgt spid="131"/>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nodeType="clickEffect">
                                  <p:stCondLst>
                                    <p:cond delay="0"/>
                                  </p:stCondLst>
                                  <p:childTnLst>
                                    <p:set>
                                      <p:cBhvr>
                                        <p:cTn id="87" dur="1" fill="hold">
                                          <p:stCondLst>
                                            <p:cond delay="0"/>
                                          </p:stCondLst>
                                        </p:cTn>
                                        <p:tgtEl>
                                          <p:spTgt spid="132"/>
                                        </p:tgtEl>
                                        <p:attrNameLst>
                                          <p:attrName>style.visibility</p:attrName>
                                        </p:attrNameLst>
                                      </p:cBhvr>
                                      <p:to>
                                        <p:strVal val="visible"/>
                                      </p:to>
                                    </p:set>
                                    <p:anim calcmode="lin" valueType="num">
                                      <p:cBhvr>
                                        <p:cTn id="88" dur="500" fill="hold"/>
                                        <p:tgtEl>
                                          <p:spTgt spid="132"/>
                                        </p:tgtEl>
                                        <p:attrNameLst>
                                          <p:attrName>ppt_w</p:attrName>
                                        </p:attrNameLst>
                                      </p:cBhvr>
                                      <p:tavLst>
                                        <p:tav tm="0">
                                          <p:val>
                                            <p:fltVal val="0"/>
                                          </p:val>
                                        </p:tav>
                                        <p:tav tm="100000">
                                          <p:val>
                                            <p:strVal val="#ppt_w"/>
                                          </p:val>
                                        </p:tav>
                                      </p:tavLst>
                                    </p:anim>
                                    <p:anim calcmode="lin" valueType="num">
                                      <p:cBhvr>
                                        <p:cTn id="89" dur="500" fill="hold"/>
                                        <p:tgtEl>
                                          <p:spTgt spid="132"/>
                                        </p:tgtEl>
                                        <p:attrNameLst>
                                          <p:attrName>ppt_h</p:attrName>
                                        </p:attrNameLst>
                                      </p:cBhvr>
                                      <p:tavLst>
                                        <p:tav tm="0">
                                          <p:val>
                                            <p:fltVal val="0"/>
                                          </p:val>
                                        </p:tav>
                                        <p:tav tm="100000">
                                          <p:val>
                                            <p:strVal val="#ppt_h"/>
                                          </p:val>
                                        </p:tav>
                                      </p:tavLst>
                                    </p:anim>
                                    <p:animEffect transition="in" filter="fade">
                                      <p:cBhvr>
                                        <p:cTn id="90"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8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495300" y="2030291"/>
            <a:ext cx="5314936" cy="866213"/>
          </a:xfrm>
          <a:prstGeom prst="roundRect">
            <a:avLst/>
          </a:prstGeom>
          <a:solidFill>
            <a:schemeClr val="bg2">
              <a:lumMod val="25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latin typeface="Bookman Old Style" pitchFamily="18" charset="0"/>
            </a:endParaRPr>
          </a:p>
        </p:txBody>
      </p:sp>
      <p:sp>
        <p:nvSpPr>
          <p:cNvPr id="4" name="TextBox 3"/>
          <p:cNvSpPr txBox="1"/>
          <p:nvPr/>
        </p:nvSpPr>
        <p:spPr bwMode="auto">
          <a:xfrm>
            <a:off x="518802" y="2011136"/>
            <a:ext cx="5287793" cy="923330"/>
          </a:xfrm>
          <a:prstGeom prst="rect">
            <a:avLst/>
          </a:prstGeom>
          <a:noFill/>
          <a:ln w="9525">
            <a:noFill/>
            <a:miter lim="800000"/>
            <a:headEnd/>
            <a:tailEnd/>
          </a:ln>
          <a:effectLst/>
        </p:spPr>
        <p:txBody>
          <a:bodyPr wrap="square" rtlCol="0">
            <a:spAutoFit/>
          </a:bodyPr>
          <a:lstStyle/>
          <a:p>
            <a:r>
              <a:rPr lang="en-US" b="1" dirty="0">
                <a:solidFill>
                  <a:schemeClr val="bg1"/>
                </a:solidFill>
              </a:rPr>
              <a:t>Plaster of Paris is a white </a:t>
            </a:r>
            <a:r>
              <a:rPr lang="en-US" b="1" dirty="0" smtClean="0">
                <a:solidFill>
                  <a:schemeClr val="bg1"/>
                </a:solidFill>
              </a:rPr>
              <a:t>powder and </a:t>
            </a:r>
            <a:r>
              <a:rPr lang="en-US" b="1" dirty="0">
                <a:solidFill>
                  <a:schemeClr val="bg1"/>
                </a:solidFill>
              </a:rPr>
              <a:t>on mixing with water, it changes to gypsum once again giving </a:t>
            </a:r>
            <a:r>
              <a:rPr lang="en-US" b="1" dirty="0" smtClean="0">
                <a:solidFill>
                  <a:schemeClr val="bg1"/>
                </a:solidFill>
              </a:rPr>
              <a:t>a hard </a:t>
            </a:r>
            <a:r>
              <a:rPr lang="en-US" b="1" dirty="0">
                <a:solidFill>
                  <a:schemeClr val="bg1"/>
                </a:solidFill>
              </a:rPr>
              <a:t>solid mass.</a:t>
            </a:r>
            <a:endParaRPr kumimoji="1" lang="en-US" b="1" dirty="0" smtClean="0">
              <a:solidFill>
                <a:schemeClr val="bg1"/>
              </a:solidFill>
              <a:latin typeface="Bookman Old Style" pitchFamily="18" charset="0"/>
            </a:endParaRPr>
          </a:p>
        </p:txBody>
      </p:sp>
      <p:grpSp>
        <p:nvGrpSpPr>
          <p:cNvPr id="5" name="Group 4"/>
          <p:cNvGrpSpPr/>
          <p:nvPr/>
        </p:nvGrpSpPr>
        <p:grpSpPr>
          <a:xfrm>
            <a:off x="509898" y="958196"/>
            <a:ext cx="5287638" cy="1076524"/>
            <a:chOff x="509898" y="1047096"/>
            <a:chExt cx="5287638" cy="1076524"/>
          </a:xfrm>
        </p:grpSpPr>
        <p:sp>
          <p:nvSpPr>
            <p:cNvPr id="6" name="Rounded Rectangle 5"/>
            <p:cNvSpPr/>
            <p:nvPr/>
          </p:nvSpPr>
          <p:spPr>
            <a:xfrm>
              <a:off x="509898" y="1047096"/>
              <a:ext cx="5283997" cy="1021737"/>
            </a:xfrm>
            <a:prstGeom prst="roundRect">
              <a:avLst/>
            </a:prstGeom>
            <a:solidFill>
              <a:schemeClr val="bg2">
                <a:lumMod val="25000"/>
                <a:alpha val="70000"/>
              </a:schemeClr>
            </a:solidFill>
            <a:ln>
              <a:noFill/>
            </a:ln>
            <a:effectLst>
              <a:outerShdw blurRad="57785" dist="33020" dir="3180000" algn="ctr">
                <a:srgbClr val="000000">
                  <a:alpha val="30000"/>
                </a:srgb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dk1"/>
                </a:solidFill>
                <a:latin typeface="Bookman Old Style" pitchFamily="18" charset="0"/>
              </a:endParaRPr>
            </a:p>
          </p:txBody>
        </p:sp>
        <p:grpSp>
          <p:nvGrpSpPr>
            <p:cNvPr id="7" name="Group 6"/>
            <p:cNvGrpSpPr/>
            <p:nvPr/>
          </p:nvGrpSpPr>
          <p:grpSpPr>
            <a:xfrm>
              <a:off x="533401" y="1071718"/>
              <a:ext cx="5264135" cy="1051902"/>
              <a:chOff x="533401" y="1071718"/>
              <a:chExt cx="5264135" cy="1051902"/>
            </a:xfrm>
          </p:grpSpPr>
          <p:sp>
            <p:nvSpPr>
              <p:cNvPr id="8" name="TextBox 7"/>
              <p:cNvSpPr txBox="1"/>
              <p:nvPr/>
            </p:nvSpPr>
            <p:spPr bwMode="auto">
              <a:xfrm>
                <a:off x="533401" y="1071718"/>
                <a:ext cx="5264135" cy="923330"/>
              </a:xfrm>
              <a:prstGeom prst="rect">
                <a:avLst/>
              </a:prstGeom>
              <a:noFill/>
              <a:ln w="9525">
                <a:noFill/>
                <a:miter lim="800000"/>
                <a:headEnd/>
                <a:tailEnd/>
              </a:ln>
              <a:effectLst/>
            </p:spPr>
            <p:txBody>
              <a:bodyPr wrap="square" rtlCol="0">
                <a:spAutoFit/>
              </a:bodyPr>
              <a:lstStyle/>
              <a:p>
                <a:r>
                  <a:rPr lang="en-US" b="1" dirty="0" smtClean="0">
                    <a:solidFill>
                      <a:schemeClr val="bg1"/>
                    </a:solidFill>
                  </a:rPr>
                  <a:t>On </a:t>
                </a:r>
                <a:r>
                  <a:rPr lang="en-US" b="1" dirty="0">
                    <a:solidFill>
                      <a:schemeClr val="bg1"/>
                    </a:solidFill>
                  </a:rPr>
                  <a:t>heating gypsum at 373 K, it loses water molecules and </a:t>
                </a:r>
                <a:r>
                  <a:rPr lang="en-US" b="1" dirty="0" smtClean="0">
                    <a:solidFill>
                      <a:schemeClr val="bg1"/>
                    </a:solidFill>
                  </a:rPr>
                  <a:t>becomes calcium </a:t>
                </a:r>
                <a:r>
                  <a:rPr lang="en-US" b="1" dirty="0">
                    <a:solidFill>
                      <a:schemeClr val="bg1"/>
                    </a:solidFill>
                  </a:rPr>
                  <a:t>sulphate </a:t>
                </a:r>
                <a:r>
                  <a:rPr lang="en-US" b="1" dirty="0" smtClean="0">
                    <a:solidFill>
                      <a:schemeClr val="bg1"/>
                    </a:solidFill>
                  </a:rPr>
                  <a:t>hemihydrate (CaSO</a:t>
                </a:r>
                <a:r>
                  <a:rPr lang="en-US" b="1" baseline="-25000" dirty="0" smtClean="0">
                    <a:solidFill>
                      <a:schemeClr val="bg1"/>
                    </a:solidFill>
                  </a:rPr>
                  <a:t>4</a:t>
                </a:r>
                <a:r>
                  <a:rPr lang="en-US" b="1" dirty="0" smtClean="0">
                    <a:solidFill>
                      <a:schemeClr val="bg1"/>
                    </a:solidFill>
                  </a:rPr>
                  <a:t>.                                                </a:t>
                </a:r>
              </a:p>
              <a:p>
                <a:r>
                  <a:rPr lang="en-US" b="1" dirty="0">
                    <a:solidFill>
                      <a:schemeClr val="bg1"/>
                    </a:solidFill>
                  </a:rPr>
                  <a:t> </a:t>
                </a:r>
                <a:r>
                  <a:rPr lang="en-US" b="1" dirty="0" smtClean="0">
                    <a:solidFill>
                      <a:schemeClr val="bg1"/>
                    </a:solidFill>
                  </a:rPr>
                  <a:t>    H</a:t>
                </a:r>
                <a:r>
                  <a:rPr lang="en-US" b="1" baseline="-25000" dirty="0" smtClean="0">
                    <a:solidFill>
                      <a:schemeClr val="bg1"/>
                    </a:solidFill>
                  </a:rPr>
                  <a:t>2</a:t>
                </a:r>
                <a:r>
                  <a:rPr lang="en-US" b="1" dirty="0" smtClean="0">
                    <a:solidFill>
                      <a:schemeClr val="bg1"/>
                    </a:solidFill>
                  </a:rPr>
                  <a:t>O).</a:t>
                </a:r>
                <a:endParaRPr kumimoji="1" lang="en-US" b="1" dirty="0" smtClean="0">
                  <a:solidFill>
                    <a:schemeClr val="bg1"/>
                  </a:solidFill>
                </a:endParaRPr>
              </a:p>
            </p:txBody>
          </p:sp>
          <p:grpSp>
            <p:nvGrpSpPr>
              <p:cNvPr id="9" name="Group 8"/>
              <p:cNvGrpSpPr/>
              <p:nvPr/>
            </p:nvGrpSpPr>
            <p:grpSpPr>
              <a:xfrm>
                <a:off x="595080" y="1524534"/>
                <a:ext cx="301686" cy="599086"/>
                <a:chOff x="-71474" y="1905534"/>
                <a:chExt cx="301686" cy="599086"/>
              </a:xfrm>
            </p:grpSpPr>
            <p:sp>
              <p:nvSpPr>
                <p:cNvPr id="10" name="Rectangle 9"/>
                <p:cNvSpPr/>
                <p:nvPr/>
              </p:nvSpPr>
              <p:spPr>
                <a:xfrm>
                  <a:off x="-71474" y="1905534"/>
                  <a:ext cx="301686" cy="369332"/>
                </a:xfrm>
                <a:prstGeom prst="rect">
                  <a:avLst/>
                </a:prstGeom>
              </p:spPr>
              <p:txBody>
                <a:bodyPr wrap="none">
                  <a:spAutoFit/>
                </a:bodyPr>
                <a:lstStyle/>
                <a:p>
                  <a:r>
                    <a:rPr lang="en-US" b="1" dirty="0" smtClean="0">
                      <a:solidFill>
                        <a:schemeClr val="bg1"/>
                      </a:solidFill>
                    </a:rPr>
                    <a:t>1</a:t>
                  </a:r>
                  <a:endParaRPr lang="en-US" b="1" dirty="0">
                    <a:solidFill>
                      <a:schemeClr val="bg1"/>
                    </a:solidFill>
                  </a:endParaRPr>
                </a:p>
              </p:txBody>
            </p:sp>
            <p:cxnSp>
              <p:nvCxnSpPr>
                <p:cNvPr id="11" name="Straight Connector 10"/>
                <p:cNvCxnSpPr/>
                <p:nvPr/>
              </p:nvCxnSpPr>
              <p:spPr>
                <a:xfrm>
                  <a:off x="-22760" y="2205798"/>
                  <a:ext cx="186114"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71474" y="2135288"/>
                  <a:ext cx="301686" cy="369332"/>
                </a:xfrm>
                <a:prstGeom prst="rect">
                  <a:avLst/>
                </a:prstGeom>
              </p:spPr>
              <p:txBody>
                <a:bodyPr wrap="none">
                  <a:spAutoFit/>
                </a:bodyPr>
                <a:lstStyle/>
                <a:p>
                  <a:r>
                    <a:rPr lang="en-US" b="1" dirty="0" smtClean="0">
                      <a:solidFill>
                        <a:schemeClr val="bg1"/>
                      </a:solidFill>
                    </a:rPr>
                    <a:t>2</a:t>
                  </a:r>
                  <a:endParaRPr lang="en-US" b="1" dirty="0">
                    <a:solidFill>
                      <a:schemeClr val="bg1"/>
                    </a:solidFill>
                  </a:endParaRPr>
                </a:p>
              </p:txBody>
            </p:sp>
          </p:grpSp>
        </p:grpSp>
      </p:grpSp>
      <p:sp>
        <p:nvSpPr>
          <p:cNvPr id="13" name="Rectangle 12"/>
          <p:cNvSpPr/>
          <p:nvPr/>
        </p:nvSpPr>
        <p:spPr>
          <a:xfrm>
            <a:off x="576257" y="2967102"/>
            <a:ext cx="6508414" cy="353948"/>
          </a:xfrm>
          <a:prstGeom prst="rect">
            <a:avLst/>
          </a:prstGeom>
          <a:solidFill>
            <a:srgbClr val="A1E9E7"/>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latin typeface="Bookman Old Style" pitchFamily="18" charset="0"/>
            </a:endParaRPr>
          </a:p>
        </p:txBody>
      </p:sp>
      <p:sp>
        <p:nvSpPr>
          <p:cNvPr id="14" name="Rectangle 13"/>
          <p:cNvSpPr>
            <a:spLocks noChangeArrowheads="1"/>
          </p:cNvSpPr>
          <p:nvPr/>
        </p:nvSpPr>
        <p:spPr bwMode="auto">
          <a:xfrm>
            <a:off x="3997689" y="2940050"/>
            <a:ext cx="930063" cy="369332"/>
          </a:xfrm>
          <a:prstGeom prst="rect">
            <a:avLst/>
          </a:prstGeom>
          <a:noFill/>
          <a:ln w="9525">
            <a:noFill/>
            <a:miter lim="800000"/>
            <a:headEnd/>
            <a:tailEnd/>
          </a:ln>
        </p:spPr>
        <p:txBody>
          <a:bodyPr wrap="none">
            <a:spAutoFit/>
          </a:bodyPr>
          <a:lstStyle/>
          <a:p>
            <a:r>
              <a:rPr lang="en-IN" b="1" dirty="0"/>
              <a:t>CaSO</a:t>
            </a:r>
            <a:r>
              <a:rPr lang="en-IN" b="1" baseline="-25000" dirty="0"/>
              <a:t>4</a:t>
            </a:r>
            <a:r>
              <a:rPr lang="en-IN" b="1" dirty="0"/>
              <a:t>.  </a:t>
            </a:r>
            <a:endParaRPr lang="en-IN" b="1" baseline="-25000" dirty="0">
              <a:solidFill>
                <a:srgbClr val="FFFF00"/>
              </a:solidFill>
            </a:endParaRPr>
          </a:p>
        </p:txBody>
      </p:sp>
      <p:sp>
        <p:nvSpPr>
          <p:cNvPr id="15" name="Rectangle 14"/>
          <p:cNvSpPr>
            <a:spLocks noChangeArrowheads="1"/>
          </p:cNvSpPr>
          <p:nvPr/>
        </p:nvSpPr>
        <p:spPr bwMode="auto">
          <a:xfrm>
            <a:off x="5727490" y="2959099"/>
            <a:ext cx="997389" cy="369332"/>
          </a:xfrm>
          <a:prstGeom prst="rect">
            <a:avLst/>
          </a:prstGeom>
          <a:noFill/>
          <a:ln w="9525">
            <a:noFill/>
            <a:miter lim="800000"/>
            <a:headEnd/>
            <a:tailEnd/>
          </a:ln>
        </p:spPr>
        <p:txBody>
          <a:bodyPr wrap="none">
            <a:spAutoFit/>
          </a:bodyPr>
          <a:lstStyle/>
          <a:p>
            <a:r>
              <a:rPr lang="en-IN" b="1" dirty="0"/>
              <a:t>  +    H</a:t>
            </a:r>
            <a:r>
              <a:rPr lang="en-IN" b="1" baseline="-25000" dirty="0"/>
              <a:t>2</a:t>
            </a:r>
            <a:r>
              <a:rPr lang="en-IN" b="1" dirty="0"/>
              <a:t>O</a:t>
            </a:r>
            <a:endParaRPr lang="en-IN" b="1" baseline="-25000" dirty="0"/>
          </a:p>
        </p:txBody>
      </p:sp>
      <p:sp>
        <p:nvSpPr>
          <p:cNvPr id="17" name="Rectangle 16"/>
          <p:cNvSpPr>
            <a:spLocks noChangeArrowheads="1"/>
          </p:cNvSpPr>
          <p:nvPr/>
        </p:nvSpPr>
        <p:spPr bwMode="auto">
          <a:xfrm>
            <a:off x="746496" y="2946399"/>
            <a:ext cx="2207143" cy="369332"/>
          </a:xfrm>
          <a:prstGeom prst="rect">
            <a:avLst/>
          </a:prstGeom>
          <a:noFill/>
          <a:ln w="9525">
            <a:noFill/>
            <a:miter lim="800000"/>
            <a:headEnd/>
            <a:tailEnd/>
          </a:ln>
        </p:spPr>
        <p:txBody>
          <a:bodyPr wrap="none">
            <a:spAutoFit/>
          </a:bodyPr>
          <a:lstStyle/>
          <a:p>
            <a:r>
              <a:rPr lang="en-IN" b="1" dirty="0"/>
              <a:t>   </a:t>
            </a:r>
            <a:r>
              <a:rPr lang="en-IN" b="1" dirty="0" smtClean="0"/>
              <a:t>CaSO</a:t>
            </a:r>
            <a:r>
              <a:rPr lang="en-IN" b="1" baseline="-25000" dirty="0" smtClean="0"/>
              <a:t>4</a:t>
            </a:r>
            <a:r>
              <a:rPr lang="en-IN" b="1" dirty="0" smtClean="0"/>
              <a:t>.2H</a:t>
            </a:r>
            <a:r>
              <a:rPr lang="en-IN" b="1" baseline="-25000" dirty="0" smtClean="0"/>
              <a:t>2</a:t>
            </a:r>
            <a:r>
              <a:rPr lang="en-IN" b="1" dirty="0" smtClean="0"/>
              <a:t>O </a:t>
            </a:r>
            <a:r>
              <a:rPr lang="en-IN" b="1" dirty="0"/>
              <a:t>+ Heat</a:t>
            </a:r>
            <a:endParaRPr lang="en-IN" b="1" baseline="-25000" dirty="0"/>
          </a:p>
        </p:txBody>
      </p:sp>
      <p:sp>
        <p:nvSpPr>
          <p:cNvPr id="18" name="Rectangle 17"/>
          <p:cNvSpPr>
            <a:spLocks noChangeArrowheads="1"/>
          </p:cNvSpPr>
          <p:nvPr/>
        </p:nvSpPr>
        <p:spPr bwMode="auto">
          <a:xfrm>
            <a:off x="3890764" y="3385116"/>
            <a:ext cx="1645738" cy="32998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r>
              <a:rPr lang="en-US" sz="1400" b="1" dirty="0">
                <a:solidFill>
                  <a:prstClr val="white"/>
                </a:solidFill>
                <a:latin typeface="HandelGotDBol"/>
              </a:rPr>
              <a:t>Plaster of Paris</a:t>
            </a:r>
            <a:endParaRPr lang="en-IN" sz="1400" b="1" dirty="0">
              <a:solidFill>
                <a:prstClr val="white"/>
              </a:solidFill>
              <a:latin typeface="HandelGotDBol"/>
            </a:endParaRPr>
          </a:p>
        </p:txBody>
      </p:sp>
      <p:sp>
        <p:nvSpPr>
          <p:cNvPr id="19" name="Rectangle 18"/>
          <p:cNvSpPr>
            <a:spLocks noChangeArrowheads="1"/>
          </p:cNvSpPr>
          <p:nvPr/>
        </p:nvSpPr>
        <p:spPr bwMode="auto">
          <a:xfrm>
            <a:off x="6130768" y="3382133"/>
            <a:ext cx="752632" cy="300319"/>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r>
              <a:rPr lang="en-IN" sz="1400" b="1" dirty="0" smtClean="0">
                <a:solidFill>
                  <a:prstClr val="white"/>
                </a:solidFill>
                <a:latin typeface="HandelGotDBol"/>
              </a:rPr>
              <a:t>Water</a:t>
            </a:r>
            <a:endParaRPr lang="en-IN" sz="1400" b="1" dirty="0">
              <a:solidFill>
                <a:prstClr val="white"/>
              </a:solidFill>
              <a:latin typeface="HandelGotDBol"/>
            </a:endParaRPr>
          </a:p>
        </p:txBody>
      </p:sp>
      <p:sp>
        <p:nvSpPr>
          <p:cNvPr id="20" name="Rectangle 19"/>
          <p:cNvSpPr>
            <a:spLocks noChangeArrowheads="1"/>
          </p:cNvSpPr>
          <p:nvPr/>
        </p:nvSpPr>
        <p:spPr bwMode="auto">
          <a:xfrm>
            <a:off x="1563074" y="3382132"/>
            <a:ext cx="947952" cy="321304"/>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r>
              <a:rPr lang="en-IN" sz="1400" b="1" dirty="0">
                <a:solidFill>
                  <a:prstClr val="white"/>
                </a:solidFill>
                <a:latin typeface="HandelGotDBol"/>
              </a:rPr>
              <a:t>Gypsum</a:t>
            </a:r>
          </a:p>
        </p:txBody>
      </p:sp>
      <p:sp>
        <p:nvSpPr>
          <p:cNvPr id="21" name="TextBox 20"/>
          <p:cNvSpPr txBox="1">
            <a:spLocks noChangeArrowheads="1"/>
          </p:cNvSpPr>
          <p:nvPr/>
        </p:nvSpPr>
        <p:spPr bwMode="auto">
          <a:xfrm>
            <a:off x="696366" y="2951718"/>
            <a:ext cx="301686" cy="369332"/>
          </a:xfrm>
          <a:prstGeom prst="rect">
            <a:avLst/>
          </a:prstGeom>
          <a:noFill/>
          <a:ln w="9525">
            <a:noFill/>
            <a:miter lim="800000"/>
            <a:headEnd/>
            <a:tailEnd/>
          </a:ln>
        </p:spPr>
        <p:txBody>
          <a:bodyPr wrap="none">
            <a:spAutoFit/>
          </a:bodyPr>
          <a:lstStyle/>
          <a:p>
            <a:r>
              <a:rPr lang="en-US" b="1" dirty="0">
                <a:solidFill>
                  <a:srgbClr val="FF00FF"/>
                </a:solidFill>
              </a:rPr>
              <a:t>2</a:t>
            </a:r>
            <a:endParaRPr lang="en-IN" b="1" dirty="0">
              <a:solidFill>
                <a:srgbClr val="FF00FF"/>
              </a:solidFill>
            </a:endParaRPr>
          </a:p>
        </p:txBody>
      </p:sp>
      <p:sp>
        <p:nvSpPr>
          <p:cNvPr id="22" name="TextBox 21"/>
          <p:cNvSpPr txBox="1">
            <a:spLocks noChangeArrowheads="1"/>
          </p:cNvSpPr>
          <p:nvPr/>
        </p:nvSpPr>
        <p:spPr bwMode="auto">
          <a:xfrm>
            <a:off x="6024825" y="2951718"/>
            <a:ext cx="301686" cy="369332"/>
          </a:xfrm>
          <a:prstGeom prst="rect">
            <a:avLst/>
          </a:prstGeom>
          <a:noFill/>
          <a:ln w="9525">
            <a:noFill/>
            <a:miter lim="800000"/>
            <a:headEnd/>
            <a:tailEnd/>
          </a:ln>
        </p:spPr>
        <p:txBody>
          <a:bodyPr wrap="none">
            <a:spAutoFit/>
          </a:bodyPr>
          <a:lstStyle/>
          <a:p>
            <a:r>
              <a:rPr lang="en-US" b="1" dirty="0">
                <a:solidFill>
                  <a:srgbClr val="FF00FF"/>
                </a:solidFill>
              </a:rPr>
              <a:t>3</a:t>
            </a:r>
            <a:endParaRPr lang="en-IN" b="1" dirty="0">
              <a:solidFill>
                <a:srgbClr val="FF00FF"/>
              </a:solidFill>
            </a:endParaRPr>
          </a:p>
        </p:txBody>
      </p:sp>
      <p:sp>
        <p:nvSpPr>
          <p:cNvPr id="23" name="TextBox 22"/>
          <p:cNvSpPr txBox="1">
            <a:spLocks noChangeArrowheads="1"/>
          </p:cNvSpPr>
          <p:nvPr/>
        </p:nvSpPr>
        <p:spPr bwMode="auto">
          <a:xfrm>
            <a:off x="4987297" y="2967593"/>
            <a:ext cx="524503" cy="369332"/>
          </a:xfrm>
          <a:prstGeom prst="rect">
            <a:avLst/>
          </a:prstGeom>
          <a:noFill/>
          <a:ln w="9525">
            <a:noFill/>
            <a:miter lim="800000"/>
            <a:headEnd/>
            <a:tailEnd/>
          </a:ln>
        </p:spPr>
        <p:txBody>
          <a:bodyPr wrap="none">
            <a:spAutoFit/>
          </a:bodyPr>
          <a:lstStyle/>
          <a:p>
            <a:r>
              <a:rPr lang="en-US" b="1" dirty="0"/>
              <a:t>1/2</a:t>
            </a:r>
          </a:p>
        </p:txBody>
      </p:sp>
      <p:sp>
        <p:nvSpPr>
          <p:cNvPr id="24" name="TextBox 23"/>
          <p:cNvSpPr txBox="1">
            <a:spLocks noChangeArrowheads="1"/>
          </p:cNvSpPr>
          <p:nvPr/>
        </p:nvSpPr>
        <p:spPr bwMode="auto">
          <a:xfrm>
            <a:off x="3836246" y="2940050"/>
            <a:ext cx="301686" cy="369332"/>
          </a:xfrm>
          <a:prstGeom prst="rect">
            <a:avLst/>
          </a:prstGeom>
          <a:noFill/>
          <a:ln w="9525">
            <a:noFill/>
            <a:miter lim="800000"/>
            <a:headEnd/>
            <a:tailEnd/>
          </a:ln>
        </p:spPr>
        <p:txBody>
          <a:bodyPr wrap="none">
            <a:spAutoFit/>
          </a:bodyPr>
          <a:lstStyle/>
          <a:p>
            <a:pPr algn="ctr"/>
            <a:r>
              <a:rPr lang="en-US" b="1" dirty="0">
                <a:solidFill>
                  <a:srgbClr val="FF00FF"/>
                </a:solidFill>
              </a:rPr>
              <a:t>2</a:t>
            </a:r>
          </a:p>
        </p:txBody>
      </p:sp>
      <p:sp>
        <p:nvSpPr>
          <p:cNvPr id="25" name="Rectangle 24"/>
          <p:cNvSpPr>
            <a:spLocks noChangeArrowheads="1"/>
          </p:cNvSpPr>
          <p:nvPr/>
        </p:nvSpPr>
        <p:spPr bwMode="auto">
          <a:xfrm>
            <a:off x="5357510" y="2967102"/>
            <a:ext cx="564578" cy="369332"/>
          </a:xfrm>
          <a:prstGeom prst="rect">
            <a:avLst/>
          </a:prstGeom>
          <a:noFill/>
          <a:ln w="9525">
            <a:noFill/>
            <a:miter lim="800000"/>
            <a:headEnd/>
            <a:tailEnd/>
          </a:ln>
        </p:spPr>
        <p:txBody>
          <a:bodyPr wrap="none">
            <a:spAutoFit/>
          </a:bodyPr>
          <a:lstStyle/>
          <a:p>
            <a:r>
              <a:rPr lang="en-IN" b="1" dirty="0" smtClean="0"/>
              <a:t>H</a:t>
            </a:r>
            <a:r>
              <a:rPr lang="en-IN" b="1" baseline="-25000" dirty="0" smtClean="0"/>
              <a:t>2</a:t>
            </a:r>
            <a:r>
              <a:rPr lang="en-IN" b="1" dirty="0" smtClean="0"/>
              <a:t>O</a:t>
            </a:r>
            <a:endParaRPr lang="en-IN" b="1" baseline="-25000" dirty="0"/>
          </a:p>
        </p:txBody>
      </p:sp>
      <p:sp>
        <p:nvSpPr>
          <p:cNvPr id="26" name="Rectangle 25"/>
          <p:cNvSpPr>
            <a:spLocks noChangeArrowheads="1"/>
          </p:cNvSpPr>
          <p:nvPr/>
        </p:nvSpPr>
        <p:spPr bwMode="auto">
          <a:xfrm>
            <a:off x="4813226" y="2965656"/>
            <a:ext cx="569387" cy="338554"/>
          </a:xfrm>
          <a:prstGeom prst="rect">
            <a:avLst/>
          </a:prstGeom>
          <a:noFill/>
          <a:ln w="9525">
            <a:noFill/>
            <a:miter lim="800000"/>
            <a:headEnd/>
            <a:tailEnd/>
          </a:ln>
        </p:spPr>
        <p:txBody>
          <a:bodyPr wrap="none">
            <a:spAutoFit/>
          </a:bodyPr>
          <a:lstStyle/>
          <a:p>
            <a:r>
              <a:rPr lang="en-IN" sz="1600" b="1" dirty="0"/>
              <a:t> H</a:t>
            </a:r>
            <a:r>
              <a:rPr lang="en-IN" sz="1600" b="1" baseline="-25000" dirty="0"/>
              <a:t>2</a:t>
            </a:r>
            <a:r>
              <a:rPr lang="en-IN" sz="1600" b="1" dirty="0"/>
              <a:t>O</a:t>
            </a:r>
            <a:endParaRPr lang="en-IN" sz="1600" b="1" baseline="-25000" dirty="0"/>
          </a:p>
        </p:txBody>
      </p:sp>
      <p:sp>
        <p:nvSpPr>
          <p:cNvPr id="27" name="Rounded Rectangle 26"/>
          <p:cNvSpPr/>
          <p:nvPr/>
        </p:nvSpPr>
        <p:spPr>
          <a:xfrm>
            <a:off x="509898" y="3869674"/>
            <a:ext cx="4958190" cy="622326"/>
          </a:xfrm>
          <a:prstGeom prst="roundRect">
            <a:avLst/>
          </a:prstGeom>
          <a:solidFill>
            <a:srgbClr val="A1E9E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cxnSp>
        <p:nvCxnSpPr>
          <p:cNvPr id="28" name="Straight Arrow Connector 27"/>
          <p:cNvCxnSpPr/>
          <p:nvPr/>
        </p:nvCxnSpPr>
        <p:spPr>
          <a:xfrm>
            <a:off x="3086626" y="4171950"/>
            <a:ext cx="689316"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9" name="TextBox 28"/>
          <p:cNvSpPr txBox="1"/>
          <p:nvPr/>
        </p:nvSpPr>
        <p:spPr bwMode="auto">
          <a:xfrm>
            <a:off x="3847686" y="3980372"/>
            <a:ext cx="1316286" cy="369332"/>
          </a:xfrm>
          <a:prstGeom prst="rect">
            <a:avLst/>
          </a:prstGeom>
          <a:noFill/>
          <a:ln w="9525">
            <a:noFill/>
            <a:miter lim="800000"/>
            <a:headEnd/>
            <a:tailEnd/>
          </a:ln>
          <a:effectLst/>
        </p:spPr>
        <p:txBody>
          <a:bodyPr wrap="square" rtlCol="0">
            <a:spAutoFit/>
          </a:bodyPr>
          <a:lstStyle/>
          <a:p>
            <a:r>
              <a:rPr lang="en-US" b="1" dirty="0" smtClean="0"/>
              <a:t>CaSO</a:t>
            </a:r>
            <a:r>
              <a:rPr lang="en-US" b="1" baseline="-25000" dirty="0" smtClean="0"/>
              <a:t>4</a:t>
            </a:r>
            <a:r>
              <a:rPr lang="en-US" b="1" dirty="0" smtClean="0"/>
              <a:t>.2H</a:t>
            </a:r>
            <a:r>
              <a:rPr lang="en-US" b="1" baseline="-25000" dirty="0" smtClean="0"/>
              <a:t>2</a:t>
            </a:r>
            <a:r>
              <a:rPr lang="en-US" b="1" dirty="0" smtClean="0"/>
              <a:t>O</a:t>
            </a:r>
            <a:endParaRPr kumimoji="1" lang="en-US" b="1" dirty="0">
              <a:solidFill>
                <a:srgbClr val="000099"/>
              </a:solidFill>
              <a:latin typeface="Bookman Old Style" pitchFamily="18" charset="0"/>
            </a:endParaRPr>
          </a:p>
        </p:txBody>
      </p:sp>
      <p:grpSp>
        <p:nvGrpSpPr>
          <p:cNvPr id="30" name="Group 29"/>
          <p:cNvGrpSpPr/>
          <p:nvPr/>
        </p:nvGrpSpPr>
        <p:grpSpPr>
          <a:xfrm>
            <a:off x="533400" y="3882608"/>
            <a:ext cx="2682124" cy="608033"/>
            <a:chOff x="533400" y="3516606"/>
            <a:chExt cx="2682124" cy="608033"/>
          </a:xfrm>
        </p:grpSpPr>
        <p:sp>
          <p:nvSpPr>
            <p:cNvPr id="31" name="TextBox 30"/>
            <p:cNvSpPr txBox="1"/>
            <p:nvPr/>
          </p:nvSpPr>
          <p:spPr bwMode="auto">
            <a:xfrm>
              <a:off x="533400" y="3598664"/>
              <a:ext cx="2682124" cy="369332"/>
            </a:xfrm>
            <a:prstGeom prst="rect">
              <a:avLst/>
            </a:prstGeom>
            <a:noFill/>
            <a:ln w="9525">
              <a:noFill/>
              <a:miter lim="800000"/>
              <a:headEnd/>
              <a:tailEnd/>
            </a:ln>
            <a:effectLst/>
          </p:spPr>
          <p:txBody>
            <a:bodyPr wrap="square" rtlCol="0">
              <a:spAutoFit/>
            </a:bodyPr>
            <a:lstStyle/>
            <a:p>
              <a:r>
                <a:rPr lang="en-US" b="1" dirty="0" smtClean="0"/>
                <a:t>CaSO</a:t>
              </a:r>
              <a:r>
                <a:rPr lang="en-US" b="1" baseline="-25000" dirty="0" smtClean="0"/>
                <a:t>4 </a:t>
              </a:r>
              <a:r>
                <a:rPr lang="en-US" b="1" dirty="0" smtClean="0"/>
                <a:t>      H</a:t>
              </a:r>
              <a:r>
                <a:rPr lang="en-US" b="1" baseline="-25000" dirty="0" smtClean="0"/>
                <a:t>2</a:t>
              </a:r>
              <a:r>
                <a:rPr lang="en-US" b="1" dirty="0" smtClean="0"/>
                <a:t>O + 1      H</a:t>
              </a:r>
              <a:r>
                <a:rPr lang="en-US" b="1" baseline="-25000" dirty="0" smtClean="0"/>
                <a:t>2</a:t>
              </a:r>
              <a:r>
                <a:rPr lang="en-US" b="1" dirty="0" smtClean="0"/>
                <a:t>O  </a:t>
              </a:r>
              <a:endParaRPr kumimoji="1" lang="en-US" b="1" dirty="0">
                <a:solidFill>
                  <a:srgbClr val="000099"/>
                </a:solidFill>
                <a:latin typeface="Bookman Old Style" pitchFamily="18" charset="0"/>
              </a:endParaRPr>
            </a:p>
          </p:txBody>
        </p:sp>
        <p:grpSp>
          <p:nvGrpSpPr>
            <p:cNvPr id="32" name="Group 31"/>
            <p:cNvGrpSpPr/>
            <p:nvPr/>
          </p:nvGrpSpPr>
          <p:grpSpPr>
            <a:xfrm>
              <a:off x="1219204" y="3525553"/>
              <a:ext cx="301686" cy="599086"/>
              <a:chOff x="4421157" y="1666875"/>
              <a:chExt cx="301686" cy="599086"/>
            </a:xfrm>
          </p:grpSpPr>
          <p:sp>
            <p:nvSpPr>
              <p:cNvPr id="37" name="Rectangle 36"/>
              <p:cNvSpPr/>
              <p:nvPr/>
            </p:nvSpPr>
            <p:spPr>
              <a:xfrm>
                <a:off x="4421157" y="1666875"/>
                <a:ext cx="301686" cy="369332"/>
              </a:xfrm>
              <a:prstGeom prst="rect">
                <a:avLst/>
              </a:prstGeom>
            </p:spPr>
            <p:txBody>
              <a:bodyPr wrap="none">
                <a:spAutoFit/>
              </a:bodyPr>
              <a:lstStyle/>
              <a:p>
                <a:r>
                  <a:rPr lang="en-US" b="1" dirty="0" smtClean="0"/>
                  <a:t>1</a:t>
                </a:r>
                <a:endParaRPr lang="en-US" b="1" dirty="0"/>
              </a:p>
            </p:txBody>
          </p:sp>
          <p:cxnSp>
            <p:nvCxnSpPr>
              <p:cNvPr id="38" name="Straight Connector 37"/>
              <p:cNvCxnSpPr/>
              <p:nvPr/>
            </p:nvCxnSpPr>
            <p:spPr>
              <a:xfrm>
                <a:off x="4446877" y="1962150"/>
                <a:ext cx="224846" cy="0"/>
              </a:xfrm>
              <a:prstGeom prst="line">
                <a:avLst/>
              </a:prstGeom>
              <a:ln w="28575"/>
            </p:spPr>
            <p:style>
              <a:lnRef idx="1">
                <a:schemeClr val="dk1"/>
              </a:lnRef>
              <a:fillRef idx="0">
                <a:schemeClr val="dk1"/>
              </a:fillRef>
              <a:effectRef idx="0">
                <a:schemeClr val="dk1"/>
              </a:effectRef>
              <a:fontRef idx="minor">
                <a:schemeClr val="tx1"/>
              </a:fontRef>
            </p:style>
          </p:cxnSp>
          <p:sp>
            <p:nvSpPr>
              <p:cNvPr id="39" name="Rectangle 38"/>
              <p:cNvSpPr/>
              <p:nvPr/>
            </p:nvSpPr>
            <p:spPr>
              <a:xfrm>
                <a:off x="4421157" y="1896629"/>
                <a:ext cx="301686" cy="369332"/>
              </a:xfrm>
              <a:prstGeom prst="rect">
                <a:avLst/>
              </a:prstGeom>
            </p:spPr>
            <p:txBody>
              <a:bodyPr wrap="none">
                <a:spAutoFit/>
              </a:bodyPr>
              <a:lstStyle/>
              <a:p>
                <a:r>
                  <a:rPr lang="en-US" b="1" dirty="0" smtClean="0"/>
                  <a:t>2</a:t>
                </a:r>
                <a:endParaRPr lang="en-US" b="1" dirty="0"/>
              </a:p>
            </p:txBody>
          </p:sp>
        </p:grpSp>
        <p:grpSp>
          <p:nvGrpSpPr>
            <p:cNvPr id="33" name="Group 32"/>
            <p:cNvGrpSpPr/>
            <p:nvPr/>
          </p:nvGrpSpPr>
          <p:grpSpPr>
            <a:xfrm>
              <a:off x="2238130" y="3516606"/>
              <a:ext cx="316200" cy="599086"/>
              <a:chOff x="4421157" y="1695450"/>
              <a:chExt cx="316200" cy="599086"/>
            </a:xfrm>
          </p:grpSpPr>
          <p:sp>
            <p:nvSpPr>
              <p:cNvPr id="34" name="Rectangle 33"/>
              <p:cNvSpPr/>
              <p:nvPr/>
            </p:nvSpPr>
            <p:spPr>
              <a:xfrm>
                <a:off x="4435671" y="1695450"/>
                <a:ext cx="301686" cy="369332"/>
              </a:xfrm>
              <a:prstGeom prst="rect">
                <a:avLst/>
              </a:prstGeom>
            </p:spPr>
            <p:txBody>
              <a:bodyPr wrap="none">
                <a:spAutoFit/>
              </a:bodyPr>
              <a:lstStyle/>
              <a:p>
                <a:r>
                  <a:rPr lang="en-US" b="1" dirty="0" smtClean="0"/>
                  <a:t>1</a:t>
                </a:r>
                <a:endParaRPr lang="en-US" b="1" dirty="0"/>
              </a:p>
            </p:txBody>
          </p:sp>
          <p:cxnSp>
            <p:nvCxnSpPr>
              <p:cNvPr id="35" name="Straight Connector 34"/>
              <p:cNvCxnSpPr/>
              <p:nvPr/>
            </p:nvCxnSpPr>
            <p:spPr>
              <a:xfrm>
                <a:off x="4475905" y="1990725"/>
                <a:ext cx="224846" cy="0"/>
              </a:xfrm>
              <a:prstGeom prst="line">
                <a:avLst/>
              </a:prstGeom>
              <a:ln w="28575"/>
            </p:spPr>
            <p:style>
              <a:lnRef idx="1">
                <a:schemeClr val="dk1"/>
              </a:lnRef>
              <a:fillRef idx="0">
                <a:schemeClr val="dk1"/>
              </a:fillRef>
              <a:effectRef idx="0">
                <a:schemeClr val="dk1"/>
              </a:effectRef>
              <a:fontRef idx="minor">
                <a:schemeClr val="tx1"/>
              </a:fontRef>
            </p:style>
          </p:cxnSp>
          <p:sp>
            <p:nvSpPr>
              <p:cNvPr id="36" name="Rectangle 35"/>
              <p:cNvSpPr/>
              <p:nvPr/>
            </p:nvSpPr>
            <p:spPr>
              <a:xfrm>
                <a:off x="4421157" y="1925204"/>
                <a:ext cx="301686" cy="369332"/>
              </a:xfrm>
              <a:prstGeom prst="rect">
                <a:avLst/>
              </a:prstGeom>
            </p:spPr>
            <p:txBody>
              <a:bodyPr wrap="none">
                <a:spAutoFit/>
              </a:bodyPr>
              <a:lstStyle/>
              <a:p>
                <a:r>
                  <a:rPr lang="en-US" b="1" dirty="0" smtClean="0"/>
                  <a:t>2</a:t>
                </a:r>
                <a:endParaRPr lang="en-US" b="1" dirty="0"/>
              </a:p>
            </p:txBody>
          </p:sp>
        </p:grpSp>
      </p:grpSp>
      <p:sp>
        <p:nvSpPr>
          <p:cNvPr id="40" name="Rectangle 39"/>
          <p:cNvSpPr/>
          <p:nvPr/>
        </p:nvSpPr>
        <p:spPr>
          <a:xfrm>
            <a:off x="651860" y="4475718"/>
            <a:ext cx="1786540" cy="369332"/>
          </a:xfrm>
          <a:prstGeom prst="rect">
            <a:avLst/>
          </a:prstGeom>
        </p:spPr>
        <p:txBody>
          <a:bodyPr wrap="square">
            <a:spAutoFit/>
          </a:bodyPr>
          <a:lstStyle/>
          <a:p>
            <a:r>
              <a:rPr lang="en-US" b="1" dirty="0">
                <a:solidFill>
                  <a:srgbClr val="0000FF"/>
                </a:solidFill>
              </a:rPr>
              <a:t>(Plaster of Paris)</a:t>
            </a:r>
          </a:p>
        </p:txBody>
      </p:sp>
      <p:sp>
        <p:nvSpPr>
          <p:cNvPr id="41" name="Rectangle 40"/>
          <p:cNvSpPr/>
          <p:nvPr/>
        </p:nvSpPr>
        <p:spPr>
          <a:xfrm>
            <a:off x="3937000" y="4438732"/>
            <a:ext cx="1100740" cy="369332"/>
          </a:xfrm>
          <a:prstGeom prst="rect">
            <a:avLst/>
          </a:prstGeom>
        </p:spPr>
        <p:txBody>
          <a:bodyPr wrap="square">
            <a:spAutoFit/>
          </a:bodyPr>
          <a:lstStyle/>
          <a:p>
            <a:r>
              <a:rPr lang="en-US" b="1" dirty="0" smtClean="0">
                <a:solidFill>
                  <a:srgbClr val="0000FF"/>
                </a:solidFill>
              </a:rPr>
              <a:t>(Gypsum)</a:t>
            </a:r>
            <a:endParaRPr lang="en-US" b="1" dirty="0">
              <a:solidFill>
                <a:srgbClr val="0000FF"/>
              </a:solidFill>
            </a:endParaRPr>
          </a:p>
        </p:txBody>
      </p:sp>
      <p:sp>
        <p:nvSpPr>
          <p:cNvPr id="42" name="Rounded Rectangle 41"/>
          <p:cNvSpPr/>
          <p:nvPr/>
        </p:nvSpPr>
        <p:spPr>
          <a:xfrm>
            <a:off x="5507496" y="3750226"/>
            <a:ext cx="3206012" cy="942424"/>
          </a:xfrm>
          <a:prstGeom prst="roundRect">
            <a:avLst/>
          </a:prstGeom>
          <a:solidFill>
            <a:srgbClr val="C0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b="1">
              <a:solidFill>
                <a:schemeClr val="bg1"/>
              </a:solidFill>
            </a:endParaRPr>
          </a:p>
        </p:txBody>
      </p:sp>
      <p:sp>
        <p:nvSpPr>
          <p:cNvPr id="43" name="TextBox 42"/>
          <p:cNvSpPr txBox="1"/>
          <p:nvPr/>
        </p:nvSpPr>
        <p:spPr>
          <a:xfrm>
            <a:off x="5504532" y="3773305"/>
            <a:ext cx="3221676" cy="923330"/>
          </a:xfrm>
          <a:prstGeom prst="rect">
            <a:avLst/>
          </a:prstGeom>
          <a:noFill/>
        </p:spPr>
        <p:txBody>
          <a:bodyPr wrap="square" rtlCol="0">
            <a:spAutoFit/>
          </a:bodyPr>
          <a:lstStyle/>
          <a:p>
            <a:r>
              <a:rPr lang="en-US" b="1" dirty="0" smtClean="0">
                <a:solidFill>
                  <a:schemeClr val="bg1"/>
                </a:solidFill>
              </a:rPr>
              <a:t>Basically 2CaSO</a:t>
            </a:r>
            <a:r>
              <a:rPr lang="en-US" b="1" baseline="-25000" dirty="0" smtClean="0">
                <a:solidFill>
                  <a:schemeClr val="bg1"/>
                </a:solidFill>
              </a:rPr>
              <a:t>4</a:t>
            </a:r>
            <a:r>
              <a:rPr lang="en-US" b="1" dirty="0" smtClean="0">
                <a:solidFill>
                  <a:schemeClr val="bg1"/>
                </a:solidFill>
              </a:rPr>
              <a:t> molecules are sharing 1H</a:t>
            </a:r>
            <a:r>
              <a:rPr lang="en-US" b="1" baseline="-25000" dirty="0" smtClean="0">
                <a:solidFill>
                  <a:schemeClr val="bg1"/>
                </a:solidFill>
              </a:rPr>
              <a:t>2</a:t>
            </a:r>
            <a:r>
              <a:rPr lang="en-US" b="1" dirty="0" smtClean="0">
                <a:solidFill>
                  <a:schemeClr val="bg1"/>
                </a:solidFill>
              </a:rPr>
              <a:t>O molecule hence CaSO</a:t>
            </a:r>
            <a:r>
              <a:rPr lang="en-US" b="1" baseline="-25000" dirty="0" smtClean="0">
                <a:solidFill>
                  <a:schemeClr val="bg1"/>
                </a:solidFill>
              </a:rPr>
              <a:t>4</a:t>
            </a:r>
            <a:r>
              <a:rPr lang="en-US" b="1" dirty="0" smtClean="0">
                <a:solidFill>
                  <a:schemeClr val="bg1"/>
                </a:solidFill>
              </a:rPr>
              <a:t>.1/2 H</a:t>
            </a:r>
            <a:r>
              <a:rPr lang="en-US" b="1" baseline="-25000" dirty="0" smtClean="0">
                <a:solidFill>
                  <a:schemeClr val="bg1"/>
                </a:solidFill>
              </a:rPr>
              <a:t>2</a:t>
            </a:r>
            <a:r>
              <a:rPr lang="en-US" b="1" dirty="0" smtClean="0">
                <a:solidFill>
                  <a:schemeClr val="bg1"/>
                </a:solidFill>
              </a:rPr>
              <a:t>O.</a:t>
            </a:r>
            <a:endParaRPr lang="en-US" b="1" dirty="0">
              <a:solidFill>
                <a:schemeClr val="bg1"/>
              </a:solidFill>
            </a:endParaRPr>
          </a:p>
        </p:txBody>
      </p:sp>
      <p:sp>
        <p:nvSpPr>
          <p:cNvPr id="44" name="Content Placeholder 2"/>
          <p:cNvSpPr txBox="1">
            <a:spLocks/>
          </p:cNvSpPr>
          <p:nvPr/>
        </p:nvSpPr>
        <p:spPr>
          <a:xfrm>
            <a:off x="3015895" y="277655"/>
            <a:ext cx="3112211"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r>
              <a:rPr lang="en-US" altLang="en-US" sz="2400" dirty="0" smtClean="0">
                <a:solidFill>
                  <a:srgbClr val="FFFF00"/>
                </a:solidFill>
                <a:latin typeface="HandelGotDBol"/>
              </a:rPr>
              <a:t>PLASTER OF PARIS </a:t>
            </a:r>
            <a:endParaRPr lang="en-US" altLang="en-US" sz="2400" dirty="0">
              <a:solidFill>
                <a:srgbClr val="FFFF00"/>
              </a:solidFill>
              <a:latin typeface="HandelGotDBol"/>
            </a:endParaRPr>
          </a:p>
        </p:txBody>
      </p:sp>
      <p:cxnSp>
        <p:nvCxnSpPr>
          <p:cNvPr id="45" name="Straight Arrow Connector 44"/>
          <p:cNvCxnSpPr/>
          <p:nvPr/>
        </p:nvCxnSpPr>
        <p:spPr>
          <a:xfrm>
            <a:off x="3086626" y="3143250"/>
            <a:ext cx="698522"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040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slide(fromBottom)">
                                      <p:cBhvr>
                                        <p:cTn id="48" dur="500"/>
                                        <p:tgtEl>
                                          <p:spTgt spid="17"/>
                                        </p:tgtEl>
                                      </p:cBhvr>
                                    </p:animEffect>
                                  </p:childTnLst>
                                </p:cTn>
                              </p:par>
                              <p:par>
                                <p:cTn id="49" presetID="22" presetClass="entr" presetSubtype="8"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par>
                          <p:cTn id="52" fill="hold">
                            <p:stCondLst>
                              <p:cond delay="500"/>
                            </p:stCondLst>
                            <p:childTnLst>
                              <p:par>
                                <p:cTn id="53" presetID="12" presetClass="entr" presetSubtype="4"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slide(fromBottom)">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4"/>
                                        </p:tgtEl>
                                        <p:attrNameLst>
                                          <p:attrName>style.visibility</p:attrName>
                                        </p:attrNameLst>
                                      </p:cBhvr>
                                      <p:to>
                                        <p:strVal val="visible"/>
                                      </p:to>
                                    </p:se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499"/>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499"/>
                                          </p:stCondLst>
                                        </p:cTn>
                                        <p:tgtEl>
                                          <p:spTgt spid="25"/>
                                        </p:tgtEl>
                                        <p:attrNameLst>
                                          <p:attrName>style.visibility</p:attrName>
                                        </p:attrNameLst>
                                      </p:cBhvr>
                                      <p:to>
                                        <p:strVal val="visible"/>
                                      </p:to>
                                    </p:set>
                                  </p:childTnLst>
                                </p:cTn>
                              </p:par>
                            </p:childTnLst>
                          </p:cTn>
                        </p:par>
                        <p:par>
                          <p:cTn id="65" fill="hold">
                            <p:stCondLst>
                              <p:cond delay="1000"/>
                            </p:stCondLst>
                            <p:childTnLst>
                              <p:par>
                                <p:cTn id="66" presetID="1" presetClass="entr" presetSubtype="0" fill="hold" grpId="0" nodeType="afterEffect">
                                  <p:stCondLst>
                                    <p:cond delay="0"/>
                                  </p:stCondLst>
                                  <p:childTnLst>
                                    <p:set>
                                      <p:cBhvr>
                                        <p:cTn id="67" dur="1" fill="hold">
                                          <p:stCondLst>
                                            <p:cond delay="499"/>
                                          </p:stCondLst>
                                        </p:cTn>
                                        <p:tgtEl>
                                          <p:spTgt spid="1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499"/>
                                          </p:stCondLst>
                                        </p:cTn>
                                        <p:tgtEl>
                                          <p:spTgt spid="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26"/>
                                        </p:tgtEl>
                                        <p:attrNameLst>
                                          <p:attrName>style.visibility</p:attrName>
                                        </p:attrNameLst>
                                      </p:cBhvr>
                                      <p:to>
                                        <p:strVal val="visible"/>
                                      </p:to>
                                    </p:set>
                                  </p:childTnLst>
                                </p:cTn>
                              </p:par>
                              <p:par>
                                <p:cTn id="76" presetID="1" presetClass="exit" presetSubtype="0" fill="hold" grpId="1" nodeType="withEffect">
                                  <p:stCondLst>
                                    <p:cond delay="0"/>
                                  </p:stCondLst>
                                  <p:childTnLst>
                                    <p:set>
                                      <p:cBhvr>
                                        <p:cTn id="77" dur="1" fill="hold">
                                          <p:stCondLst>
                                            <p:cond delay="0"/>
                                          </p:stCondLst>
                                        </p:cTn>
                                        <p:tgtEl>
                                          <p:spTgt spid="23"/>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25"/>
                                        </p:tgtEl>
                                        <p:attrNameLst>
                                          <p:attrName>style.visibility</p:attrName>
                                        </p:attrNameLst>
                                      </p:cBhvr>
                                      <p:to>
                                        <p:strVal val="hidden"/>
                                      </p:to>
                                    </p:set>
                                  </p:childTnLst>
                                </p:cTn>
                              </p:par>
                            </p:childTnLst>
                          </p:cTn>
                        </p:par>
                        <p:par>
                          <p:cTn id="80" fill="hold">
                            <p:stCondLst>
                              <p:cond delay="500"/>
                            </p:stCondLst>
                            <p:childTnLst>
                              <p:par>
                                <p:cTn id="81" presetID="12" presetClass="entr" presetSubtype="4"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slide(fromBottom)">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2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499"/>
                                          </p:stCondLst>
                                        </p:cTn>
                                        <p:tgtEl>
                                          <p:spTgt spid="2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499"/>
                                          </p:stCondLst>
                                        </p:cTn>
                                        <p:tgtEl>
                                          <p:spTgt spid="1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left)">
                                      <p:cBhvr>
                                        <p:cTn id="103" dur="500"/>
                                        <p:tgtEl>
                                          <p:spTgt spid="30"/>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wipe(left)">
                                      <p:cBhvr>
                                        <p:cTn id="108" dur="500"/>
                                        <p:tgtEl>
                                          <p:spTgt spid="28"/>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wipe(left)">
                                      <p:cBhvr>
                                        <p:cTn id="113" dur="500"/>
                                        <p:tgtEl>
                                          <p:spTgt spid="29"/>
                                        </p:tgtEl>
                                      </p:cBhvr>
                                    </p:animEffect>
                                  </p:childTnLst>
                                </p:cTn>
                              </p:par>
                            </p:childTnLst>
                          </p:cTn>
                        </p:par>
                      </p:childTnLst>
                    </p:cTn>
                  </p:par>
                  <p:par>
                    <p:cTn id="114" fill="hold">
                      <p:stCondLst>
                        <p:cond delay="indefinite"/>
                      </p:stCondLst>
                      <p:childTnLst>
                        <p:par>
                          <p:cTn id="115" fill="hold">
                            <p:stCondLst>
                              <p:cond delay="0"/>
                            </p:stCondLst>
                            <p:childTnLst>
                              <p:par>
                                <p:cTn id="116" presetID="47" presetClass="entr" presetSubtype="0" fill="hold" grpId="0" nodeType="clickEffect">
                                  <p:stCondLst>
                                    <p:cond delay="0"/>
                                  </p:stCondLst>
                                  <p:childTnLst>
                                    <p:set>
                                      <p:cBhvr>
                                        <p:cTn id="117" dur="1" fill="hold">
                                          <p:stCondLst>
                                            <p:cond delay="0"/>
                                          </p:stCondLst>
                                        </p:cTn>
                                        <p:tgtEl>
                                          <p:spTgt spid="40"/>
                                        </p:tgtEl>
                                        <p:attrNameLst>
                                          <p:attrName>style.visibility</p:attrName>
                                        </p:attrNameLst>
                                      </p:cBhvr>
                                      <p:to>
                                        <p:strVal val="visible"/>
                                      </p:to>
                                    </p:set>
                                    <p:animEffect transition="in" filter="fade">
                                      <p:cBhvr>
                                        <p:cTn id="118" dur="1000"/>
                                        <p:tgtEl>
                                          <p:spTgt spid="40"/>
                                        </p:tgtEl>
                                      </p:cBhvr>
                                    </p:animEffect>
                                    <p:anim calcmode="lin" valueType="num">
                                      <p:cBhvr>
                                        <p:cTn id="119" dur="1000" fill="hold"/>
                                        <p:tgtEl>
                                          <p:spTgt spid="40"/>
                                        </p:tgtEl>
                                        <p:attrNameLst>
                                          <p:attrName>ppt_x</p:attrName>
                                        </p:attrNameLst>
                                      </p:cBhvr>
                                      <p:tavLst>
                                        <p:tav tm="0">
                                          <p:val>
                                            <p:strVal val="#ppt_x"/>
                                          </p:val>
                                        </p:tav>
                                        <p:tav tm="100000">
                                          <p:val>
                                            <p:strVal val="#ppt_x"/>
                                          </p:val>
                                        </p:tav>
                                      </p:tavLst>
                                    </p:anim>
                                    <p:anim calcmode="lin" valueType="num">
                                      <p:cBhvr>
                                        <p:cTn id="120" dur="1000" fill="hold"/>
                                        <p:tgtEl>
                                          <p:spTgt spid="40"/>
                                        </p:tgtEl>
                                        <p:attrNameLst>
                                          <p:attrName>ppt_y</p:attrName>
                                        </p:attrNameLst>
                                      </p:cBhvr>
                                      <p:tavLst>
                                        <p:tav tm="0">
                                          <p:val>
                                            <p:strVal val="#ppt_y-.1"/>
                                          </p:val>
                                        </p:tav>
                                        <p:tav tm="100000">
                                          <p:val>
                                            <p:strVal val="#ppt_y"/>
                                          </p:val>
                                        </p:tav>
                                      </p:tavLst>
                                    </p:anim>
                                  </p:childTnLst>
                                </p:cTn>
                              </p:par>
                            </p:childTnLst>
                          </p:cTn>
                        </p:par>
                        <p:par>
                          <p:cTn id="121" fill="hold">
                            <p:stCondLst>
                              <p:cond delay="1000"/>
                            </p:stCondLst>
                            <p:childTnLst>
                              <p:par>
                                <p:cTn id="122" presetID="47" presetClass="entr" presetSubtype="0" fill="hold" grpId="0" nodeType="afterEffect">
                                  <p:stCondLst>
                                    <p:cond delay="0"/>
                                  </p:stCondLst>
                                  <p:childTnLst>
                                    <p:set>
                                      <p:cBhvr>
                                        <p:cTn id="123" dur="1" fill="hold">
                                          <p:stCondLst>
                                            <p:cond delay="0"/>
                                          </p:stCondLst>
                                        </p:cTn>
                                        <p:tgtEl>
                                          <p:spTgt spid="41"/>
                                        </p:tgtEl>
                                        <p:attrNameLst>
                                          <p:attrName>style.visibility</p:attrName>
                                        </p:attrNameLst>
                                      </p:cBhvr>
                                      <p:to>
                                        <p:strVal val="visible"/>
                                      </p:to>
                                    </p:set>
                                    <p:animEffect transition="in" filter="fade">
                                      <p:cBhvr>
                                        <p:cTn id="124" dur="1000"/>
                                        <p:tgtEl>
                                          <p:spTgt spid="41"/>
                                        </p:tgtEl>
                                      </p:cBhvr>
                                    </p:animEffect>
                                    <p:anim calcmode="lin" valueType="num">
                                      <p:cBhvr>
                                        <p:cTn id="125" dur="1000" fill="hold"/>
                                        <p:tgtEl>
                                          <p:spTgt spid="41"/>
                                        </p:tgtEl>
                                        <p:attrNameLst>
                                          <p:attrName>ppt_x</p:attrName>
                                        </p:attrNameLst>
                                      </p:cBhvr>
                                      <p:tavLst>
                                        <p:tav tm="0">
                                          <p:val>
                                            <p:strVal val="#ppt_x"/>
                                          </p:val>
                                        </p:tav>
                                        <p:tav tm="100000">
                                          <p:val>
                                            <p:strVal val="#ppt_x"/>
                                          </p:val>
                                        </p:tav>
                                      </p:tavLst>
                                    </p:anim>
                                    <p:anim calcmode="lin" valueType="num">
                                      <p:cBhvr>
                                        <p:cTn id="12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3" grpId="0" animBg="1"/>
      <p:bldP spid="14" grpId="0" autoUpdateAnimBg="0"/>
      <p:bldP spid="15" grpId="0" autoUpdateAnimBg="0"/>
      <p:bldP spid="17" grpId="0" autoUpdateAnimBg="0"/>
      <p:bldP spid="18" grpId="0" animBg="1" autoUpdateAnimBg="0"/>
      <p:bldP spid="19" grpId="0" animBg="1" autoUpdateAnimBg="0"/>
      <p:bldP spid="20" grpId="0" animBg="1" autoUpdateAnimBg="0"/>
      <p:bldP spid="21" grpId="0" autoUpdateAnimBg="0"/>
      <p:bldP spid="22" grpId="0" autoUpdateAnimBg="0"/>
      <p:bldP spid="23" grpId="0" autoUpdateAnimBg="0"/>
      <p:bldP spid="23" grpId="1"/>
      <p:bldP spid="24" grpId="0" autoUpdateAnimBg="0"/>
      <p:bldP spid="25" grpId="0" autoUpdateAnimBg="0"/>
      <p:bldP spid="25" grpId="1"/>
      <p:bldP spid="26" grpId="0" autoUpdateAnimBg="0"/>
      <p:bldP spid="27" grpId="0" animBg="1"/>
      <p:bldP spid="29" grpId="0"/>
      <p:bldP spid="40" grpId="0"/>
      <p:bldP spid="41" grpId="0"/>
      <p:bldP spid="42" grpId="0" animBg="1"/>
      <p:bldP spid="42" grpId="1" animBg="1"/>
      <p:bldP spid="43" grpId="0"/>
      <p:bldP spid="43" grpId="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2286"/>
            <a:ext cx="9144000" cy="5148072"/>
            <a:chOff x="0" y="-19050"/>
            <a:chExt cx="9144001" cy="5867400"/>
          </a:xfrm>
        </p:grpSpPr>
        <p:pic>
          <p:nvPicPr>
            <p:cNvPr id="16" name="Picture 2" descr="http://www.blogionik.org/wp-content/uploads/2016/01/lichens-520877_960_7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84"/>
              <a:ext cx="4406648" cy="3329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www.27east.com/assets/Article/569234/09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649" y="-19050"/>
              <a:ext cx="4737352" cy="33346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pediaa.com/wp-content/uploads/2017/09/Difference-Between-Cryptogams-and-Phanerogams-1.jpg"/>
            <p:cNvPicPr>
              <a:picLocks noChangeAspect="1" noChangeArrowheads="1"/>
            </p:cNvPicPr>
            <p:nvPr/>
          </p:nvPicPr>
          <p:blipFill rotWithShape="1">
            <a:blip r:embed="rId5">
              <a:extLst>
                <a:ext uri="{28A0092B-C50C-407E-A947-70E740481C1C}">
                  <a14:useLocalDpi xmlns:a14="http://schemas.microsoft.com/office/drawing/2010/main" val="0"/>
                </a:ext>
              </a:extLst>
            </a:blip>
            <a:srcRect t="19324" b="15821"/>
            <a:stretch/>
          </p:blipFill>
          <p:spPr bwMode="auto">
            <a:xfrm>
              <a:off x="1" y="3315986"/>
              <a:ext cx="9144000" cy="25323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290" name="Picture 2"/>
          <p:cNvPicPr>
            <a:picLocks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3170180" y="2537359"/>
            <a:ext cx="1000334" cy="272519"/>
          </a:xfrm>
          <a:prstGeom prst="rect">
            <a:avLst/>
          </a:prstGeom>
          <a:solidFill>
            <a:srgbClr val="C000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544286" y="1099042"/>
            <a:ext cx="4809696" cy="640724"/>
          </a:xfrm>
          <a:prstGeom prst="roundRect">
            <a:avLst>
              <a:gd name="adj" fmla="val 13492"/>
            </a:avLst>
          </a:prstGeom>
          <a:gradFill>
            <a:gsLst>
              <a:gs pos="0">
                <a:schemeClr val="bg1">
                  <a:alpha val="97000"/>
                </a:schemeClr>
              </a:gs>
              <a:gs pos="100000">
                <a:schemeClr val="bg1">
                  <a:alpha val="54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00528" y="1091098"/>
            <a:ext cx="4657272" cy="646331"/>
          </a:xfrm>
          <a:prstGeom prst="rect">
            <a:avLst/>
          </a:prstGeom>
          <a:noFill/>
        </p:spPr>
        <p:txBody>
          <a:bodyPr wrap="square" rtlCol="0">
            <a:spAutoFit/>
          </a:bodyPr>
          <a:lstStyle/>
          <a:p>
            <a:r>
              <a:rPr lang="en-US" b="1" i="1" dirty="0" smtClean="0">
                <a:latin typeface="Myriad Pro Light" pitchFamily="34" charset="0"/>
                <a:cs typeface="Myriad Arabic" pitchFamily="50" charset="-78"/>
              </a:rPr>
              <a:t>It is a natural indicator used to determine the nature of substance (acidic/basic). </a:t>
            </a:r>
            <a:endParaRPr lang="en-US" b="1" i="1" dirty="0">
              <a:latin typeface="Myriad Pro Light" pitchFamily="34" charset="0"/>
              <a:cs typeface="Myriad Arabic" pitchFamily="50" charset="-78"/>
            </a:endParaRPr>
          </a:p>
        </p:txBody>
      </p:sp>
      <p:sp>
        <p:nvSpPr>
          <p:cNvPr id="11" name="Rounded Rectangle 10"/>
          <p:cNvSpPr/>
          <p:nvPr/>
        </p:nvSpPr>
        <p:spPr>
          <a:xfrm>
            <a:off x="531954" y="1780389"/>
            <a:ext cx="4822028" cy="377417"/>
          </a:xfrm>
          <a:prstGeom prst="roundRect">
            <a:avLst/>
          </a:prstGeom>
          <a:gradFill>
            <a:gsLst>
              <a:gs pos="0">
                <a:schemeClr val="bg1">
                  <a:alpha val="97000"/>
                </a:schemeClr>
              </a:gs>
              <a:gs pos="100000">
                <a:schemeClr val="bg1">
                  <a:alpha val="54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5223" y="2813857"/>
            <a:ext cx="3479597" cy="23052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549728" y="1765300"/>
            <a:ext cx="4804254" cy="369332"/>
          </a:xfrm>
          <a:prstGeom prst="rect">
            <a:avLst/>
          </a:prstGeom>
          <a:noFill/>
        </p:spPr>
        <p:txBody>
          <a:bodyPr wrap="square" rtlCol="0">
            <a:spAutoFit/>
          </a:bodyPr>
          <a:lstStyle/>
          <a:p>
            <a:r>
              <a:rPr lang="en-US" b="1" i="1" dirty="0" smtClean="0">
                <a:latin typeface="Myriad Pro Light" pitchFamily="34" charset="0"/>
              </a:rPr>
              <a:t>Algae provides food and fungus provides shelter</a:t>
            </a:r>
            <a:endParaRPr lang="en-US" b="1" i="1" dirty="0">
              <a:latin typeface="Myriad Pro Light" pitchFamily="34" charset="0"/>
            </a:endParaRPr>
          </a:p>
        </p:txBody>
      </p:sp>
      <p:grpSp>
        <p:nvGrpSpPr>
          <p:cNvPr id="23" name="Group 22"/>
          <p:cNvGrpSpPr/>
          <p:nvPr/>
        </p:nvGrpSpPr>
        <p:grpSpPr>
          <a:xfrm>
            <a:off x="5456067" y="3125346"/>
            <a:ext cx="2493184" cy="960314"/>
            <a:chOff x="1221818" y="-685484"/>
            <a:chExt cx="2702878" cy="960314"/>
          </a:xfrm>
        </p:grpSpPr>
        <p:sp>
          <p:nvSpPr>
            <p:cNvPr id="24" name="Rounded Rectangle 23"/>
            <p:cNvSpPr/>
            <p:nvPr/>
          </p:nvSpPr>
          <p:spPr>
            <a:xfrm>
              <a:off x="1432938" y="-643039"/>
              <a:ext cx="2369273" cy="917869"/>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endParaRPr>
            </a:p>
          </p:txBody>
        </p:sp>
        <p:sp>
          <p:nvSpPr>
            <p:cNvPr id="25" name="TextBox 24"/>
            <p:cNvSpPr txBox="1"/>
            <p:nvPr/>
          </p:nvSpPr>
          <p:spPr>
            <a:xfrm>
              <a:off x="1221818" y="-685484"/>
              <a:ext cx="2702878" cy="923330"/>
            </a:xfrm>
            <a:prstGeom prst="rect">
              <a:avLst/>
            </a:prstGeom>
            <a:noFill/>
          </p:spPr>
          <p:txBody>
            <a:bodyPr wrap="square" rtlCol="0">
              <a:spAutoFit/>
            </a:bodyPr>
            <a:lstStyle>
              <a:defPPr>
                <a:defRPr lang="en-US"/>
              </a:defPPr>
              <a:lvl1pPr>
                <a:defRPr b="1">
                  <a:effectLst>
                    <a:outerShdw blurRad="38100" dist="38100" dir="2700000" algn="tl">
                      <a:srgbClr val="000000">
                        <a:alpha val="43137"/>
                      </a:srgbClr>
                    </a:outerShdw>
                  </a:effectLst>
                  <a:latin typeface="Bookman Old Style" pitchFamily="18" charset="0"/>
                </a:defRPr>
              </a:lvl1pPr>
            </a:lstStyle>
            <a:p>
              <a:pPr algn="ctr"/>
              <a:r>
                <a:rPr lang="en-US" dirty="0" smtClean="0">
                  <a:solidFill>
                    <a:schemeClr val="bg1"/>
                  </a:solidFill>
                  <a:effectLst/>
                  <a:latin typeface="+mn-lt"/>
                </a:rPr>
                <a:t>LICHENS - a </a:t>
              </a:r>
              <a:r>
                <a:rPr lang="en-US" dirty="0">
                  <a:solidFill>
                    <a:schemeClr val="bg1"/>
                  </a:solidFill>
                  <a:effectLst/>
                  <a:latin typeface="+mn-lt"/>
                </a:rPr>
                <a:t>plant belonging </a:t>
              </a:r>
              <a:r>
                <a:rPr lang="en-US" dirty="0" smtClean="0">
                  <a:solidFill>
                    <a:schemeClr val="bg1"/>
                  </a:solidFill>
                  <a:effectLst/>
                  <a:latin typeface="+mn-lt"/>
                </a:rPr>
                <a:t>to the </a:t>
              </a:r>
              <a:r>
                <a:rPr lang="en-US" dirty="0">
                  <a:solidFill>
                    <a:schemeClr val="bg1"/>
                  </a:solidFill>
                  <a:effectLst/>
                  <a:latin typeface="+mn-lt"/>
                </a:rPr>
                <a:t>division </a:t>
              </a:r>
              <a:r>
                <a:rPr lang="en-US" dirty="0" err="1" smtClean="0">
                  <a:solidFill>
                    <a:schemeClr val="bg1"/>
                  </a:solidFill>
                  <a:effectLst/>
                  <a:latin typeface="+mn-lt"/>
                </a:rPr>
                <a:t>Thallophyta</a:t>
              </a:r>
              <a:endParaRPr lang="en-US" dirty="0">
                <a:solidFill>
                  <a:schemeClr val="bg1"/>
                </a:solidFill>
                <a:effectLst/>
                <a:latin typeface="+mn-lt"/>
              </a:endParaRPr>
            </a:p>
          </p:txBody>
        </p:sp>
      </p:grpSp>
      <p:grpSp>
        <p:nvGrpSpPr>
          <p:cNvPr id="28" name="Group 27"/>
          <p:cNvGrpSpPr/>
          <p:nvPr/>
        </p:nvGrpSpPr>
        <p:grpSpPr>
          <a:xfrm>
            <a:off x="5442113" y="4122866"/>
            <a:ext cx="2493184" cy="822708"/>
            <a:chOff x="1221818" y="-595459"/>
            <a:chExt cx="2702878" cy="822708"/>
          </a:xfrm>
        </p:grpSpPr>
        <p:sp>
          <p:nvSpPr>
            <p:cNvPr id="29" name="Rounded Rectangle 28"/>
            <p:cNvSpPr/>
            <p:nvPr/>
          </p:nvSpPr>
          <p:spPr>
            <a:xfrm>
              <a:off x="1490434" y="-595459"/>
              <a:ext cx="2254282" cy="822708"/>
            </a:xfrm>
            <a:prstGeom prst="roundRect">
              <a:avLst/>
            </a:prstGeom>
            <a:solidFill>
              <a:srgbClr val="FF0000">
                <a:alpha val="66000"/>
              </a:srgbClr>
            </a:solidFill>
            <a:ln>
              <a:noFill/>
              <a:headEnd/>
              <a:tailEnd/>
            </a:ln>
            <a:effectLst>
              <a:outerShdw blurRad="57785" dist="33020" dir="3180000" algn="ctr">
                <a:srgbClr val="000000">
                  <a:alpha val="30000"/>
                </a:srgbClr>
              </a:outerShdw>
            </a:effectLst>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endParaRPr>
            </a:p>
          </p:txBody>
        </p:sp>
        <p:sp>
          <p:nvSpPr>
            <p:cNvPr id="30" name="TextBox 29"/>
            <p:cNvSpPr txBox="1"/>
            <p:nvPr/>
          </p:nvSpPr>
          <p:spPr>
            <a:xfrm>
              <a:off x="1221818" y="-537200"/>
              <a:ext cx="2702878" cy="646331"/>
            </a:xfrm>
            <a:prstGeom prst="rect">
              <a:avLst/>
            </a:prstGeom>
            <a:noFill/>
          </p:spPr>
          <p:txBody>
            <a:bodyPr wrap="square" rtlCol="0">
              <a:spAutoFit/>
            </a:bodyPr>
            <a:lstStyle>
              <a:defPPr>
                <a:defRPr lang="en-US"/>
              </a:defPPr>
              <a:lvl1pPr>
                <a:defRPr b="1">
                  <a:effectLst>
                    <a:outerShdw blurRad="38100" dist="38100" dir="2700000" algn="tl">
                      <a:srgbClr val="000000">
                        <a:alpha val="43137"/>
                      </a:srgbClr>
                    </a:outerShdw>
                  </a:effectLst>
                  <a:latin typeface="Bookman Old Style" pitchFamily="18" charset="0"/>
                </a:defRPr>
              </a:lvl1pPr>
            </a:lstStyle>
            <a:p>
              <a:pPr algn="ctr"/>
              <a:r>
                <a:rPr lang="en-US" dirty="0" smtClean="0">
                  <a:solidFill>
                    <a:schemeClr val="bg1"/>
                  </a:solidFill>
                  <a:effectLst/>
                  <a:latin typeface="+mn-lt"/>
                </a:rPr>
                <a:t>Colour of Litmus solution is PURPLE</a:t>
              </a:r>
              <a:endParaRPr lang="en-US" dirty="0">
                <a:solidFill>
                  <a:schemeClr val="bg1"/>
                </a:solidFill>
                <a:effectLst/>
                <a:latin typeface="+mn-lt"/>
              </a:endParaRPr>
            </a:p>
          </p:txBody>
        </p:sp>
      </p:grpSp>
      <p:sp>
        <p:nvSpPr>
          <p:cNvPr id="26" name="Content Placeholder 2"/>
          <p:cNvSpPr txBox="1">
            <a:spLocks/>
          </p:cNvSpPr>
          <p:nvPr/>
        </p:nvSpPr>
        <p:spPr>
          <a:xfrm>
            <a:off x="3790019" y="345095"/>
            <a:ext cx="1563963" cy="461665"/>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sz="2400" dirty="0">
                <a:solidFill>
                  <a:srgbClr val="FFFF00"/>
                </a:solidFill>
                <a:latin typeface="HandelGotDBol"/>
              </a:rPr>
              <a:t>LITMUS</a:t>
            </a:r>
          </a:p>
        </p:txBody>
      </p:sp>
      <p:sp>
        <p:nvSpPr>
          <p:cNvPr id="5" name="TextBox 4"/>
          <p:cNvSpPr txBox="1"/>
          <p:nvPr/>
        </p:nvSpPr>
        <p:spPr>
          <a:xfrm>
            <a:off x="600529" y="2479329"/>
            <a:ext cx="3701141" cy="400110"/>
          </a:xfrm>
          <a:prstGeom prst="rect">
            <a:avLst/>
          </a:prstGeom>
          <a:noFill/>
        </p:spPr>
        <p:txBody>
          <a:bodyPr wrap="square" rtlCol="0">
            <a:spAutoFit/>
          </a:bodyPr>
          <a:lstStyle/>
          <a:p>
            <a:r>
              <a:rPr lang="en-US" sz="2000" b="1" dirty="0" smtClean="0">
                <a:effectLst>
                  <a:glow rad="101600">
                    <a:srgbClr val="FFFF00">
                      <a:alpha val="60000"/>
                    </a:srgbClr>
                  </a:glow>
                </a:effectLst>
              </a:rPr>
              <a:t>Obtained from plants </a:t>
            </a:r>
            <a:r>
              <a:rPr lang="en-US" sz="2000" b="1" dirty="0">
                <a:effectLst>
                  <a:glow rad="101600">
                    <a:srgbClr val="FFFF00">
                      <a:alpha val="60000"/>
                    </a:srgbClr>
                  </a:glow>
                </a:effectLst>
              </a:rPr>
              <a:t>–</a:t>
            </a:r>
            <a:r>
              <a:rPr lang="en-US" sz="2000" b="1" dirty="0" smtClean="0">
                <a:effectLst>
                  <a:glow rad="101600">
                    <a:srgbClr val="FFFF00">
                      <a:alpha val="60000"/>
                    </a:srgbClr>
                  </a:glow>
                </a:effectLst>
              </a:rPr>
              <a:t> </a:t>
            </a:r>
            <a:r>
              <a:rPr lang="en-US" sz="2000" b="1" dirty="0" smtClean="0">
                <a:solidFill>
                  <a:schemeClr val="bg1"/>
                </a:solidFill>
              </a:rPr>
              <a:t>LICHENS.</a:t>
            </a:r>
            <a:endParaRPr lang="en-US" sz="2000" b="1" dirty="0">
              <a:solidFill>
                <a:schemeClr val="bg1"/>
              </a:solidFill>
            </a:endParaRPr>
          </a:p>
        </p:txBody>
      </p:sp>
    </p:spTree>
    <p:extLst>
      <p:ext uri="{BB962C8B-B14F-4D97-AF65-F5344CB8AC3E}">
        <p14:creationId xmlns:p14="http://schemas.microsoft.com/office/powerpoint/2010/main" val="6061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10"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0"/>
                                        </p:tgtEl>
                                        <p:attrNameLst>
                                          <p:attrName>style.visibility</p:attrName>
                                        </p:attrNameLst>
                                      </p:cBhvr>
                                      <p:to>
                                        <p:strVal val="visible"/>
                                      </p:to>
                                    </p:set>
                                    <p:animEffect transition="in" filter="fade">
                                      <p:cBhvr>
                                        <p:cTn id="17" dur="500"/>
                                        <p:tgtEl>
                                          <p:spTgt spid="1229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0-#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0-#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0-#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0-#ppt_w/2"/>
                                          </p:val>
                                        </p:tav>
                                        <p:tav tm="100000">
                                          <p:val>
                                            <p:strVal val="#ppt_x"/>
                                          </p:val>
                                        </p:tav>
                                      </p:tavLst>
                                    </p:anim>
                                    <p:anim calcmode="lin" valueType="num">
                                      <p:cBhvr additive="base">
                                        <p:cTn id="43"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arn(inVertical)">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47" presetClass="entr" presetSubtype="0" fill="hold" nodeType="clickEffect">
                                  <p:stCondLst>
                                    <p:cond delay="0"/>
                                  </p:stCondLst>
                                  <p:childTnLst>
                                    <p:set>
                                      <p:cBhvr>
                                        <p:cTn id="52" dur="1" fill="hold">
                                          <p:stCondLst>
                                            <p:cond delay="0"/>
                                          </p:stCondLst>
                                        </p:cTn>
                                        <p:tgtEl>
                                          <p:spTgt spid="4099"/>
                                        </p:tgtEl>
                                        <p:attrNameLst>
                                          <p:attrName>style.visibility</p:attrName>
                                        </p:attrNameLst>
                                      </p:cBhvr>
                                      <p:to>
                                        <p:strVal val="visible"/>
                                      </p:to>
                                    </p:set>
                                    <p:animEffect transition="in" filter="fade">
                                      <p:cBhvr>
                                        <p:cTn id="53" dur="1000"/>
                                        <p:tgtEl>
                                          <p:spTgt spid="4099"/>
                                        </p:tgtEl>
                                      </p:cBhvr>
                                    </p:animEffect>
                                    <p:anim calcmode="lin" valueType="num">
                                      <p:cBhvr>
                                        <p:cTn id="54" dur="1000" fill="hold"/>
                                        <p:tgtEl>
                                          <p:spTgt spid="4099"/>
                                        </p:tgtEl>
                                        <p:attrNameLst>
                                          <p:attrName>ppt_x</p:attrName>
                                        </p:attrNameLst>
                                      </p:cBhvr>
                                      <p:tavLst>
                                        <p:tav tm="0">
                                          <p:val>
                                            <p:strVal val="#ppt_x"/>
                                          </p:val>
                                        </p:tav>
                                        <p:tav tm="100000">
                                          <p:val>
                                            <p:strVal val="#ppt_x"/>
                                          </p:val>
                                        </p:tav>
                                      </p:tavLst>
                                    </p:anim>
                                    <p:anim calcmode="lin" valueType="num">
                                      <p:cBhvr>
                                        <p:cTn id="55"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4" grpId="0"/>
      <p:bldP spid="11" grpId="0" animBg="1"/>
      <p:bldP spid="31" grpId="0"/>
      <p:bldP spid="26" grpId="0" animBg="1"/>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D:\shahzad\Background\1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5"/>
            <a:ext cx="9144000" cy="514041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509898" y="1019175"/>
            <a:ext cx="4519302" cy="656886"/>
            <a:chOff x="509898" y="819150"/>
            <a:chExt cx="4519302" cy="656886"/>
          </a:xfrm>
        </p:grpSpPr>
        <p:sp>
          <p:nvSpPr>
            <p:cNvPr id="3" name="Rounded Rectangle 2"/>
            <p:cNvSpPr/>
            <p:nvPr/>
          </p:nvSpPr>
          <p:spPr>
            <a:xfrm>
              <a:off x="509898" y="819150"/>
              <a:ext cx="4290702" cy="633088"/>
            </a:xfrm>
            <a:prstGeom prst="roundRect">
              <a:avLst/>
            </a:prstGeom>
            <a:gradFill flip="none" rotWithShape="1">
              <a:gsLst>
                <a:gs pos="16000">
                  <a:srgbClr val="FFFF66"/>
                </a:gs>
                <a:gs pos="56000">
                  <a:schemeClr val="bg1"/>
                </a:gs>
                <a:gs pos="100000">
                  <a:schemeClr val="bg1"/>
                </a:gs>
              </a:gsLst>
              <a:path path="circle">
                <a:fillToRect l="100000" t="100000"/>
              </a:path>
              <a:tileRect r="-100000" b="-100000"/>
            </a:gradFill>
            <a:ln>
              <a:noFill/>
            </a:ln>
          </p:spPr>
          <p:style>
            <a:lnRef idx="2">
              <a:schemeClr val="dk1"/>
            </a:lnRef>
            <a:fillRef idx="1">
              <a:schemeClr val="lt1"/>
            </a:fillRef>
            <a:effectRef idx="0">
              <a:schemeClr val="dk1"/>
            </a:effectRef>
            <a:fontRef idx="minor">
              <a:schemeClr val="dk1"/>
            </a:fontRef>
          </p:style>
          <p:txBody>
            <a:bodyPr wrap="square">
              <a:spAutoFit/>
            </a:bodyPr>
            <a:lstStyle/>
            <a:p>
              <a:endParaRPr lang="en-US" b="1">
                <a:ln w="18415" cmpd="sng">
                  <a:solidFill>
                    <a:srgbClr val="FFFFFF"/>
                  </a:solidFill>
                  <a:prstDash val="solid"/>
                </a:ln>
                <a:solidFill>
                  <a:srgbClr val="080808"/>
                </a:solidFill>
                <a:latin typeface="Britannic Bold" panose="020B0903060703020204" pitchFamily="34" charset="0"/>
                <a:ea typeface="Arial Unicode MS" panose="020B0604020202020204" pitchFamily="34" charset="-128"/>
                <a:cs typeface="Arial Unicode MS" panose="020B0604020202020204" pitchFamily="34" charset="-128"/>
              </a:endParaRPr>
            </a:p>
          </p:txBody>
        </p:sp>
        <p:sp>
          <p:nvSpPr>
            <p:cNvPr id="4" name="TextBox 3"/>
            <p:cNvSpPr txBox="1"/>
            <p:nvPr/>
          </p:nvSpPr>
          <p:spPr bwMode="auto">
            <a:xfrm>
              <a:off x="533400" y="829705"/>
              <a:ext cx="4495800" cy="646331"/>
            </a:xfrm>
            <a:prstGeom prst="rect">
              <a:avLst/>
            </a:prstGeom>
            <a:noFill/>
            <a:ln w="9525">
              <a:noFill/>
              <a:miter lim="800000"/>
              <a:headEnd/>
              <a:tailEnd/>
            </a:ln>
            <a:effectLst/>
          </p:spPr>
          <p:txBody>
            <a:bodyPr wrap="square" rtlCol="0">
              <a:spAutoFit/>
            </a:bodyPr>
            <a:lstStyle/>
            <a:p>
              <a:r>
                <a:rPr lang="en-US" b="1" dirty="0" smtClean="0"/>
                <a:t>It is use </a:t>
              </a:r>
              <a:r>
                <a:rPr lang="en-US" b="1" dirty="0"/>
                <a:t>as plaster for </a:t>
              </a:r>
              <a:r>
                <a:rPr lang="en-US" b="1" dirty="0" smtClean="0"/>
                <a:t>supporting fractured </a:t>
              </a:r>
              <a:r>
                <a:rPr lang="en-US" b="1" dirty="0"/>
                <a:t>bones in the right position.</a:t>
              </a:r>
              <a:endParaRPr kumimoji="1" lang="en-US" b="1" dirty="0" smtClean="0">
                <a:solidFill>
                  <a:srgbClr val="000099"/>
                </a:solidFill>
                <a:latin typeface="Bookman Old Style" pitchFamily="18" charset="0"/>
              </a:endParaRPr>
            </a:p>
          </p:txBody>
        </p:sp>
      </p:grpSp>
      <p:grpSp>
        <p:nvGrpSpPr>
          <p:cNvPr id="15" name="Group 14"/>
          <p:cNvGrpSpPr/>
          <p:nvPr/>
        </p:nvGrpSpPr>
        <p:grpSpPr>
          <a:xfrm>
            <a:off x="509897" y="1720031"/>
            <a:ext cx="3638085" cy="429466"/>
            <a:chOff x="509897" y="1520006"/>
            <a:chExt cx="3638085" cy="429466"/>
          </a:xfrm>
        </p:grpSpPr>
        <p:sp>
          <p:nvSpPr>
            <p:cNvPr id="5" name="Rounded Rectangle 4"/>
            <p:cNvSpPr/>
            <p:nvPr/>
          </p:nvSpPr>
          <p:spPr>
            <a:xfrm>
              <a:off x="509897" y="1520006"/>
              <a:ext cx="3638085" cy="429466"/>
            </a:xfrm>
            <a:prstGeom prst="roundRect">
              <a:avLst/>
            </a:prstGeom>
            <a:gradFill flip="none" rotWithShape="1">
              <a:gsLst>
                <a:gs pos="16000">
                  <a:srgbClr val="FFFF66"/>
                </a:gs>
                <a:gs pos="56000">
                  <a:schemeClr val="bg1"/>
                </a:gs>
                <a:gs pos="100000">
                  <a:schemeClr val="bg1"/>
                </a:gs>
              </a:gsLst>
              <a:path path="circle">
                <a:fillToRect l="100000" t="100000"/>
              </a:path>
              <a:tileRect r="-100000" b="-100000"/>
            </a:gradFill>
            <a:ln>
              <a:noFill/>
            </a:ln>
          </p:spPr>
          <p:style>
            <a:lnRef idx="2">
              <a:schemeClr val="dk1"/>
            </a:lnRef>
            <a:fillRef idx="1">
              <a:schemeClr val="lt1"/>
            </a:fillRef>
            <a:effectRef idx="0">
              <a:schemeClr val="dk1"/>
            </a:effectRef>
            <a:fontRef idx="minor">
              <a:schemeClr val="dk1"/>
            </a:fontRef>
          </p:style>
          <p:txBody>
            <a:bodyPr wrap="square">
              <a:spAutoFit/>
            </a:bodyPr>
            <a:lstStyle/>
            <a:p>
              <a:endParaRPr lang="en-US" b="1">
                <a:ln w="18415" cmpd="sng">
                  <a:solidFill>
                    <a:srgbClr val="FFFFFF"/>
                  </a:solidFill>
                  <a:prstDash val="solid"/>
                </a:ln>
                <a:solidFill>
                  <a:srgbClr val="080808"/>
                </a:solidFill>
                <a:latin typeface="Britannic Bold" panose="020B0903060703020204" pitchFamily="34" charset="0"/>
                <a:ea typeface="Arial Unicode MS" panose="020B0604020202020204" pitchFamily="34" charset="-128"/>
                <a:cs typeface="Arial Unicode MS" panose="020B0604020202020204" pitchFamily="34" charset="-128"/>
              </a:endParaRPr>
            </a:p>
          </p:txBody>
        </p:sp>
        <p:sp>
          <p:nvSpPr>
            <p:cNvPr id="6" name="TextBox 5"/>
            <p:cNvSpPr txBox="1"/>
            <p:nvPr/>
          </p:nvSpPr>
          <p:spPr bwMode="auto">
            <a:xfrm>
              <a:off x="533401" y="1549220"/>
              <a:ext cx="2667000" cy="369332"/>
            </a:xfrm>
            <a:prstGeom prst="rect">
              <a:avLst/>
            </a:prstGeom>
            <a:noFill/>
            <a:ln w="9525">
              <a:noFill/>
              <a:miter lim="800000"/>
              <a:headEnd/>
              <a:tailEnd/>
            </a:ln>
            <a:effectLst/>
          </p:spPr>
          <p:txBody>
            <a:bodyPr wrap="square" rtlCol="0">
              <a:spAutoFit/>
            </a:bodyPr>
            <a:lstStyle/>
            <a:p>
              <a:r>
                <a:rPr lang="en-US" b="1" dirty="0" smtClean="0"/>
                <a:t>It is </a:t>
              </a:r>
              <a:r>
                <a:rPr lang="en-US" b="1" dirty="0"/>
                <a:t>used for making </a:t>
              </a:r>
              <a:r>
                <a:rPr lang="en-US" b="1" dirty="0" smtClean="0"/>
                <a:t>toys.</a:t>
              </a:r>
              <a:endParaRPr kumimoji="1" lang="en-US" b="1" dirty="0" smtClean="0">
                <a:solidFill>
                  <a:srgbClr val="000099"/>
                </a:solidFill>
                <a:latin typeface="Bookman Old Style" pitchFamily="18" charset="0"/>
              </a:endParaRPr>
            </a:p>
          </p:txBody>
        </p:sp>
      </p:grpSp>
      <p:grpSp>
        <p:nvGrpSpPr>
          <p:cNvPr id="16" name="Group 15"/>
          <p:cNvGrpSpPr/>
          <p:nvPr/>
        </p:nvGrpSpPr>
        <p:grpSpPr>
          <a:xfrm>
            <a:off x="509897" y="2247028"/>
            <a:ext cx="3638085" cy="442480"/>
            <a:chOff x="509897" y="2047003"/>
            <a:chExt cx="3638085" cy="442480"/>
          </a:xfrm>
        </p:grpSpPr>
        <p:sp>
          <p:nvSpPr>
            <p:cNvPr id="7" name="Rounded Rectangle 6"/>
            <p:cNvSpPr/>
            <p:nvPr/>
          </p:nvSpPr>
          <p:spPr>
            <a:xfrm>
              <a:off x="509897" y="2047003"/>
              <a:ext cx="3638085" cy="442480"/>
            </a:xfrm>
            <a:prstGeom prst="roundRect">
              <a:avLst/>
            </a:prstGeom>
            <a:gradFill flip="none" rotWithShape="1">
              <a:gsLst>
                <a:gs pos="16000">
                  <a:srgbClr val="FFFF66"/>
                </a:gs>
                <a:gs pos="56000">
                  <a:schemeClr val="bg1"/>
                </a:gs>
                <a:gs pos="100000">
                  <a:schemeClr val="bg1"/>
                </a:gs>
              </a:gsLst>
              <a:path path="circle">
                <a:fillToRect l="100000" t="100000"/>
              </a:path>
              <a:tileRect r="-100000" b="-100000"/>
            </a:gradFill>
            <a:ln>
              <a:noFill/>
            </a:ln>
          </p:spPr>
          <p:style>
            <a:lnRef idx="2">
              <a:schemeClr val="dk1"/>
            </a:lnRef>
            <a:fillRef idx="1">
              <a:schemeClr val="lt1"/>
            </a:fillRef>
            <a:effectRef idx="0">
              <a:schemeClr val="dk1"/>
            </a:effectRef>
            <a:fontRef idx="minor">
              <a:schemeClr val="dk1"/>
            </a:fontRef>
          </p:style>
          <p:txBody>
            <a:bodyPr wrap="square">
              <a:spAutoFit/>
            </a:bodyPr>
            <a:lstStyle/>
            <a:p>
              <a:endParaRPr lang="en-US" b="1">
                <a:ln w="18415" cmpd="sng">
                  <a:solidFill>
                    <a:srgbClr val="FFFFFF"/>
                  </a:solidFill>
                  <a:prstDash val="solid"/>
                </a:ln>
                <a:solidFill>
                  <a:srgbClr val="080808"/>
                </a:solidFill>
                <a:latin typeface="Britannic Bold" panose="020B0903060703020204" pitchFamily="34" charset="0"/>
                <a:ea typeface="Arial Unicode MS" panose="020B0604020202020204" pitchFamily="34" charset="-128"/>
                <a:cs typeface="Arial Unicode MS" panose="020B0604020202020204" pitchFamily="34" charset="-128"/>
              </a:endParaRPr>
            </a:p>
          </p:txBody>
        </p:sp>
        <p:sp>
          <p:nvSpPr>
            <p:cNvPr id="8" name="TextBox 7"/>
            <p:cNvSpPr txBox="1"/>
            <p:nvPr/>
          </p:nvSpPr>
          <p:spPr bwMode="auto">
            <a:xfrm>
              <a:off x="533400" y="2095424"/>
              <a:ext cx="3581400" cy="369332"/>
            </a:xfrm>
            <a:prstGeom prst="rect">
              <a:avLst/>
            </a:prstGeom>
            <a:noFill/>
            <a:ln w="9525">
              <a:noFill/>
              <a:miter lim="800000"/>
              <a:headEnd/>
              <a:tailEnd/>
            </a:ln>
            <a:effectLst/>
          </p:spPr>
          <p:txBody>
            <a:bodyPr wrap="square" rtlCol="0">
              <a:spAutoFit/>
            </a:bodyPr>
            <a:lstStyle/>
            <a:p>
              <a:r>
                <a:rPr lang="en-US" b="1" dirty="0" smtClean="0"/>
                <a:t>It is </a:t>
              </a:r>
              <a:r>
                <a:rPr lang="en-US" b="1" dirty="0"/>
                <a:t>use </a:t>
              </a:r>
              <a:r>
                <a:rPr lang="en-US" b="1" dirty="0" smtClean="0"/>
                <a:t>as materials </a:t>
              </a:r>
              <a:r>
                <a:rPr lang="en-US" b="1" dirty="0"/>
                <a:t>for decoration</a:t>
              </a:r>
              <a:endParaRPr kumimoji="1" lang="en-US" b="1" dirty="0" smtClean="0">
                <a:solidFill>
                  <a:srgbClr val="000099"/>
                </a:solidFill>
                <a:latin typeface="Bookman Old Style" pitchFamily="18" charset="0"/>
              </a:endParaRPr>
            </a:p>
          </p:txBody>
        </p:sp>
      </p:grpSp>
      <p:grpSp>
        <p:nvGrpSpPr>
          <p:cNvPr id="17" name="Group 16"/>
          <p:cNvGrpSpPr/>
          <p:nvPr/>
        </p:nvGrpSpPr>
        <p:grpSpPr>
          <a:xfrm>
            <a:off x="509898" y="2795137"/>
            <a:ext cx="3757302" cy="438099"/>
            <a:chOff x="509898" y="2595112"/>
            <a:chExt cx="3757302" cy="438099"/>
          </a:xfrm>
        </p:grpSpPr>
        <p:sp>
          <p:nvSpPr>
            <p:cNvPr id="9" name="Rounded Rectangle 8"/>
            <p:cNvSpPr/>
            <p:nvPr/>
          </p:nvSpPr>
          <p:spPr>
            <a:xfrm>
              <a:off x="509898" y="2595112"/>
              <a:ext cx="3638084" cy="438099"/>
            </a:xfrm>
            <a:prstGeom prst="roundRect">
              <a:avLst/>
            </a:prstGeom>
            <a:gradFill flip="none" rotWithShape="1">
              <a:gsLst>
                <a:gs pos="16000">
                  <a:srgbClr val="FFFF66"/>
                </a:gs>
                <a:gs pos="56000">
                  <a:schemeClr val="bg1"/>
                </a:gs>
                <a:gs pos="100000">
                  <a:schemeClr val="bg1"/>
                </a:gs>
              </a:gsLst>
              <a:path path="circle">
                <a:fillToRect l="100000" t="100000"/>
              </a:path>
              <a:tileRect r="-100000" b="-100000"/>
            </a:gradFill>
            <a:ln>
              <a:noFill/>
            </a:ln>
          </p:spPr>
          <p:style>
            <a:lnRef idx="2">
              <a:schemeClr val="dk1"/>
            </a:lnRef>
            <a:fillRef idx="1">
              <a:schemeClr val="lt1"/>
            </a:fillRef>
            <a:effectRef idx="0">
              <a:schemeClr val="dk1"/>
            </a:effectRef>
            <a:fontRef idx="minor">
              <a:schemeClr val="dk1"/>
            </a:fontRef>
          </p:style>
          <p:txBody>
            <a:bodyPr wrap="square">
              <a:spAutoFit/>
            </a:bodyPr>
            <a:lstStyle/>
            <a:p>
              <a:endParaRPr lang="en-US" b="1">
                <a:ln w="18415" cmpd="sng">
                  <a:solidFill>
                    <a:srgbClr val="FFFFFF"/>
                  </a:solidFill>
                  <a:prstDash val="solid"/>
                </a:ln>
                <a:solidFill>
                  <a:srgbClr val="080808"/>
                </a:solidFill>
                <a:latin typeface="Britannic Bold" panose="020B0903060703020204" pitchFamily="34" charset="0"/>
                <a:ea typeface="Arial Unicode MS" panose="020B0604020202020204" pitchFamily="34" charset="-128"/>
                <a:cs typeface="Arial Unicode MS" panose="020B0604020202020204" pitchFamily="34" charset="-128"/>
              </a:endParaRPr>
            </a:p>
          </p:txBody>
        </p:sp>
        <p:sp>
          <p:nvSpPr>
            <p:cNvPr id="10" name="TextBox 9"/>
            <p:cNvSpPr txBox="1"/>
            <p:nvPr/>
          </p:nvSpPr>
          <p:spPr bwMode="auto">
            <a:xfrm>
              <a:off x="533400" y="2641342"/>
              <a:ext cx="3733800" cy="369332"/>
            </a:xfrm>
            <a:prstGeom prst="rect">
              <a:avLst/>
            </a:prstGeom>
            <a:noFill/>
            <a:ln w="9525">
              <a:noFill/>
              <a:miter lim="800000"/>
              <a:headEnd/>
              <a:tailEnd/>
            </a:ln>
            <a:effectLst/>
          </p:spPr>
          <p:txBody>
            <a:bodyPr wrap="square" rtlCol="0">
              <a:spAutoFit/>
            </a:bodyPr>
            <a:lstStyle/>
            <a:p>
              <a:r>
                <a:rPr lang="en-US" b="1" dirty="0" smtClean="0"/>
                <a:t>It is </a:t>
              </a:r>
              <a:r>
                <a:rPr lang="en-US" b="1" dirty="0"/>
                <a:t>use for making surfaces smooth.</a:t>
              </a:r>
              <a:endParaRPr kumimoji="1" lang="en-US" b="1" dirty="0" smtClean="0">
                <a:solidFill>
                  <a:srgbClr val="000099"/>
                </a:solidFill>
                <a:latin typeface="Bookman Old Style" pitchFamily="18" charset="0"/>
              </a:endParaRPr>
            </a:p>
          </p:txBody>
        </p:sp>
      </p:grpSp>
      <p:pic>
        <p:nvPicPr>
          <p:cNvPr id="20" name="Picture 3" descr="C:\Users\200721\Desktop\plaster toy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215662"/>
            <a:ext cx="2438400" cy="229774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005" y="2761003"/>
            <a:ext cx="2218560" cy="2040408"/>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3" name="Picture 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4961" y="2761002"/>
            <a:ext cx="2206044" cy="2040408"/>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20285" y="2757850"/>
            <a:ext cx="2242440" cy="2056818"/>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1" name="Content Placeholder 2"/>
          <p:cNvSpPr txBox="1">
            <a:spLocks/>
          </p:cNvSpPr>
          <p:nvPr/>
        </p:nvSpPr>
        <p:spPr>
          <a:xfrm>
            <a:off x="1949177" y="257175"/>
            <a:ext cx="5245647" cy="52322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r>
              <a:rPr lang="en-US" sz="2800" dirty="0" smtClean="0">
                <a:solidFill>
                  <a:srgbClr val="FFFF00"/>
                </a:solidFill>
                <a:latin typeface="HandelGotDBol"/>
              </a:rPr>
              <a:t>USES OF PLASTER OF PARIS  </a:t>
            </a:r>
            <a:endParaRPr lang="en-US" altLang="en-US" sz="2800" dirty="0">
              <a:solidFill>
                <a:srgbClr val="FFFF00"/>
              </a:solidFill>
              <a:latin typeface="HandelGotDBol"/>
            </a:endParaRPr>
          </a:p>
        </p:txBody>
      </p:sp>
    </p:spTree>
    <p:extLst>
      <p:ext uri="{BB962C8B-B14F-4D97-AF65-F5344CB8AC3E}">
        <p14:creationId xmlns:p14="http://schemas.microsoft.com/office/powerpoint/2010/main" val="4271597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wipe(left)">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ppt_x</p:attrName>
                                        </p:attrNameLst>
                                      </p:cBhvr>
                                      <p:tavLst>
                                        <p:tav tm="0">
                                          <p:val>
                                            <p:strVal val="#ppt_x-#ppt_w*1.125000"/>
                                          </p:val>
                                        </p:tav>
                                        <p:tav tm="100000">
                                          <p:val>
                                            <p:strVal val="#ppt_x"/>
                                          </p:val>
                                        </p:tav>
                                      </p:tavLst>
                                    </p:anim>
                                    <p:animEffect transition="in" filter="wipe(righ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ppt_x"/>
                                          </p:val>
                                        </p:tav>
                                        <p:tav tm="100000">
                                          <p:val>
                                            <p:strVal val="#ppt_x"/>
                                          </p:val>
                                        </p:tav>
                                      </p:tavLst>
                                    </p:anim>
                                    <p:anim calcmode="lin" valueType="num">
                                      <p:cBhvr additive="base">
                                        <p:cTn id="39" dur="500" fill="hold"/>
                                        <p:tgtEl>
                                          <p:spTgt spid="22"/>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22"/>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3"/>
                                        </p:tgtEl>
                                        <p:attrNameLst>
                                          <p:attrName>style.visibility</p:attrName>
                                        </p:attrNameLst>
                                      </p:cBhvr>
                                      <p:to>
                                        <p:strVal val="hidden"/>
                                      </p:to>
                                    </p:set>
                                  </p:childTnLst>
                                </p:cTn>
                              </p:par>
                              <p:par>
                                <p:cTn id="50" presetID="22" presetClass="entr" presetSubtype="8"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0" y="2187029"/>
            <a:ext cx="457200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smtClean="0"/>
              <a:t>Thank You</a:t>
            </a:r>
            <a:endParaRPr lang="en-US" sz="4400" b="1" dirty="0"/>
          </a:p>
        </p:txBody>
      </p:sp>
    </p:spTree>
    <p:extLst>
      <p:ext uri="{BB962C8B-B14F-4D97-AF65-F5344CB8AC3E}">
        <p14:creationId xmlns:p14="http://schemas.microsoft.com/office/powerpoint/2010/main" val="178096275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p:cNvGrpSpPr/>
          <p:nvPr/>
        </p:nvGrpSpPr>
        <p:grpSpPr>
          <a:xfrm>
            <a:off x="-979822" y="-19049"/>
            <a:ext cx="11642408" cy="5486399"/>
            <a:chOff x="-979822" y="-19049"/>
            <a:chExt cx="11642408" cy="5486399"/>
          </a:xfrm>
        </p:grpSpPr>
        <p:pic>
          <p:nvPicPr>
            <p:cNvPr id="132" name="Picture 131"/>
            <p:cNvPicPr>
              <a:picLocks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7639"/>
            <a:stretch/>
          </p:blipFill>
          <p:spPr bwMode="auto">
            <a:xfrm>
              <a:off x="-979822" y="-19049"/>
              <a:ext cx="11642408" cy="5486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 name="Picture 132" descr="\\192.168.1.34\mt_school\afeez shaikh\chemistry tabu\test-tube-flask.png"/>
            <p:cNvPicPr>
              <a:picLocks noChangeAspect="1" noChangeArrowheads="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33425" r="33150"/>
            <a:stretch/>
          </p:blipFill>
          <p:spPr bwMode="auto">
            <a:xfrm>
              <a:off x="461963" y="581024"/>
              <a:ext cx="415689" cy="69956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descr="Related image"/>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5005" y="1581150"/>
              <a:ext cx="1555214" cy="7776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5" name="Picture 134" descr="\\192.168.1.34\mt_school\afeez shaikh\chemistry tabu\microscope.png"/>
            <p:cNvPicPr>
              <a:picLocks noChangeAspect="1" noChangeArrowheads="1"/>
            </p:cNvPicPr>
            <p:nvPr/>
          </p:nvPicPr>
          <p:blipFill rotWithShape="1">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l="30000" r="31466"/>
            <a:stretch/>
          </p:blipFill>
          <p:spPr bwMode="auto">
            <a:xfrm>
              <a:off x="2391556" y="1288989"/>
              <a:ext cx="688608" cy="1005179"/>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35" descr="\\192.168.1.34\mt_school\afeez shaikh\chemistry tabu\test-tube.png"/>
            <p:cNvPicPr>
              <a:picLocks noChangeAspect="1" noChangeArrowheads="1"/>
            </p:cNvPicPr>
            <p:nvPr/>
          </p:nvPicPr>
          <p:blipFill rotWithShape="1">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l="30500" r="24133"/>
            <a:stretch/>
          </p:blipFill>
          <p:spPr bwMode="auto">
            <a:xfrm>
              <a:off x="1215317" y="576269"/>
              <a:ext cx="459177" cy="569339"/>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descr="\\192.168.1.34\mt_school\afeez shaikh\chemistry tabu\testube-2.png"/>
            <p:cNvPicPr>
              <a:picLocks noChangeAspect="1" noChangeArrowheads="1"/>
            </p:cNvPicPr>
            <p:nvPr/>
          </p:nvPicPr>
          <p:blipFill rotWithShape="1">
            <a:blip r:embed="rId11" cstate="print">
              <a:duotone>
                <a:schemeClr val="accent1">
                  <a:shade val="45000"/>
                  <a:satMod val="135000"/>
                </a:schemeClr>
                <a:prstClr val="white"/>
              </a:duotone>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l="11282" t="20630" r="11867" b="16259"/>
            <a:stretch/>
          </p:blipFill>
          <p:spPr bwMode="auto">
            <a:xfrm>
              <a:off x="6959298" y="590550"/>
              <a:ext cx="1337697" cy="61792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1" descr="Image result for chemistry lab instrument png"/>
            <p:cNvPicPr>
              <a:picLocks noChangeAspect="1" noChangeArrowheads="1"/>
            </p:cNvPicPr>
            <p:nvPr/>
          </p:nvPicPr>
          <p:blipFill>
            <a:blip r:embed="rId13" cstate="print">
              <a:duotone>
                <a:schemeClr val="accent1">
                  <a:shade val="45000"/>
                  <a:satMod val="135000"/>
                </a:schemeClr>
                <a:prstClr val="white"/>
              </a:duotone>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5863311" y="638175"/>
              <a:ext cx="492841" cy="53478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3" descr="\\192.168.1.34\mt_school\afeez shaikh\chemistry tabu\funnel.png"/>
            <p:cNvPicPr>
              <a:picLocks noChangeAspect="1" noChangeArrowheads="1"/>
            </p:cNvPicPr>
            <p:nvPr/>
          </p:nvPicPr>
          <p:blipFill rotWithShape="1">
            <a:blip r:embed="rId15" cstate="print">
              <a:duotone>
                <a:schemeClr val="accent1">
                  <a:shade val="45000"/>
                  <a:satMod val="135000"/>
                </a:schemeClr>
                <a:prstClr val="white"/>
              </a:duotone>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rcRect l="35790" t="36696" r="39560"/>
            <a:stretch/>
          </p:blipFill>
          <p:spPr bwMode="auto">
            <a:xfrm>
              <a:off x="1697837" y="1123950"/>
              <a:ext cx="335756" cy="567422"/>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 descr="Image result for distilled water png"/>
            <p:cNvPicPr>
              <a:picLocks noChangeAspect="1" noChangeArrowheads="1"/>
            </p:cNvPicPr>
            <p:nvPr/>
          </p:nvPicPr>
          <p:blipFill>
            <a:blip r:embed="rId17" cstate="print">
              <a:duotone>
                <a:schemeClr val="accent1">
                  <a:shade val="45000"/>
                  <a:satMod val="135000"/>
                </a:schemeClr>
                <a:prstClr val="white"/>
              </a:duotone>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5847240" y="1228725"/>
              <a:ext cx="467835" cy="467835"/>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5" descr="Image result for wash bottle png"/>
            <p:cNvPicPr>
              <a:picLocks noChangeAspect="1" noChangeArrowheads="1"/>
            </p:cNvPicPr>
            <p:nvPr/>
          </p:nvPicPr>
          <p:blipFill>
            <a:blip r:embed="rId19" cstate="print">
              <a:duotone>
                <a:schemeClr val="accent1">
                  <a:shade val="45000"/>
                  <a:satMod val="135000"/>
                </a:schemeClr>
                <a:prstClr val="white"/>
              </a:duotone>
              <a:extLst>
                <a:ext uri="{BEBA8EAE-BF5A-486C-A8C5-ECC9F3942E4B}">
                  <a14:imgProps xmlns:a14="http://schemas.microsoft.com/office/drawing/2010/main">
                    <a14:imgLayer r:embed="rId2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6945026" y="1480527"/>
              <a:ext cx="462573" cy="46257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3" descr="Image result for graduated cylinder png"/>
            <p:cNvPicPr>
              <a:picLocks noChangeAspect="1" noChangeArrowheads="1"/>
            </p:cNvPicPr>
            <p:nvPr/>
          </p:nvPicPr>
          <p:blipFill>
            <a:blip r:embed="rId21" cstate="print">
              <a:duotone>
                <a:schemeClr val="accent1">
                  <a:shade val="45000"/>
                  <a:satMod val="135000"/>
                </a:schemeClr>
                <a:prstClr val="white"/>
              </a:duotone>
              <a:extLst>
                <a:ext uri="{BEBA8EAE-BF5A-486C-A8C5-ECC9F3942E4B}">
                  <a14:imgProps xmlns:a14="http://schemas.microsoft.com/office/drawing/2010/main">
                    <a14:imgLayer r:embed="rId22">
                      <a14:imgEffect>
                        <a14:artisticBlur/>
                      </a14:imgEffect>
                    </a14:imgLayer>
                  </a14:imgProps>
                </a:ext>
                <a:ext uri="{28A0092B-C50C-407E-A947-70E740481C1C}">
                  <a14:useLocalDpi xmlns:a14="http://schemas.microsoft.com/office/drawing/2010/main" val="0"/>
                </a:ext>
              </a:extLst>
            </a:blip>
            <a:srcRect/>
            <a:stretch>
              <a:fillRect/>
            </a:stretch>
          </p:blipFill>
          <p:spPr bwMode="auto">
            <a:xfrm flipH="1">
              <a:off x="1718014" y="834470"/>
              <a:ext cx="1017846" cy="470874"/>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6" descr="Related image"/>
            <p:cNvPicPr>
              <a:picLocks noChangeAspect="1" noChangeArrowheads="1"/>
            </p:cNvPicPr>
            <p:nvPr/>
          </p:nvPicPr>
          <p:blipFill>
            <a:blip r:embed="rId23" cstate="print">
              <a:duotone>
                <a:schemeClr val="accent1">
                  <a:shade val="45000"/>
                  <a:satMod val="135000"/>
                </a:schemeClr>
                <a:prstClr val="white"/>
              </a:duotone>
              <a:extLst>
                <a:ext uri="{BEBA8EAE-BF5A-486C-A8C5-ECC9F3942E4B}">
                  <a14:imgProps xmlns:a14="http://schemas.microsoft.com/office/drawing/2010/main">
                    <a14:imgLayer r:embed="rId24">
                      <a14:imgEffect>
                        <a14:artisticBlur/>
                      </a14:imgEffect>
                    </a14:imgLayer>
                  </a14:imgProps>
                </a:ext>
                <a:ext uri="{28A0092B-C50C-407E-A947-70E740481C1C}">
                  <a14:useLocalDpi xmlns:a14="http://schemas.microsoft.com/office/drawing/2010/main" val="0"/>
                </a:ext>
              </a:extLst>
            </a:blip>
            <a:srcRect/>
            <a:stretch>
              <a:fillRect/>
            </a:stretch>
          </p:blipFill>
          <p:spPr bwMode="auto">
            <a:xfrm flipH="1">
              <a:off x="5784134" y="2733675"/>
              <a:ext cx="1339582" cy="66979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6" descr="Related image"/>
            <p:cNvPicPr>
              <a:picLocks noChangeAspect="1" noChangeArrowheads="1"/>
            </p:cNvPicPr>
            <p:nvPr/>
          </p:nvPicPr>
          <p:blipFill rotWithShape="1">
            <a:blip r:embed="rId23" cstate="print">
              <a:duotone>
                <a:schemeClr val="accent1">
                  <a:shade val="45000"/>
                  <a:satMod val="135000"/>
                </a:schemeClr>
                <a:prstClr val="white"/>
              </a:duotone>
              <a:extLst>
                <a:ext uri="{BEBA8EAE-BF5A-486C-A8C5-ECC9F3942E4B}">
                  <a14:imgProps xmlns:a14="http://schemas.microsoft.com/office/drawing/2010/main">
                    <a14:imgLayer r:embed="rId24">
                      <a14:imgEffect>
                        <a14:artisticBlur/>
                      </a14:imgEffect>
                    </a14:imgLayer>
                  </a14:imgProps>
                </a:ext>
                <a:ext uri="{28A0092B-C50C-407E-A947-70E740481C1C}">
                  <a14:useLocalDpi xmlns:a14="http://schemas.microsoft.com/office/drawing/2010/main" val="0"/>
                </a:ext>
              </a:extLst>
            </a:blip>
            <a:srcRect r="64570"/>
            <a:stretch/>
          </p:blipFill>
          <p:spPr bwMode="auto">
            <a:xfrm flipH="1">
              <a:off x="7031285" y="2740747"/>
              <a:ext cx="474618" cy="669790"/>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6" descr="Related image"/>
            <p:cNvPicPr>
              <a:picLocks noChangeAspect="1" noChangeArrowheads="1"/>
            </p:cNvPicPr>
            <p:nvPr/>
          </p:nvPicPr>
          <p:blipFill rotWithShape="1">
            <a:blip r:embed="rId25" cstate="print">
              <a:duotone>
                <a:schemeClr val="accent1">
                  <a:shade val="45000"/>
                  <a:satMod val="135000"/>
                </a:schemeClr>
                <a:prstClr val="white"/>
              </a:duotone>
              <a:extLst>
                <a:ext uri="{BEBA8EAE-BF5A-486C-A8C5-ECC9F3942E4B}">
                  <a14:imgProps xmlns:a14="http://schemas.microsoft.com/office/drawing/2010/main">
                    <a14:imgLayer r:embed="rId26">
                      <a14:imgEffect>
                        <a14:artisticBlur/>
                      </a14:imgEffect>
                    </a14:imgLayer>
                  </a14:imgProps>
                </a:ext>
                <a:ext uri="{28A0092B-C50C-407E-A947-70E740481C1C}">
                  <a14:useLocalDpi xmlns:a14="http://schemas.microsoft.com/office/drawing/2010/main" val="0"/>
                </a:ext>
              </a:extLst>
            </a:blip>
            <a:srcRect r="74962"/>
            <a:stretch/>
          </p:blipFill>
          <p:spPr bwMode="auto">
            <a:xfrm flipH="1">
              <a:off x="7417943" y="2745219"/>
              <a:ext cx="335407" cy="6697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46" name="Picture 2" descr="\\192.168.1.34\mt_school\afeez shaikh\chemistry tabu\flask.png"/>
            <p:cNvPicPr>
              <a:picLocks noChangeAspect="1" noChangeArrowheads="1"/>
            </p:cNvPicPr>
            <p:nvPr/>
          </p:nvPicPr>
          <p:blipFill rotWithShape="1">
            <a:blip r:embed="rId27" cstate="print">
              <a:duotone>
                <a:schemeClr val="accent1">
                  <a:shade val="45000"/>
                  <a:satMod val="135000"/>
                </a:schemeClr>
                <a:prstClr val="white"/>
              </a:duotone>
              <a:extLst>
                <a:ext uri="{BEBA8EAE-BF5A-486C-A8C5-ECC9F3942E4B}">
                  <a14:imgProps xmlns:a14="http://schemas.microsoft.com/office/drawing/2010/main">
                    <a14:imgLayer r:embed="rId28">
                      <a14:imgEffect>
                        <a14:artisticBlur/>
                      </a14:imgEffect>
                    </a14:imgLayer>
                  </a14:imgProps>
                </a:ext>
                <a:ext uri="{28A0092B-C50C-407E-A947-70E740481C1C}">
                  <a14:useLocalDpi xmlns:a14="http://schemas.microsoft.com/office/drawing/2010/main" val="0"/>
                </a:ext>
              </a:extLst>
            </a:blip>
            <a:srcRect l="35208" t="48148" r="30833" b="18704"/>
            <a:stretch/>
          </p:blipFill>
          <p:spPr bwMode="auto">
            <a:xfrm>
              <a:off x="3312998" y="919929"/>
              <a:ext cx="878002" cy="23629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192.168.1.34\mt_school\afeez shaikh\chemistry tabu\flask.png"/>
            <p:cNvPicPr>
              <a:picLocks noChangeAspect="1" noChangeArrowheads="1"/>
            </p:cNvPicPr>
            <p:nvPr/>
          </p:nvPicPr>
          <p:blipFill rotWithShape="1">
            <a:blip r:embed="rId27" cstate="print">
              <a:duotone>
                <a:schemeClr val="accent1">
                  <a:shade val="45000"/>
                  <a:satMod val="135000"/>
                </a:schemeClr>
                <a:prstClr val="white"/>
              </a:duotone>
              <a:extLst>
                <a:ext uri="{BEBA8EAE-BF5A-486C-A8C5-ECC9F3942E4B}">
                  <a14:imgProps xmlns:a14="http://schemas.microsoft.com/office/drawing/2010/main">
                    <a14:imgLayer r:embed="rId28">
                      <a14:imgEffect>
                        <a14:artisticBlur/>
                      </a14:imgEffect>
                    </a14:imgLayer>
                  </a14:imgProps>
                </a:ext>
                <a:ext uri="{28A0092B-C50C-407E-A947-70E740481C1C}">
                  <a14:useLocalDpi xmlns:a14="http://schemas.microsoft.com/office/drawing/2010/main" val="0"/>
                </a:ext>
              </a:extLst>
            </a:blip>
            <a:srcRect l="35208" t="48148" r="30833" b="18704"/>
            <a:stretch/>
          </p:blipFill>
          <p:spPr bwMode="auto">
            <a:xfrm>
              <a:off x="3298712" y="860936"/>
              <a:ext cx="878002" cy="236297"/>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192.168.1.34\mt_school\afeez shaikh\chemistry tabu\flask.png"/>
            <p:cNvPicPr>
              <a:picLocks noChangeAspect="1" noChangeArrowheads="1"/>
            </p:cNvPicPr>
            <p:nvPr/>
          </p:nvPicPr>
          <p:blipFill rotWithShape="1">
            <a:blip r:embed="rId27" cstate="print">
              <a:duotone>
                <a:schemeClr val="accent1">
                  <a:shade val="45000"/>
                  <a:satMod val="135000"/>
                </a:schemeClr>
                <a:prstClr val="white"/>
              </a:duotone>
              <a:extLst>
                <a:ext uri="{BEBA8EAE-BF5A-486C-A8C5-ECC9F3942E4B}">
                  <a14:imgProps xmlns:a14="http://schemas.microsoft.com/office/drawing/2010/main">
                    <a14:imgLayer r:embed="rId28">
                      <a14:imgEffect>
                        <a14:artisticBlur/>
                      </a14:imgEffect>
                    </a14:imgLayer>
                  </a14:imgProps>
                </a:ext>
                <a:ext uri="{28A0092B-C50C-407E-A947-70E740481C1C}">
                  <a14:useLocalDpi xmlns:a14="http://schemas.microsoft.com/office/drawing/2010/main" val="0"/>
                </a:ext>
              </a:extLst>
            </a:blip>
            <a:srcRect l="35208" t="48148" r="30833" b="18704"/>
            <a:stretch/>
          </p:blipFill>
          <p:spPr bwMode="auto">
            <a:xfrm>
              <a:off x="3308235" y="800098"/>
              <a:ext cx="878002" cy="236297"/>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192.168.1.34\mt_school\afeez shaikh\chemistry tabu\flask.png"/>
            <p:cNvPicPr>
              <a:picLocks noChangeAspect="1" noChangeArrowheads="1"/>
            </p:cNvPicPr>
            <p:nvPr/>
          </p:nvPicPr>
          <p:blipFill rotWithShape="1">
            <a:blip r:embed="rId27" cstate="print">
              <a:duotone>
                <a:schemeClr val="accent1">
                  <a:shade val="45000"/>
                  <a:satMod val="135000"/>
                </a:schemeClr>
                <a:prstClr val="white"/>
              </a:duotone>
              <a:extLst>
                <a:ext uri="{BEBA8EAE-BF5A-486C-A8C5-ECC9F3942E4B}">
                  <a14:imgProps xmlns:a14="http://schemas.microsoft.com/office/drawing/2010/main">
                    <a14:imgLayer r:embed="rId28">
                      <a14:imgEffect>
                        <a14:artisticBlur/>
                      </a14:imgEffect>
                    </a14:imgLayer>
                  </a14:imgProps>
                </a:ext>
                <a:ext uri="{28A0092B-C50C-407E-A947-70E740481C1C}">
                  <a14:useLocalDpi xmlns:a14="http://schemas.microsoft.com/office/drawing/2010/main" val="0"/>
                </a:ext>
              </a:extLst>
            </a:blip>
            <a:srcRect l="35208" t="48148" r="30833" b="18704"/>
            <a:stretch/>
          </p:blipFill>
          <p:spPr bwMode="auto">
            <a:xfrm>
              <a:off x="3312998" y="742950"/>
              <a:ext cx="878002" cy="236297"/>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42" descr="Image result for test tube rack png"/>
            <p:cNvPicPr>
              <a:picLocks noChangeAspect="1" noChangeArrowheads="1"/>
            </p:cNvPicPr>
            <p:nvPr/>
          </p:nvPicPr>
          <p:blipFill>
            <a:blip r:embed="rId29" cstate="print">
              <a:duotone>
                <a:schemeClr val="accent1">
                  <a:shade val="45000"/>
                  <a:satMod val="135000"/>
                </a:schemeClr>
                <a:prstClr val="white"/>
              </a:duotone>
              <a:extLst>
                <a:ext uri="{BEBA8EAE-BF5A-486C-A8C5-ECC9F3942E4B}">
                  <a14:imgProps xmlns:a14="http://schemas.microsoft.com/office/drawing/2010/main">
                    <a14:imgLayer r:embed="rId30">
                      <a14:imgEffect>
                        <a14:backgroundRemoval t="0" b="93621" l="5444" r="95000">
                          <a14:foregroundMark x1="26000" y1="12586" x2="24333" y2="19483"/>
                          <a14:foregroundMark x1="20333" y1="21724" x2="10556" y2="22069"/>
                          <a14:foregroundMark x1="35556" y1="12069" x2="35333" y2="19483"/>
                          <a14:foregroundMark x1="35333" y1="21724" x2="28000" y2="20345"/>
                          <a14:foregroundMark x1="48222" y1="12069" x2="48222" y2="17414"/>
                          <a14:foregroundMark x1="51667" y1="7759" x2="49778" y2="17241"/>
                          <a14:foregroundMark x1="49778" y1="21724" x2="42333" y2="21724"/>
                          <a14:foregroundMark x1="52333" y1="22586" x2="64556" y2="22414"/>
                          <a14:foregroundMark x1="65444" y1="8103" x2="64556" y2="15000"/>
                          <a14:foregroundMark x1="78667" y1="12586" x2="78667" y2="17414"/>
                          <a14:foregroundMark x1="55222" y1="21379" x2="58778" y2="21724"/>
                          <a14:backgroundMark x1="56667" y1="12069" x2="56667" y2="17414"/>
                          <a14:backgroundMark x1="45222" y1="12414" x2="44444" y2="16897"/>
                          <a14:backgroundMark x1="43000" y1="18103" x2="43000" y2="18103"/>
                          <a14:backgroundMark x1="42111" y1="19138" x2="43444" y2="18793"/>
                          <a14:backgroundMark x1="30778" y1="13276" x2="30333" y2="17241"/>
                          <a14:backgroundMark x1="30889" y1="17759" x2="29889" y2="19483"/>
                        </a14:backgroundRemoval>
                      </a14:imgEffect>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5815057" y="2266950"/>
              <a:ext cx="928643" cy="59843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3"/>
            <p:cNvPicPr>
              <a:picLocks noChangeAspect="1" noChangeArrowheads="1"/>
            </p:cNvPicPr>
            <p:nvPr/>
          </p:nvPicPr>
          <p:blipFill>
            <a:blip r:embed="rId31">
              <a:duotone>
                <a:schemeClr val="accent1">
                  <a:shade val="45000"/>
                  <a:satMod val="135000"/>
                </a:schemeClr>
                <a:prstClr val="white"/>
              </a:duotone>
              <a:extLst>
                <a:ext uri="{BEBA8EAE-BF5A-486C-A8C5-ECC9F3942E4B}">
                  <a14:imgProps xmlns:a14="http://schemas.microsoft.com/office/drawing/2010/main">
                    <a14:imgLayer r:embed="rId32">
                      <a14:imgEffect>
                        <a14:artisticBlur/>
                      </a14:imgEffect>
                    </a14:imgLayer>
                  </a14:imgProps>
                </a:ext>
                <a:ext uri="{28A0092B-C50C-407E-A947-70E740481C1C}">
                  <a14:useLocalDpi xmlns:a14="http://schemas.microsoft.com/office/drawing/2010/main" val="0"/>
                </a:ext>
              </a:extLst>
            </a:blip>
            <a:stretch>
              <a:fillRect/>
            </a:stretch>
          </p:blipFill>
          <p:spPr bwMode="auto">
            <a:xfrm>
              <a:off x="1019803" y="2449830"/>
              <a:ext cx="730008" cy="293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2" name="Picture 3"/>
            <p:cNvPicPr>
              <a:picLocks noChangeAspect="1" noChangeArrowheads="1"/>
            </p:cNvPicPr>
            <p:nvPr/>
          </p:nvPicPr>
          <p:blipFill>
            <a:blip r:embed="rId31">
              <a:duotone>
                <a:schemeClr val="accent1">
                  <a:shade val="45000"/>
                  <a:satMod val="135000"/>
                </a:schemeClr>
                <a:prstClr val="white"/>
              </a:duotone>
              <a:extLst>
                <a:ext uri="{BEBA8EAE-BF5A-486C-A8C5-ECC9F3942E4B}">
                  <a14:imgProps xmlns:a14="http://schemas.microsoft.com/office/drawing/2010/main">
                    <a14:imgLayer r:embed="rId32">
                      <a14:imgEffect>
                        <a14:artisticBlur/>
                      </a14:imgEffect>
                    </a14:imgLayer>
                  </a14:imgProps>
                </a:ext>
                <a:ext uri="{28A0092B-C50C-407E-A947-70E740481C1C}">
                  <a14:useLocalDpi xmlns:a14="http://schemas.microsoft.com/office/drawing/2010/main" val="0"/>
                </a:ext>
              </a:extLst>
            </a:blip>
            <a:stretch>
              <a:fillRect/>
            </a:stretch>
          </p:blipFill>
          <p:spPr bwMode="auto">
            <a:xfrm>
              <a:off x="1766480" y="2449830"/>
              <a:ext cx="730008" cy="29345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 name="Picture 3"/>
            <p:cNvPicPr>
              <a:picLocks noChangeAspect="1" noChangeArrowheads="1"/>
            </p:cNvPicPr>
            <p:nvPr/>
          </p:nvPicPr>
          <p:blipFill>
            <a:blip r:embed="rId31">
              <a:duotone>
                <a:schemeClr val="accent1">
                  <a:shade val="45000"/>
                  <a:satMod val="135000"/>
                </a:schemeClr>
                <a:prstClr val="white"/>
              </a:duotone>
              <a:extLst>
                <a:ext uri="{BEBA8EAE-BF5A-486C-A8C5-ECC9F3942E4B}">
                  <a14:imgProps xmlns:a14="http://schemas.microsoft.com/office/drawing/2010/main">
                    <a14:imgLayer r:embed="rId32">
                      <a14:imgEffect>
                        <a14:artisticBlur/>
                      </a14:imgEffect>
                    </a14:imgLayer>
                  </a14:imgProps>
                </a:ext>
                <a:ext uri="{28A0092B-C50C-407E-A947-70E740481C1C}">
                  <a14:useLocalDpi xmlns:a14="http://schemas.microsoft.com/office/drawing/2010/main" val="0"/>
                </a:ext>
              </a:extLst>
            </a:blip>
            <a:stretch>
              <a:fillRect/>
            </a:stretch>
          </p:blipFill>
          <p:spPr bwMode="auto">
            <a:xfrm>
              <a:off x="2500872" y="2449830"/>
              <a:ext cx="730008" cy="293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4" name="Picture 3" descr="\\192.168.1.34\mt_school\afeez shaikh\chemistry tabu\funnel.png"/>
            <p:cNvPicPr>
              <a:picLocks noChangeAspect="1" noChangeArrowheads="1"/>
            </p:cNvPicPr>
            <p:nvPr/>
          </p:nvPicPr>
          <p:blipFill rotWithShape="1">
            <a:blip r:embed="rId15" cstate="print">
              <a:duotone>
                <a:schemeClr val="accent1">
                  <a:shade val="45000"/>
                  <a:satMod val="135000"/>
                </a:schemeClr>
                <a:prstClr val="white"/>
              </a:duotone>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rcRect l="35790" t="36696" r="39560"/>
            <a:stretch/>
          </p:blipFill>
          <p:spPr bwMode="auto">
            <a:xfrm>
              <a:off x="1372743" y="1123950"/>
              <a:ext cx="335756" cy="56742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3" descr="\\192.168.1.34\mt_school\afeez shaikh\chemistry tabu\funnel.png"/>
            <p:cNvPicPr>
              <a:picLocks noChangeAspect="1" noChangeArrowheads="1"/>
            </p:cNvPicPr>
            <p:nvPr/>
          </p:nvPicPr>
          <p:blipFill rotWithShape="1">
            <a:blip r:embed="rId15" cstate="print">
              <a:duotone>
                <a:schemeClr val="accent1">
                  <a:shade val="45000"/>
                  <a:satMod val="135000"/>
                </a:schemeClr>
                <a:prstClr val="white"/>
              </a:duotone>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rcRect l="35790" t="36696" r="39560"/>
            <a:stretch/>
          </p:blipFill>
          <p:spPr bwMode="auto">
            <a:xfrm>
              <a:off x="1058312" y="1123950"/>
              <a:ext cx="335756" cy="56742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6" descr="Related image"/>
            <p:cNvPicPr>
              <a:picLocks noChangeAspect="1" noChangeArrowheads="1"/>
            </p:cNvPicPr>
            <p:nvPr/>
          </p:nvPicPr>
          <p:blipFill>
            <a:blip r:embed="rId23" cstate="print">
              <a:duotone>
                <a:schemeClr val="accent1">
                  <a:shade val="45000"/>
                  <a:satMod val="135000"/>
                </a:schemeClr>
                <a:prstClr val="white"/>
              </a:duotone>
              <a:extLst>
                <a:ext uri="{BEBA8EAE-BF5A-486C-A8C5-ECC9F3942E4B}">
                  <a14:imgProps xmlns:a14="http://schemas.microsoft.com/office/drawing/2010/main">
                    <a14:imgLayer r:embed="rId24">
                      <a14:imgEffect>
                        <a14:artisticBlur/>
                      </a14:imgEffect>
                    </a14:imgLayer>
                  </a14:imgProps>
                </a:ext>
                <a:ext uri="{28A0092B-C50C-407E-A947-70E740481C1C}">
                  <a14:useLocalDpi xmlns:a14="http://schemas.microsoft.com/office/drawing/2010/main" val="0"/>
                </a:ext>
              </a:extLst>
            </a:blip>
            <a:srcRect/>
            <a:stretch>
              <a:fillRect/>
            </a:stretch>
          </p:blipFill>
          <p:spPr bwMode="auto">
            <a:xfrm flipH="1">
              <a:off x="30831" y="2724150"/>
              <a:ext cx="1339582" cy="66979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6" descr="Related image"/>
            <p:cNvPicPr>
              <a:picLocks noChangeAspect="1" noChangeArrowheads="1"/>
            </p:cNvPicPr>
            <p:nvPr/>
          </p:nvPicPr>
          <p:blipFill rotWithShape="1">
            <a:blip r:embed="rId23" cstate="print">
              <a:duotone>
                <a:schemeClr val="accent1">
                  <a:shade val="45000"/>
                  <a:satMod val="135000"/>
                </a:schemeClr>
                <a:prstClr val="white"/>
              </a:duotone>
              <a:extLst>
                <a:ext uri="{BEBA8EAE-BF5A-486C-A8C5-ECC9F3942E4B}">
                  <a14:imgProps xmlns:a14="http://schemas.microsoft.com/office/drawing/2010/main">
                    <a14:imgLayer r:embed="rId24">
                      <a14:imgEffect>
                        <a14:artisticBlur/>
                      </a14:imgEffect>
                    </a14:imgLayer>
                  </a14:imgProps>
                </a:ext>
                <a:ext uri="{28A0092B-C50C-407E-A947-70E740481C1C}">
                  <a14:useLocalDpi xmlns:a14="http://schemas.microsoft.com/office/drawing/2010/main" val="0"/>
                </a:ext>
              </a:extLst>
            </a:blip>
            <a:srcRect r="64570"/>
            <a:stretch/>
          </p:blipFill>
          <p:spPr bwMode="auto">
            <a:xfrm flipH="1">
              <a:off x="1277982" y="2731222"/>
              <a:ext cx="474618" cy="66979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3"/>
            <p:cNvPicPr>
              <a:picLocks noChangeAspect="1" noChangeArrowheads="1"/>
            </p:cNvPicPr>
            <p:nvPr/>
          </p:nvPicPr>
          <p:blipFill>
            <a:blip r:embed="rId33">
              <a:duotone>
                <a:schemeClr val="accent1">
                  <a:shade val="45000"/>
                  <a:satMod val="135000"/>
                </a:schemeClr>
                <a:prstClr val="white"/>
              </a:duotone>
              <a:extLst>
                <a:ext uri="{BEBA8EAE-BF5A-486C-A8C5-ECC9F3942E4B}">
                  <a14:imgProps xmlns:a14="http://schemas.microsoft.com/office/drawing/2010/main">
                    <a14:imgLayer r:embed="rId3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201026" y="2278062"/>
              <a:ext cx="261937"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 name="Picture 4"/>
            <p:cNvPicPr>
              <a:picLocks noChangeAspect="1" noChangeArrowheads="1"/>
            </p:cNvPicPr>
            <p:nvPr/>
          </p:nvPicPr>
          <p:blipFill>
            <a:blip r:embed="rId35">
              <a:duotone>
                <a:schemeClr val="accent1">
                  <a:shade val="45000"/>
                  <a:satMod val="135000"/>
                </a:schemeClr>
                <a:prstClr val="white"/>
              </a:duotone>
              <a:extLst>
                <a:ext uri="{BEBA8EAE-BF5A-486C-A8C5-ECC9F3942E4B}">
                  <a14:imgProps xmlns:a14="http://schemas.microsoft.com/office/drawing/2010/main">
                    <a14:imgLayer r:embed="rId36">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7929563" y="2280280"/>
              <a:ext cx="261938"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 name="Picture 5"/>
            <p:cNvPicPr>
              <a:picLocks noChangeAspect="1" noChangeArrowheads="1"/>
            </p:cNvPicPr>
            <p:nvPr/>
          </p:nvPicPr>
          <p:blipFill>
            <a:blip r:embed="rId37">
              <a:duotone>
                <a:schemeClr val="accent1">
                  <a:shade val="45000"/>
                  <a:satMod val="135000"/>
                </a:schemeClr>
                <a:prstClr val="white"/>
              </a:duotone>
              <a:extLst>
                <a:ext uri="{BEBA8EAE-BF5A-486C-A8C5-ECC9F3942E4B}">
                  <a14:imgProps xmlns:a14="http://schemas.microsoft.com/office/drawing/2010/main">
                    <a14:imgLayer r:embed="rId38">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7697788" y="2276475"/>
              <a:ext cx="255587"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 name="Picture 6"/>
            <p:cNvPicPr>
              <a:picLocks noChangeAspect="1" noChangeArrowheads="1"/>
            </p:cNvPicPr>
            <p:nvPr/>
          </p:nvPicPr>
          <p:blipFill>
            <a:blip r:embed="rId39">
              <a:duotone>
                <a:schemeClr val="accent1">
                  <a:shade val="45000"/>
                  <a:satMod val="135000"/>
                </a:schemeClr>
                <a:prstClr val="white"/>
              </a:duotone>
              <a:extLst>
                <a:ext uri="{BEBA8EAE-BF5A-486C-A8C5-ECC9F3942E4B}">
                  <a14:imgProps xmlns:a14="http://schemas.microsoft.com/office/drawing/2010/main">
                    <a14:imgLayer r:embed="rId4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7410450" y="2278062"/>
              <a:ext cx="2619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 name="Picture 7"/>
            <p:cNvPicPr>
              <a:picLocks noChangeAspect="1" noChangeArrowheads="1"/>
            </p:cNvPicPr>
            <p:nvPr/>
          </p:nvPicPr>
          <p:blipFill>
            <a:blip r:embed="rId41">
              <a:duotone>
                <a:schemeClr val="accent1">
                  <a:shade val="45000"/>
                  <a:satMod val="135000"/>
                </a:schemeClr>
                <a:prstClr val="white"/>
              </a:duotone>
              <a:extLst>
                <a:ext uri="{BEBA8EAE-BF5A-486C-A8C5-ECC9F3942E4B}">
                  <a14:imgProps xmlns:a14="http://schemas.microsoft.com/office/drawing/2010/main">
                    <a14:imgLayer r:embed="rId4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7145338" y="2278062"/>
              <a:ext cx="261937"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 name="Picture 8"/>
            <p:cNvPicPr>
              <a:picLocks noChangeAspect="1" noChangeArrowheads="1"/>
            </p:cNvPicPr>
            <p:nvPr/>
          </p:nvPicPr>
          <p:blipFill>
            <a:blip r:embed="rId43">
              <a:duotone>
                <a:schemeClr val="accent1">
                  <a:shade val="45000"/>
                  <a:satMod val="135000"/>
                </a:schemeClr>
                <a:prstClr val="white"/>
              </a:duotone>
              <a:extLst>
                <a:ext uri="{BEBA8EAE-BF5A-486C-A8C5-ECC9F3942E4B}">
                  <a14:imgProps xmlns:a14="http://schemas.microsoft.com/office/drawing/2010/main">
                    <a14:imgLayer r:embed="rId4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6888163" y="2278062"/>
              <a:ext cx="261937"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 name="Picture 11" descr="Image result for chemistry lab instrument png"/>
            <p:cNvPicPr>
              <a:picLocks noChangeAspect="1" noChangeArrowheads="1"/>
            </p:cNvPicPr>
            <p:nvPr/>
          </p:nvPicPr>
          <p:blipFill>
            <a:blip r:embed="rId13" cstate="print">
              <a:duotone>
                <a:schemeClr val="accent1">
                  <a:shade val="45000"/>
                  <a:satMod val="135000"/>
                </a:schemeClr>
                <a:prstClr val="white"/>
              </a:duotone>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7825581" y="1724025"/>
              <a:ext cx="492841" cy="534785"/>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0" descr="Image result for beakers png"/>
            <p:cNvPicPr>
              <a:picLocks noChangeAspect="1" noChangeArrowheads="1"/>
            </p:cNvPicPr>
            <p:nvPr/>
          </p:nvPicPr>
          <p:blipFill>
            <a:blip r:embed="rId45" cstate="print">
              <a:duotone>
                <a:schemeClr val="accent1">
                  <a:shade val="45000"/>
                  <a:satMod val="135000"/>
                </a:schemeClr>
                <a:prstClr val="white"/>
              </a:duotone>
              <a:extLst>
                <a:ext uri="{BEBA8EAE-BF5A-486C-A8C5-ECC9F3942E4B}">
                  <a14:imgProps xmlns:a14="http://schemas.microsoft.com/office/drawing/2010/main">
                    <a14:imgLayer r:embed="rId46">
                      <a14:imgEffect>
                        <a14:artisticBlur radius="20"/>
                      </a14:imgEffect>
                    </a14:imgLayer>
                  </a14:imgProps>
                </a:ext>
                <a:ext uri="{28A0092B-C50C-407E-A947-70E740481C1C}">
                  <a14:useLocalDpi xmlns:a14="http://schemas.microsoft.com/office/drawing/2010/main" val="0"/>
                </a:ext>
              </a:extLst>
            </a:blip>
            <a:srcRect/>
            <a:stretch>
              <a:fillRect/>
            </a:stretch>
          </p:blipFill>
          <p:spPr bwMode="auto">
            <a:xfrm>
              <a:off x="5832449" y="1628775"/>
              <a:ext cx="1519221" cy="596098"/>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2" descr="Image result for beakers png"/>
            <p:cNvPicPr>
              <a:picLocks noChangeAspect="1" noChangeArrowheads="1"/>
            </p:cNvPicPr>
            <p:nvPr/>
          </p:nvPicPr>
          <p:blipFill>
            <a:blip r:embed="rId47" cstate="print">
              <a:duotone>
                <a:schemeClr val="accent1">
                  <a:shade val="45000"/>
                  <a:satMod val="135000"/>
                </a:schemeClr>
                <a:prstClr val="white"/>
              </a:duotone>
              <a:extLst>
                <a:ext uri="{BEBA8EAE-BF5A-486C-A8C5-ECC9F3942E4B}">
                  <a14:imgProps xmlns:a14="http://schemas.microsoft.com/office/drawing/2010/main">
                    <a14:imgLayer r:embed="rId48">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3455470" y="1173049"/>
              <a:ext cx="457200" cy="523511"/>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3"/>
            <p:cNvPicPr>
              <a:picLocks noChangeAspect="1" noChangeArrowheads="1"/>
            </p:cNvPicPr>
            <p:nvPr/>
          </p:nvPicPr>
          <p:blipFill>
            <a:blip r:embed="rId49" cstate="print">
              <a:duotone>
                <a:schemeClr val="accent1">
                  <a:shade val="45000"/>
                  <a:satMod val="135000"/>
                </a:schemeClr>
                <a:prstClr val="white"/>
              </a:duotone>
              <a:extLst>
                <a:ext uri="{BEBA8EAE-BF5A-486C-A8C5-ECC9F3942E4B}">
                  <a14:imgProps xmlns:a14="http://schemas.microsoft.com/office/drawing/2010/main">
                    <a14:imgLayer r:embed="rId5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3113641" y="2114550"/>
              <a:ext cx="1140859" cy="758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7" name="Picture 2" descr="\\192.168.1.34\mt_school\afeez shaikh\chemistry tabu\table.png"/>
          <p:cNvPicPr>
            <a:picLocks noChangeAspect="1" noChangeArrowheads="1"/>
          </p:cNvPicPr>
          <p:nvPr/>
        </p:nvPicPr>
        <p:blipFill>
          <a:blip r:embed="rId51">
            <a:extLst>
              <a:ext uri="{BEBA8EAE-BF5A-486C-A8C5-ECC9F3942E4B}">
                <a14:imgProps xmlns:a14="http://schemas.microsoft.com/office/drawing/2010/main">
                  <a14:imgLayer r:embed="rId52">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79822" y="3601445"/>
            <a:ext cx="11005090" cy="1651205"/>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Group 100"/>
          <p:cNvGrpSpPr>
            <a:grpSpLocks/>
          </p:cNvGrpSpPr>
          <p:nvPr/>
        </p:nvGrpSpPr>
        <p:grpSpPr bwMode="auto">
          <a:xfrm>
            <a:off x="711367" y="203763"/>
            <a:ext cx="896399" cy="2396329"/>
            <a:chOff x="2217064" y="582968"/>
            <a:chExt cx="895860" cy="2396677"/>
          </a:xfrm>
        </p:grpSpPr>
        <p:sp>
          <p:nvSpPr>
            <p:cNvPr id="69" name="Rectangle 68"/>
            <p:cNvSpPr/>
            <p:nvPr/>
          </p:nvSpPr>
          <p:spPr>
            <a:xfrm>
              <a:off x="2311988" y="1333485"/>
              <a:ext cx="228463" cy="16461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sp>
          <p:nvSpPr>
            <p:cNvPr id="70" name="Rectangle 102"/>
            <p:cNvSpPr>
              <a:spLocks noChangeArrowheads="1"/>
            </p:cNvSpPr>
            <p:nvPr/>
          </p:nvSpPr>
          <p:spPr bwMode="auto">
            <a:xfrm rot="20481522">
              <a:off x="2217064" y="582968"/>
              <a:ext cx="895860" cy="1169722"/>
            </a:xfrm>
            <a:prstGeom prst="rect">
              <a:avLst/>
            </a:prstGeom>
            <a:noFill/>
            <a:ln w="9525">
              <a:noFill/>
              <a:miter lim="800000"/>
              <a:headEnd/>
              <a:tailEnd/>
            </a:ln>
          </p:spPr>
          <p:txBody>
            <a:bodyPr wrap="none">
              <a:spAutoFit/>
            </a:bodyPr>
            <a:lstStyle/>
            <a:p>
              <a:r>
                <a:rPr lang="en-US" sz="7000" dirty="0">
                  <a:latin typeface="Bookman Old Style" pitchFamily="18" charset="0"/>
                  <a:sym typeface="Wingdings" pitchFamily="2" charset="2"/>
                </a:rPr>
                <a:t></a:t>
              </a:r>
              <a:endParaRPr lang="en-US" sz="7000" dirty="0">
                <a:latin typeface="Bookman Old Style" pitchFamily="18" charset="0"/>
              </a:endParaRPr>
            </a:p>
          </p:txBody>
        </p:sp>
      </p:grpSp>
      <p:sp>
        <p:nvSpPr>
          <p:cNvPr id="71" name="TextBox 81"/>
          <p:cNvSpPr txBox="1">
            <a:spLocks noChangeArrowheads="1"/>
          </p:cNvSpPr>
          <p:nvPr/>
        </p:nvSpPr>
        <p:spPr bwMode="auto">
          <a:xfrm>
            <a:off x="2209353" y="3411047"/>
            <a:ext cx="745096" cy="377521"/>
          </a:xfrm>
          <a:prstGeom prst="roundRect">
            <a:avLst/>
          </a:prstGeom>
          <a:solidFill>
            <a:schemeClr val="bg1">
              <a:alpha val="70000"/>
            </a:schemeClr>
          </a:solidFill>
          <a:ln>
            <a:headEnd/>
            <a:tailEnd/>
          </a:ln>
        </p:spPr>
        <p:style>
          <a:lnRef idx="0">
            <a:schemeClr val="accent4"/>
          </a:lnRef>
          <a:fillRef idx="3">
            <a:schemeClr val="accent4"/>
          </a:fillRef>
          <a:effectRef idx="3">
            <a:schemeClr val="accent4"/>
          </a:effectRef>
          <a:fontRef idx="minor">
            <a:schemeClr val="lt1"/>
          </a:fontRef>
        </p:style>
        <p:txBody>
          <a:bodyPr wrap="none">
            <a:spAutoFit/>
          </a:bodyPr>
          <a:lstStyle>
            <a:defPPr>
              <a:defRPr lang="en-US"/>
            </a:defPPr>
            <a:lvl1pPr>
              <a:defRPr sz="2000" b="1">
                <a:solidFill>
                  <a:schemeClr val="bg1"/>
                </a:solidFill>
              </a:defRPr>
            </a:lvl1pPr>
          </a:lstStyle>
          <a:p>
            <a:r>
              <a:rPr lang="en-US" dirty="0">
                <a:solidFill>
                  <a:schemeClr val="tx1"/>
                </a:solidFill>
              </a:rPr>
              <a:t>ACID</a:t>
            </a:r>
          </a:p>
        </p:txBody>
      </p:sp>
      <p:sp>
        <p:nvSpPr>
          <p:cNvPr id="72" name="TextBox 97"/>
          <p:cNvSpPr txBox="1">
            <a:spLocks noChangeArrowheads="1"/>
          </p:cNvSpPr>
          <p:nvPr/>
        </p:nvSpPr>
        <p:spPr bwMode="auto">
          <a:xfrm>
            <a:off x="3228975" y="4091900"/>
            <a:ext cx="771079" cy="377521"/>
          </a:xfrm>
          <a:prstGeom prst="roundRect">
            <a:avLst/>
          </a:prstGeom>
          <a:solidFill>
            <a:schemeClr val="bg1">
              <a:alpha val="70000"/>
            </a:schemeClr>
          </a:solidFill>
          <a:ln>
            <a:headEnd/>
            <a:tailEnd/>
          </a:ln>
        </p:spPr>
        <p:style>
          <a:lnRef idx="0">
            <a:schemeClr val="accent4"/>
          </a:lnRef>
          <a:fillRef idx="3">
            <a:schemeClr val="accent4"/>
          </a:fillRef>
          <a:effectRef idx="3">
            <a:schemeClr val="accent4"/>
          </a:effectRef>
          <a:fontRef idx="minor">
            <a:schemeClr val="lt1"/>
          </a:fontRef>
        </p:style>
        <p:txBody>
          <a:bodyPr wrap="none">
            <a:spAutoFit/>
          </a:bodyPr>
          <a:lstStyle>
            <a:defPPr>
              <a:defRPr lang="en-US"/>
            </a:defPPr>
            <a:lvl1pPr>
              <a:defRPr sz="2000" b="1">
                <a:solidFill>
                  <a:schemeClr val="tx1"/>
                </a:solidFill>
              </a:defRPr>
            </a:lvl1pPr>
          </a:lstStyle>
          <a:p>
            <a:r>
              <a:rPr lang="en-US" dirty="0"/>
              <a:t>BASE</a:t>
            </a:r>
          </a:p>
        </p:txBody>
      </p:sp>
      <p:grpSp>
        <p:nvGrpSpPr>
          <p:cNvPr id="73" name="Group 100"/>
          <p:cNvGrpSpPr>
            <a:grpSpLocks/>
          </p:cNvGrpSpPr>
          <p:nvPr/>
        </p:nvGrpSpPr>
        <p:grpSpPr bwMode="auto">
          <a:xfrm>
            <a:off x="4454195" y="152400"/>
            <a:ext cx="896399" cy="2409592"/>
            <a:chOff x="2217064" y="569701"/>
            <a:chExt cx="895860" cy="2409944"/>
          </a:xfrm>
        </p:grpSpPr>
        <p:sp>
          <p:nvSpPr>
            <p:cNvPr id="74" name="Rectangle 73"/>
            <p:cNvSpPr/>
            <p:nvPr/>
          </p:nvSpPr>
          <p:spPr>
            <a:xfrm>
              <a:off x="2311988" y="1333485"/>
              <a:ext cx="228463" cy="164616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sp>
          <p:nvSpPr>
            <p:cNvPr id="75" name="Rectangle 102"/>
            <p:cNvSpPr>
              <a:spLocks noChangeArrowheads="1"/>
            </p:cNvSpPr>
            <p:nvPr/>
          </p:nvSpPr>
          <p:spPr bwMode="auto">
            <a:xfrm rot="20481522">
              <a:off x="2217064" y="569701"/>
              <a:ext cx="895860" cy="1169722"/>
            </a:xfrm>
            <a:prstGeom prst="rect">
              <a:avLst/>
            </a:prstGeom>
            <a:noFill/>
            <a:ln w="9525">
              <a:noFill/>
              <a:miter lim="800000"/>
              <a:headEnd/>
              <a:tailEnd/>
            </a:ln>
          </p:spPr>
          <p:txBody>
            <a:bodyPr wrap="none">
              <a:spAutoFit/>
            </a:bodyPr>
            <a:lstStyle/>
            <a:p>
              <a:r>
                <a:rPr lang="en-US" sz="7000" dirty="0">
                  <a:latin typeface="Bookman Old Style" pitchFamily="18" charset="0"/>
                  <a:sym typeface="Wingdings" pitchFamily="2" charset="2"/>
                </a:rPr>
                <a:t></a:t>
              </a:r>
              <a:endParaRPr lang="en-US" sz="7000" dirty="0">
                <a:latin typeface="Bookman Old Style" pitchFamily="18" charset="0"/>
              </a:endParaRPr>
            </a:p>
          </p:txBody>
        </p:sp>
      </p:grpSp>
      <p:grpSp>
        <p:nvGrpSpPr>
          <p:cNvPr id="77" name="Group 100"/>
          <p:cNvGrpSpPr>
            <a:grpSpLocks/>
          </p:cNvGrpSpPr>
          <p:nvPr/>
        </p:nvGrpSpPr>
        <p:grpSpPr bwMode="auto">
          <a:xfrm>
            <a:off x="1485944" y="225425"/>
            <a:ext cx="896399" cy="2409592"/>
            <a:chOff x="2217064" y="569701"/>
            <a:chExt cx="895860" cy="2409944"/>
          </a:xfrm>
        </p:grpSpPr>
        <p:sp>
          <p:nvSpPr>
            <p:cNvPr id="78" name="Rectangle 77"/>
            <p:cNvSpPr/>
            <p:nvPr/>
          </p:nvSpPr>
          <p:spPr>
            <a:xfrm>
              <a:off x="2311988" y="1333485"/>
              <a:ext cx="228463" cy="164616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sp>
          <p:nvSpPr>
            <p:cNvPr id="79" name="Rectangle 102"/>
            <p:cNvSpPr>
              <a:spLocks noChangeArrowheads="1"/>
            </p:cNvSpPr>
            <p:nvPr/>
          </p:nvSpPr>
          <p:spPr bwMode="auto">
            <a:xfrm rot="20481522">
              <a:off x="2217064" y="569701"/>
              <a:ext cx="895860" cy="1169722"/>
            </a:xfrm>
            <a:prstGeom prst="rect">
              <a:avLst/>
            </a:prstGeom>
            <a:noFill/>
            <a:ln w="9525">
              <a:noFill/>
              <a:miter lim="800000"/>
              <a:headEnd/>
              <a:tailEnd/>
            </a:ln>
          </p:spPr>
          <p:txBody>
            <a:bodyPr wrap="none">
              <a:spAutoFit/>
            </a:bodyPr>
            <a:lstStyle/>
            <a:p>
              <a:r>
                <a:rPr lang="en-US" sz="7000" dirty="0">
                  <a:latin typeface="Bookman Old Style" pitchFamily="18" charset="0"/>
                  <a:sym typeface="Wingdings" pitchFamily="2" charset="2"/>
                </a:rPr>
                <a:t></a:t>
              </a:r>
              <a:endParaRPr lang="en-US" sz="7000" dirty="0">
                <a:latin typeface="Bookman Old Style" pitchFamily="18" charset="0"/>
              </a:endParaRPr>
            </a:p>
          </p:txBody>
        </p:sp>
      </p:grpSp>
      <p:sp>
        <p:nvSpPr>
          <p:cNvPr id="80" name="Rectangle 79"/>
          <p:cNvSpPr/>
          <p:nvPr/>
        </p:nvSpPr>
        <p:spPr>
          <a:xfrm>
            <a:off x="1580923" y="3762461"/>
            <a:ext cx="228600" cy="5937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grpSp>
        <p:nvGrpSpPr>
          <p:cNvPr id="81" name="Group 100"/>
          <p:cNvGrpSpPr>
            <a:grpSpLocks/>
          </p:cNvGrpSpPr>
          <p:nvPr/>
        </p:nvGrpSpPr>
        <p:grpSpPr bwMode="auto">
          <a:xfrm>
            <a:off x="5216195" y="152400"/>
            <a:ext cx="896399" cy="2409592"/>
            <a:chOff x="2217064" y="569701"/>
            <a:chExt cx="895860" cy="2409944"/>
          </a:xfrm>
        </p:grpSpPr>
        <p:sp>
          <p:nvSpPr>
            <p:cNvPr id="82" name="Rectangle 81"/>
            <p:cNvSpPr/>
            <p:nvPr/>
          </p:nvSpPr>
          <p:spPr>
            <a:xfrm>
              <a:off x="2311988" y="1333485"/>
              <a:ext cx="228463" cy="16461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sp>
          <p:nvSpPr>
            <p:cNvPr id="83" name="Rectangle 102"/>
            <p:cNvSpPr>
              <a:spLocks noChangeArrowheads="1"/>
            </p:cNvSpPr>
            <p:nvPr/>
          </p:nvSpPr>
          <p:spPr bwMode="auto">
            <a:xfrm rot="20481522">
              <a:off x="2217064" y="569701"/>
              <a:ext cx="895860" cy="1169722"/>
            </a:xfrm>
            <a:prstGeom prst="rect">
              <a:avLst/>
            </a:prstGeom>
            <a:noFill/>
            <a:ln w="9525">
              <a:noFill/>
              <a:miter lim="800000"/>
              <a:headEnd/>
              <a:tailEnd/>
            </a:ln>
          </p:spPr>
          <p:txBody>
            <a:bodyPr wrap="none">
              <a:spAutoFit/>
            </a:bodyPr>
            <a:lstStyle/>
            <a:p>
              <a:r>
                <a:rPr lang="en-US" sz="7000" dirty="0">
                  <a:latin typeface="Bookman Old Style" pitchFamily="18" charset="0"/>
                  <a:sym typeface="Wingdings" pitchFamily="2" charset="2"/>
                </a:rPr>
                <a:t></a:t>
              </a:r>
              <a:endParaRPr lang="en-US" sz="7000" dirty="0">
                <a:latin typeface="Bookman Old Style" pitchFamily="18" charset="0"/>
              </a:endParaRPr>
            </a:p>
          </p:txBody>
        </p:sp>
      </p:grpSp>
      <p:sp>
        <p:nvSpPr>
          <p:cNvPr id="84" name="Rectangle 83"/>
          <p:cNvSpPr/>
          <p:nvPr/>
        </p:nvSpPr>
        <p:spPr>
          <a:xfrm>
            <a:off x="5311174" y="3720867"/>
            <a:ext cx="228600" cy="5937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Bookman Old Style" pitchFamily="18" charset="0"/>
            </a:endParaRPr>
          </a:p>
        </p:txBody>
      </p:sp>
      <p:grpSp>
        <p:nvGrpSpPr>
          <p:cNvPr id="85" name="Group 68"/>
          <p:cNvGrpSpPr>
            <a:grpSpLocks/>
          </p:cNvGrpSpPr>
          <p:nvPr/>
        </p:nvGrpSpPr>
        <p:grpSpPr bwMode="auto">
          <a:xfrm>
            <a:off x="325211" y="2781385"/>
            <a:ext cx="1957388" cy="1784352"/>
            <a:chOff x="1447787" y="3810000"/>
            <a:chExt cx="1957345" cy="1784489"/>
          </a:xfrm>
        </p:grpSpPr>
        <p:grpSp>
          <p:nvGrpSpPr>
            <p:cNvPr id="86" name="Group 12"/>
            <p:cNvGrpSpPr>
              <a:grpSpLocks/>
            </p:cNvGrpSpPr>
            <p:nvPr/>
          </p:nvGrpSpPr>
          <p:grpSpPr bwMode="auto">
            <a:xfrm>
              <a:off x="1447787" y="3810000"/>
              <a:ext cx="1957345" cy="1784489"/>
              <a:chOff x="481055" y="3438876"/>
              <a:chExt cx="1957345" cy="1784489"/>
            </a:xfrm>
          </p:grpSpPr>
          <p:sp>
            <p:nvSpPr>
              <p:cNvPr id="98" name="Freeform 8"/>
              <p:cNvSpPr>
                <a:spLocks/>
              </p:cNvSpPr>
              <p:nvPr/>
            </p:nvSpPr>
            <p:spPr bwMode="auto">
              <a:xfrm>
                <a:off x="488993" y="3475393"/>
                <a:ext cx="1949407" cy="1747972"/>
              </a:xfrm>
              <a:custGeom>
                <a:avLst/>
                <a:gdLst/>
                <a:ahLst/>
                <a:cxnLst>
                  <a:cxn ang="0">
                    <a:pos x="45" y="32"/>
                  </a:cxn>
                  <a:cxn ang="0">
                    <a:pos x="109" y="65"/>
                  </a:cxn>
                  <a:cxn ang="0">
                    <a:pos x="148" y="94"/>
                  </a:cxn>
                  <a:cxn ang="0">
                    <a:pos x="169" y="1338"/>
                  </a:cxn>
                  <a:cxn ang="0">
                    <a:pos x="180" y="1371"/>
                  </a:cxn>
                  <a:cxn ang="0">
                    <a:pos x="195" y="1402"/>
                  </a:cxn>
                  <a:cxn ang="0">
                    <a:pos x="214" y="1428"/>
                  </a:cxn>
                  <a:cxn ang="0">
                    <a:pos x="235" y="1450"/>
                  </a:cxn>
                  <a:cxn ang="0">
                    <a:pos x="260" y="1470"/>
                  </a:cxn>
                  <a:cxn ang="0">
                    <a:pos x="284" y="1484"/>
                  </a:cxn>
                  <a:cxn ang="0">
                    <a:pos x="310" y="1494"/>
                  </a:cxn>
                  <a:cxn ang="0">
                    <a:pos x="338" y="1497"/>
                  </a:cxn>
                  <a:cxn ang="0">
                    <a:pos x="1211" y="1493"/>
                  </a:cxn>
                  <a:cxn ang="0">
                    <a:pos x="1298" y="1496"/>
                  </a:cxn>
                  <a:cxn ang="0">
                    <a:pos x="1358" y="1494"/>
                  </a:cxn>
                  <a:cxn ang="0">
                    <a:pos x="1414" y="1486"/>
                  </a:cxn>
                  <a:cxn ang="0">
                    <a:pos x="1451" y="1473"/>
                  </a:cxn>
                  <a:cxn ang="0">
                    <a:pos x="1474" y="1460"/>
                  </a:cxn>
                  <a:cxn ang="0">
                    <a:pos x="1493" y="1445"/>
                  </a:cxn>
                  <a:cxn ang="0">
                    <a:pos x="1508" y="1424"/>
                  </a:cxn>
                  <a:cxn ang="0">
                    <a:pos x="1521" y="1402"/>
                  </a:cxn>
                  <a:cxn ang="0">
                    <a:pos x="1529" y="1372"/>
                  </a:cxn>
                  <a:cxn ang="0">
                    <a:pos x="1532" y="1298"/>
                  </a:cxn>
                  <a:cxn ang="0">
                    <a:pos x="1542" y="126"/>
                  </a:cxn>
                  <a:cxn ang="0">
                    <a:pos x="1565" y="89"/>
                  </a:cxn>
                  <a:cxn ang="0">
                    <a:pos x="1597" y="53"/>
                  </a:cxn>
                  <a:cxn ang="0">
                    <a:pos x="1641" y="17"/>
                  </a:cxn>
                  <a:cxn ang="0">
                    <a:pos x="1552" y="37"/>
                  </a:cxn>
                  <a:cxn ang="0">
                    <a:pos x="1386" y="84"/>
                  </a:cxn>
                  <a:cxn ang="0">
                    <a:pos x="1280" y="108"/>
                  </a:cxn>
                  <a:cxn ang="0">
                    <a:pos x="1180" y="130"/>
                  </a:cxn>
                  <a:cxn ang="0">
                    <a:pos x="1079" y="147"/>
                  </a:cxn>
                  <a:cxn ang="0">
                    <a:pos x="981" y="159"/>
                  </a:cxn>
                  <a:cxn ang="0">
                    <a:pos x="884" y="165"/>
                  </a:cxn>
                  <a:cxn ang="0">
                    <a:pos x="786" y="167"/>
                  </a:cxn>
                  <a:cxn ang="0">
                    <a:pos x="689" y="164"/>
                  </a:cxn>
                  <a:cxn ang="0">
                    <a:pos x="591" y="154"/>
                  </a:cxn>
                  <a:cxn ang="0">
                    <a:pos x="491" y="141"/>
                  </a:cxn>
                  <a:cxn ang="0">
                    <a:pos x="388" y="121"/>
                  </a:cxn>
                  <a:cxn ang="0">
                    <a:pos x="282" y="95"/>
                  </a:cxn>
                  <a:cxn ang="0">
                    <a:pos x="174" y="65"/>
                  </a:cxn>
                  <a:cxn ang="0">
                    <a:pos x="60" y="29"/>
                  </a:cxn>
                </a:cxnLst>
                <a:rect l="0" t="0" r="r" b="b"/>
                <a:pathLst>
                  <a:path w="1669" h="1497">
                    <a:moveTo>
                      <a:pt x="0" y="8"/>
                    </a:moveTo>
                    <a:lnTo>
                      <a:pt x="45" y="32"/>
                    </a:lnTo>
                    <a:lnTo>
                      <a:pt x="87" y="53"/>
                    </a:lnTo>
                    <a:lnTo>
                      <a:pt x="109" y="65"/>
                    </a:lnTo>
                    <a:lnTo>
                      <a:pt x="128" y="78"/>
                    </a:lnTo>
                    <a:lnTo>
                      <a:pt x="148" y="94"/>
                    </a:lnTo>
                    <a:lnTo>
                      <a:pt x="169" y="112"/>
                    </a:lnTo>
                    <a:lnTo>
                      <a:pt x="169" y="1338"/>
                    </a:lnTo>
                    <a:lnTo>
                      <a:pt x="174" y="1354"/>
                    </a:lnTo>
                    <a:lnTo>
                      <a:pt x="180" y="1371"/>
                    </a:lnTo>
                    <a:lnTo>
                      <a:pt x="187" y="1387"/>
                    </a:lnTo>
                    <a:lnTo>
                      <a:pt x="195" y="1402"/>
                    </a:lnTo>
                    <a:lnTo>
                      <a:pt x="204" y="1415"/>
                    </a:lnTo>
                    <a:lnTo>
                      <a:pt x="214" y="1428"/>
                    </a:lnTo>
                    <a:lnTo>
                      <a:pt x="224" y="1441"/>
                    </a:lnTo>
                    <a:lnTo>
                      <a:pt x="235" y="1450"/>
                    </a:lnTo>
                    <a:lnTo>
                      <a:pt x="247" y="1462"/>
                    </a:lnTo>
                    <a:lnTo>
                      <a:pt x="260" y="1470"/>
                    </a:lnTo>
                    <a:lnTo>
                      <a:pt x="271" y="1478"/>
                    </a:lnTo>
                    <a:lnTo>
                      <a:pt x="284" y="1484"/>
                    </a:lnTo>
                    <a:lnTo>
                      <a:pt x="297" y="1489"/>
                    </a:lnTo>
                    <a:lnTo>
                      <a:pt x="310" y="1494"/>
                    </a:lnTo>
                    <a:lnTo>
                      <a:pt x="323" y="1496"/>
                    </a:lnTo>
                    <a:lnTo>
                      <a:pt x="338" y="1497"/>
                    </a:lnTo>
                    <a:lnTo>
                      <a:pt x="1159" y="1493"/>
                    </a:lnTo>
                    <a:lnTo>
                      <a:pt x="1211" y="1493"/>
                    </a:lnTo>
                    <a:lnTo>
                      <a:pt x="1269" y="1496"/>
                    </a:lnTo>
                    <a:lnTo>
                      <a:pt x="1298" y="1496"/>
                    </a:lnTo>
                    <a:lnTo>
                      <a:pt x="1329" y="1496"/>
                    </a:lnTo>
                    <a:lnTo>
                      <a:pt x="1358" y="1494"/>
                    </a:lnTo>
                    <a:lnTo>
                      <a:pt x="1386" y="1491"/>
                    </a:lnTo>
                    <a:lnTo>
                      <a:pt x="1414" y="1486"/>
                    </a:lnTo>
                    <a:lnTo>
                      <a:pt x="1440" y="1478"/>
                    </a:lnTo>
                    <a:lnTo>
                      <a:pt x="1451" y="1473"/>
                    </a:lnTo>
                    <a:lnTo>
                      <a:pt x="1463" y="1467"/>
                    </a:lnTo>
                    <a:lnTo>
                      <a:pt x="1474" y="1460"/>
                    </a:lnTo>
                    <a:lnTo>
                      <a:pt x="1484" y="1454"/>
                    </a:lnTo>
                    <a:lnTo>
                      <a:pt x="1493" y="1445"/>
                    </a:lnTo>
                    <a:lnTo>
                      <a:pt x="1502" y="1436"/>
                    </a:lnTo>
                    <a:lnTo>
                      <a:pt x="1508" y="1424"/>
                    </a:lnTo>
                    <a:lnTo>
                      <a:pt x="1516" y="1413"/>
                    </a:lnTo>
                    <a:lnTo>
                      <a:pt x="1521" y="1402"/>
                    </a:lnTo>
                    <a:lnTo>
                      <a:pt x="1526" y="1387"/>
                    </a:lnTo>
                    <a:lnTo>
                      <a:pt x="1529" y="1372"/>
                    </a:lnTo>
                    <a:lnTo>
                      <a:pt x="1532" y="1356"/>
                    </a:lnTo>
                    <a:lnTo>
                      <a:pt x="1532" y="1298"/>
                    </a:lnTo>
                    <a:lnTo>
                      <a:pt x="1532" y="144"/>
                    </a:lnTo>
                    <a:lnTo>
                      <a:pt x="1542" y="126"/>
                    </a:lnTo>
                    <a:lnTo>
                      <a:pt x="1554" y="108"/>
                    </a:lnTo>
                    <a:lnTo>
                      <a:pt x="1565" y="89"/>
                    </a:lnTo>
                    <a:lnTo>
                      <a:pt x="1580" y="71"/>
                    </a:lnTo>
                    <a:lnTo>
                      <a:pt x="1597" y="53"/>
                    </a:lnTo>
                    <a:lnTo>
                      <a:pt x="1619" y="35"/>
                    </a:lnTo>
                    <a:lnTo>
                      <a:pt x="1641" y="17"/>
                    </a:lnTo>
                    <a:lnTo>
                      <a:pt x="1669" y="0"/>
                    </a:lnTo>
                    <a:lnTo>
                      <a:pt x="1552" y="37"/>
                    </a:lnTo>
                    <a:lnTo>
                      <a:pt x="1441" y="69"/>
                    </a:lnTo>
                    <a:lnTo>
                      <a:pt x="1386" y="84"/>
                    </a:lnTo>
                    <a:lnTo>
                      <a:pt x="1334" y="97"/>
                    </a:lnTo>
                    <a:lnTo>
                      <a:pt x="1280" y="108"/>
                    </a:lnTo>
                    <a:lnTo>
                      <a:pt x="1230" y="120"/>
                    </a:lnTo>
                    <a:lnTo>
                      <a:pt x="1180" y="130"/>
                    </a:lnTo>
                    <a:lnTo>
                      <a:pt x="1129" y="139"/>
                    </a:lnTo>
                    <a:lnTo>
                      <a:pt x="1079" y="147"/>
                    </a:lnTo>
                    <a:lnTo>
                      <a:pt x="1030" y="154"/>
                    </a:lnTo>
                    <a:lnTo>
                      <a:pt x="981" y="159"/>
                    </a:lnTo>
                    <a:lnTo>
                      <a:pt x="933" y="162"/>
                    </a:lnTo>
                    <a:lnTo>
                      <a:pt x="884" y="165"/>
                    </a:lnTo>
                    <a:lnTo>
                      <a:pt x="835" y="167"/>
                    </a:lnTo>
                    <a:lnTo>
                      <a:pt x="786" y="167"/>
                    </a:lnTo>
                    <a:lnTo>
                      <a:pt x="738" y="165"/>
                    </a:lnTo>
                    <a:lnTo>
                      <a:pt x="689" y="164"/>
                    </a:lnTo>
                    <a:lnTo>
                      <a:pt x="640" y="160"/>
                    </a:lnTo>
                    <a:lnTo>
                      <a:pt x="591" y="154"/>
                    </a:lnTo>
                    <a:lnTo>
                      <a:pt x="541" y="149"/>
                    </a:lnTo>
                    <a:lnTo>
                      <a:pt x="491" y="141"/>
                    </a:lnTo>
                    <a:lnTo>
                      <a:pt x="440" y="131"/>
                    </a:lnTo>
                    <a:lnTo>
                      <a:pt x="388" y="121"/>
                    </a:lnTo>
                    <a:lnTo>
                      <a:pt x="336" y="108"/>
                    </a:lnTo>
                    <a:lnTo>
                      <a:pt x="282" y="95"/>
                    </a:lnTo>
                    <a:lnTo>
                      <a:pt x="229" y="81"/>
                    </a:lnTo>
                    <a:lnTo>
                      <a:pt x="174" y="65"/>
                    </a:lnTo>
                    <a:lnTo>
                      <a:pt x="117" y="47"/>
                    </a:lnTo>
                    <a:lnTo>
                      <a:pt x="60" y="29"/>
                    </a:lnTo>
                    <a:lnTo>
                      <a:pt x="0" y="8"/>
                    </a:lnTo>
                    <a:close/>
                  </a:path>
                </a:pathLst>
              </a:custGeom>
              <a:solidFill>
                <a:schemeClr val="bg1">
                  <a:lumMod val="75000"/>
                  <a:alpha val="22000"/>
                </a:schemeClr>
              </a:solidFill>
              <a:ln w="19050">
                <a:solidFill>
                  <a:schemeClr val="tx1"/>
                </a:solidFill>
                <a:headEnd/>
                <a:tailEnd/>
              </a:ln>
            </p:spPr>
            <p:style>
              <a:lnRef idx="1">
                <a:schemeClr val="accent3"/>
              </a:lnRef>
              <a:fillRef idx="2">
                <a:schemeClr val="accent3"/>
              </a:fillRef>
              <a:effectRef idx="1">
                <a:schemeClr val="accent3"/>
              </a:effectRef>
              <a:fontRef idx="minor">
                <a:schemeClr val="dk1"/>
              </a:fontRef>
            </p:style>
            <p:txBody>
              <a:bodyPr/>
              <a:lstStyle/>
              <a:p>
                <a:pPr>
                  <a:defRPr/>
                </a:pPr>
                <a:endParaRPr lang="en-US" dirty="0">
                  <a:latin typeface="Bookman Old Style" pitchFamily="18" charset="0"/>
                </a:endParaRPr>
              </a:p>
            </p:txBody>
          </p:sp>
          <p:sp>
            <p:nvSpPr>
              <p:cNvPr id="99" name="Freeform 9"/>
              <p:cNvSpPr>
                <a:spLocks/>
              </p:cNvSpPr>
              <p:nvPr/>
            </p:nvSpPr>
            <p:spPr bwMode="auto">
              <a:xfrm>
                <a:off x="481055" y="3438876"/>
                <a:ext cx="1947820" cy="46042"/>
              </a:xfrm>
              <a:custGeom>
                <a:avLst/>
                <a:gdLst/>
                <a:ahLst/>
                <a:cxnLst>
                  <a:cxn ang="0">
                    <a:pos x="0" y="39"/>
                  </a:cxn>
                  <a:cxn ang="0">
                    <a:pos x="104" y="29"/>
                  </a:cxn>
                  <a:cxn ang="0">
                    <a:pos x="207" y="21"/>
                  </a:cxn>
                  <a:cxn ang="0">
                    <a:pos x="309" y="13"/>
                  </a:cxn>
                  <a:cxn ang="0">
                    <a:pos x="413" y="8"/>
                  </a:cxn>
                  <a:cxn ang="0">
                    <a:pos x="515" y="5"/>
                  </a:cxn>
                  <a:cxn ang="0">
                    <a:pos x="618" y="1"/>
                  </a:cxn>
                  <a:cxn ang="0">
                    <a:pos x="722" y="0"/>
                  </a:cxn>
                  <a:cxn ang="0">
                    <a:pos x="826" y="0"/>
                  </a:cxn>
                  <a:cxn ang="0">
                    <a:pos x="930" y="0"/>
                  </a:cxn>
                  <a:cxn ang="0">
                    <a:pos x="1036" y="1"/>
                  </a:cxn>
                  <a:cxn ang="0">
                    <a:pos x="1141" y="3"/>
                  </a:cxn>
                  <a:cxn ang="0">
                    <a:pos x="1247" y="6"/>
                  </a:cxn>
                  <a:cxn ang="0">
                    <a:pos x="1352" y="11"/>
                  </a:cxn>
                  <a:cxn ang="0">
                    <a:pos x="1458" y="18"/>
                  </a:cxn>
                  <a:cxn ang="0">
                    <a:pos x="1564" y="26"/>
                  </a:cxn>
                  <a:cxn ang="0">
                    <a:pos x="1668" y="34"/>
                  </a:cxn>
                </a:cxnLst>
                <a:rect l="0" t="0" r="r" b="b"/>
                <a:pathLst>
                  <a:path w="1668" h="39">
                    <a:moveTo>
                      <a:pt x="0" y="39"/>
                    </a:moveTo>
                    <a:lnTo>
                      <a:pt x="104" y="29"/>
                    </a:lnTo>
                    <a:lnTo>
                      <a:pt x="207" y="21"/>
                    </a:lnTo>
                    <a:lnTo>
                      <a:pt x="309" y="13"/>
                    </a:lnTo>
                    <a:lnTo>
                      <a:pt x="413" y="8"/>
                    </a:lnTo>
                    <a:lnTo>
                      <a:pt x="515" y="5"/>
                    </a:lnTo>
                    <a:lnTo>
                      <a:pt x="618" y="1"/>
                    </a:lnTo>
                    <a:lnTo>
                      <a:pt x="722" y="0"/>
                    </a:lnTo>
                    <a:lnTo>
                      <a:pt x="826" y="0"/>
                    </a:lnTo>
                    <a:lnTo>
                      <a:pt x="930" y="0"/>
                    </a:lnTo>
                    <a:lnTo>
                      <a:pt x="1036" y="1"/>
                    </a:lnTo>
                    <a:lnTo>
                      <a:pt x="1141" y="3"/>
                    </a:lnTo>
                    <a:lnTo>
                      <a:pt x="1247" y="6"/>
                    </a:lnTo>
                    <a:lnTo>
                      <a:pt x="1352" y="11"/>
                    </a:lnTo>
                    <a:lnTo>
                      <a:pt x="1458" y="18"/>
                    </a:lnTo>
                    <a:lnTo>
                      <a:pt x="1564" y="26"/>
                    </a:lnTo>
                    <a:lnTo>
                      <a:pt x="1668" y="34"/>
                    </a:lnTo>
                  </a:path>
                </a:pathLst>
              </a:custGeom>
              <a:ln w="19050">
                <a:solidFill>
                  <a:schemeClr val="tx1"/>
                </a:solidFill>
                <a:headEnd/>
                <a:tailEnd/>
              </a:ln>
            </p:spPr>
            <p:style>
              <a:lnRef idx="1">
                <a:schemeClr val="accent3"/>
              </a:lnRef>
              <a:fillRef idx="0">
                <a:schemeClr val="accent3"/>
              </a:fillRef>
              <a:effectRef idx="0">
                <a:schemeClr val="accent3"/>
              </a:effectRef>
              <a:fontRef idx="minor">
                <a:schemeClr val="tx1"/>
              </a:fontRef>
            </p:style>
            <p:txBody>
              <a:bodyPr/>
              <a:lstStyle/>
              <a:p>
                <a:pPr>
                  <a:defRPr/>
                </a:pPr>
                <a:endParaRPr lang="en-US" dirty="0">
                  <a:latin typeface="Bookman Old Style" pitchFamily="18" charset="0"/>
                </a:endParaRPr>
              </a:p>
            </p:txBody>
          </p:sp>
        </p:grpSp>
        <p:cxnSp>
          <p:nvCxnSpPr>
            <p:cNvPr id="87" name="Straight Connector 86"/>
            <p:cNvCxnSpPr/>
            <p:nvPr/>
          </p:nvCxnSpPr>
          <p:spPr>
            <a:xfrm flipV="1">
              <a:off x="1676382" y="4748285"/>
              <a:ext cx="1523967"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1752580" y="4824491"/>
              <a:ext cx="146364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676382" y="4900697"/>
              <a:ext cx="1523967"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1752580" y="4976903"/>
              <a:ext cx="146364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676382" y="5053108"/>
              <a:ext cx="1523967"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1752580" y="5129314"/>
              <a:ext cx="146364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676382" y="5205520"/>
              <a:ext cx="1523967"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1752580" y="5281726"/>
              <a:ext cx="146364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1676382" y="5357932"/>
              <a:ext cx="1523967"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1752580" y="5434138"/>
              <a:ext cx="146364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1738299" y="5515107"/>
              <a:ext cx="1463008"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100" name="Group 84"/>
          <p:cNvGrpSpPr>
            <a:grpSpLocks/>
          </p:cNvGrpSpPr>
          <p:nvPr/>
        </p:nvGrpSpPr>
        <p:grpSpPr bwMode="auto">
          <a:xfrm>
            <a:off x="3944339" y="2781386"/>
            <a:ext cx="1957387" cy="1784350"/>
            <a:chOff x="1447800" y="3810000"/>
            <a:chExt cx="1957850" cy="1784487"/>
          </a:xfrm>
        </p:grpSpPr>
        <p:grpSp>
          <p:nvGrpSpPr>
            <p:cNvPr id="101" name="Group 32"/>
            <p:cNvGrpSpPr>
              <a:grpSpLocks/>
            </p:cNvGrpSpPr>
            <p:nvPr/>
          </p:nvGrpSpPr>
          <p:grpSpPr bwMode="auto">
            <a:xfrm>
              <a:off x="1447800" y="3810000"/>
              <a:ext cx="1957850" cy="1784487"/>
              <a:chOff x="481068" y="3438876"/>
              <a:chExt cx="1957850" cy="1784487"/>
            </a:xfrm>
          </p:grpSpPr>
          <p:sp>
            <p:nvSpPr>
              <p:cNvPr id="112" name="Freeform 8"/>
              <p:cNvSpPr>
                <a:spLocks/>
              </p:cNvSpPr>
              <p:nvPr/>
            </p:nvSpPr>
            <p:spPr bwMode="auto">
              <a:xfrm>
                <a:off x="489007" y="3475392"/>
                <a:ext cx="1949911" cy="1747971"/>
              </a:xfrm>
              <a:custGeom>
                <a:avLst/>
                <a:gdLst/>
                <a:ahLst/>
                <a:cxnLst>
                  <a:cxn ang="0">
                    <a:pos x="45" y="32"/>
                  </a:cxn>
                  <a:cxn ang="0">
                    <a:pos x="109" y="65"/>
                  </a:cxn>
                  <a:cxn ang="0">
                    <a:pos x="148" y="94"/>
                  </a:cxn>
                  <a:cxn ang="0">
                    <a:pos x="169" y="1338"/>
                  </a:cxn>
                  <a:cxn ang="0">
                    <a:pos x="180" y="1371"/>
                  </a:cxn>
                  <a:cxn ang="0">
                    <a:pos x="195" y="1402"/>
                  </a:cxn>
                  <a:cxn ang="0">
                    <a:pos x="214" y="1428"/>
                  </a:cxn>
                  <a:cxn ang="0">
                    <a:pos x="235" y="1450"/>
                  </a:cxn>
                  <a:cxn ang="0">
                    <a:pos x="260" y="1470"/>
                  </a:cxn>
                  <a:cxn ang="0">
                    <a:pos x="284" y="1484"/>
                  </a:cxn>
                  <a:cxn ang="0">
                    <a:pos x="310" y="1494"/>
                  </a:cxn>
                  <a:cxn ang="0">
                    <a:pos x="338" y="1497"/>
                  </a:cxn>
                  <a:cxn ang="0">
                    <a:pos x="1211" y="1493"/>
                  </a:cxn>
                  <a:cxn ang="0">
                    <a:pos x="1298" y="1496"/>
                  </a:cxn>
                  <a:cxn ang="0">
                    <a:pos x="1358" y="1494"/>
                  </a:cxn>
                  <a:cxn ang="0">
                    <a:pos x="1414" y="1486"/>
                  </a:cxn>
                  <a:cxn ang="0">
                    <a:pos x="1451" y="1473"/>
                  </a:cxn>
                  <a:cxn ang="0">
                    <a:pos x="1474" y="1460"/>
                  </a:cxn>
                  <a:cxn ang="0">
                    <a:pos x="1493" y="1445"/>
                  </a:cxn>
                  <a:cxn ang="0">
                    <a:pos x="1508" y="1424"/>
                  </a:cxn>
                  <a:cxn ang="0">
                    <a:pos x="1521" y="1402"/>
                  </a:cxn>
                  <a:cxn ang="0">
                    <a:pos x="1529" y="1372"/>
                  </a:cxn>
                  <a:cxn ang="0">
                    <a:pos x="1532" y="1298"/>
                  </a:cxn>
                  <a:cxn ang="0">
                    <a:pos x="1542" y="126"/>
                  </a:cxn>
                  <a:cxn ang="0">
                    <a:pos x="1565" y="89"/>
                  </a:cxn>
                  <a:cxn ang="0">
                    <a:pos x="1597" y="53"/>
                  </a:cxn>
                  <a:cxn ang="0">
                    <a:pos x="1641" y="17"/>
                  </a:cxn>
                  <a:cxn ang="0">
                    <a:pos x="1552" y="37"/>
                  </a:cxn>
                  <a:cxn ang="0">
                    <a:pos x="1386" y="84"/>
                  </a:cxn>
                  <a:cxn ang="0">
                    <a:pos x="1280" y="108"/>
                  </a:cxn>
                  <a:cxn ang="0">
                    <a:pos x="1180" y="130"/>
                  </a:cxn>
                  <a:cxn ang="0">
                    <a:pos x="1079" y="147"/>
                  </a:cxn>
                  <a:cxn ang="0">
                    <a:pos x="981" y="159"/>
                  </a:cxn>
                  <a:cxn ang="0">
                    <a:pos x="884" y="165"/>
                  </a:cxn>
                  <a:cxn ang="0">
                    <a:pos x="786" y="167"/>
                  </a:cxn>
                  <a:cxn ang="0">
                    <a:pos x="689" y="164"/>
                  </a:cxn>
                  <a:cxn ang="0">
                    <a:pos x="591" y="154"/>
                  </a:cxn>
                  <a:cxn ang="0">
                    <a:pos x="491" y="141"/>
                  </a:cxn>
                  <a:cxn ang="0">
                    <a:pos x="388" y="121"/>
                  </a:cxn>
                  <a:cxn ang="0">
                    <a:pos x="282" y="95"/>
                  </a:cxn>
                  <a:cxn ang="0">
                    <a:pos x="174" y="65"/>
                  </a:cxn>
                  <a:cxn ang="0">
                    <a:pos x="60" y="29"/>
                  </a:cxn>
                </a:cxnLst>
                <a:rect l="0" t="0" r="r" b="b"/>
                <a:pathLst>
                  <a:path w="1669" h="1497">
                    <a:moveTo>
                      <a:pt x="0" y="8"/>
                    </a:moveTo>
                    <a:lnTo>
                      <a:pt x="45" y="32"/>
                    </a:lnTo>
                    <a:lnTo>
                      <a:pt x="87" y="53"/>
                    </a:lnTo>
                    <a:lnTo>
                      <a:pt x="109" y="65"/>
                    </a:lnTo>
                    <a:lnTo>
                      <a:pt x="128" y="78"/>
                    </a:lnTo>
                    <a:lnTo>
                      <a:pt x="148" y="94"/>
                    </a:lnTo>
                    <a:lnTo>
                      <a:pt x="169" y="112"/>
                    </a:lnTo>
                    <a:lnTo>
                      <a:pt x="169" y="1338"/>
                    </a:lnTo>
                    <a:lnTo>
                      <a:pt x="174" y="1354"/>
                    </a:lnTo>
                    <a:lnTo>
                      <a:pt x="180" y="1371"/>
                    </a:lnTo>
                    <a:lnTo>
                      <a:pt x="187" y="1387"/>
                    </a:lnTo>
                    <a:lnTo>
                      <a:pt x="195" y="1402"/>
                    </a:lnTo>
                    <a:lnTo>
                      <a:pt x="204" y="1415"/>
                    </a:lnTo>
                    <a:lnTo>
                      <a:pt x="214" y="1428"/>
                    </a:lnTo>
                    <a:lnTo>
                      <a:pt x="224" y="1441"/>
                    </a:lnTo>
                    <a:lnTo>
                      <a:pt x="235" y="1450"/>
                    </a:lnTo>
                    <a:lnTo>
                      <a:pt x="247" y="1462"/>
                    </a:lnTo>
                    <a:lnTo>
                      <a:pt x="260" y="1470"/>
                    </a:lnTo>
                    <a:lnTo>
                      <a:pt x="271" y="1478"/>
                    </a:lnTo>
                    <a:lnTo>
                      <a:pt x="284" y="1484"/>
                    </a:lnTo>
                    <a:lnTo>
                      <a:pt x="297" y="1489"/>
                    </a:lnTo>
                    <a:lnTo>
                      <a:pt x="310" y="1494"/>
                    </a:lnTo>
                    <a:lnTo>
                      <a:pt x="323" y="1496"/>
                    </a:lnTo>
                    <a:lnTo>
                      <a:pt x="338" y="1497"/>
                    </a:lnTo>
                    <a:lnTo>
                      <a:pt x="1159" y="1493"/>
                    </a:lnTo>
                    <a:lnTo>
                      <a:pt x="1211" y="1493"/>
                    </a:lnTo>
                    <a:lnTo>
                      <a:pt x="1269" y="1496"/>
                    </a:lnTo>
                    <a:lnTo>
                      <a:pt x="1298" y="1496"/>
                    </a:lnTo>
                    <a:lnTo>
                      <a:pt x="1329" y="1496"/>
                    </a:lnTo>
                    <a:lnTo>
                      <a:pt x="1358" y="1494"/>
                    </a:lnTo>
                    <a:lnTo>
                      <a:pt x="1386" y="1491"/>
                    </a:lnTo>
                    <a:lnTo>
                      <a:pt x="1414" y="1486"/>
                    </a:lnTo>
                    <a:lnTo>
                      <a:pt x="1440" y="1478"/>
                    </a:lnTo>
                    <a:lnTo>
                      <a:pt x="1451" y="1473"/>
                    </a:lnTo>
                    <a:lnTo>
                      <a:pt x="1463" y="1467"/>
                    </a:lnTo>
                    <a:lnTo>
                      <a:pt x="1474" y="1460"/>
                    </a:lnTo>
                    <a:lnTo>
                      <a:pt x="1484" y="1454"/>
                    </a:lnTo>
                    <a:lnTo>
                      <a:pt x="1493" y="1445"/>
                    </a:lnTo>
                    <a:lnTo>
                      <a:pt x="1502" y="1436"/>
                    </a:lnTo>
                    <a:lnTo>
                      <a:pt x="1508" y="1424"/>
                    </a:lnTo>
                    <a:lnTo>
                      <a:pt x="1516" y="1413"/>
                    </a:lnTo>
                    <a:lnTo>
                      <a:pt x="1521" y="1402"/>
                    </a:lnTo>
                    <a:lnTo>
                      <a:pt x="1526" y="1387"/>
                    </a:lnTo>
                    <a:lnTo>
                      <a:pt x="1529" y="1372"/>
                    </a:lnTo>
                    <a:lnTo>
                      <a:pt x="1532" y="1356"/>
                    </a:lnTo>
                    <a:lnTo>
                      <a:pt x="1532" y="1298"/>
                    </a:lnTo>
                    <a:lnTo>
                      <a:pt x="1532" y="144"/>
                    </a:lnTo>
                    <a:lnTo>
                      <a:pt x="1542" y="126"/>
                    </a:lnTo>
                    <a:lnTo>
                      <a:pt x="1554" y="108"/>
                    </a:lnTo>
                    <a:lnTo>
                      <a:pt x="1565" y="89"/>
                    </a:lnTo>
                    <a:lnTo>
                      <a:pt x="1580" y="71"/>
                    </a:lnTo>
                    <a:lnTo>
                      <a:pt x="1597" y="53"/>
                    </a:lnTo>
                    <a:lnTo>
                      <a:pt x="1619" y="35"/>
                    </a:lnTo>
                    <a:lnTo>
                      <a:pt x="1641" y="17"/>
                    </a:lnTo>
                    <a:lnTo>
                      <a:pt x="1669" y="0"/>
                    </a:lnTo>
                    <a:lnTo>
                      <a:pt x="1552" y="37"/>
                    </a:lnTo>
                    <a:lnTo>
                      <a:pt x="1441" y="69"/>
                    </a:lnTo>
                    <a:lnTo>
                      <a:pt x="1386" y="84"/>
                    </a:lnTo>
                    <a:lnTo>
                      <a:pt x="1334" y="97"/>
                    </a:lnTo>
                    <a:lnTo>
                      <a:pt x="1280" y="108"/>
                    </a:lnTo>
                    <a:lnTo>
                      <a:pt x="1230" y="120"/>
                    </a:lnTo>
                    <a:lnTo>
                      <a:pt x="1180" y="130"/>
                    </a:lnTo>
                    <a:lnTo>
                      <a:pt x="1129" y="139"/>
                    </a:lnTo>
                    <a:lnTo>
                      <a:pt x="1079" y="147"/>
                    </a:lnTo>
                    <a:lnTo>
                      <a:pt x="1030" y="154"/>
                    </a:lnTo>
                    <a:lnTo>
                      <a:pt x="981" y="159"/>
                    </a:lnTo>
                    <a:lnTo>
                      <a:pt x="933" y="162"/>
                    </a:lnTo>
                    <a:lnTo>
                      <a:pt x="884" y="165"/>
                    </a:lnTo>
                    <a:lnTo>
                      <a:pt x="835" y="167"/>
                    </a:lnTo>
                    <a:lnTo>
                      <a:pt x="786" y="167"/>
                    </a:lnTo>
                    <a:lnTo>
                      <a:pt x="738" y="165"/>
                    </a:lnTo>
                    <a:lnTo>
                      <a:pt x="689" y="164"/>
                    </a:lnTo>
                    <a:lnTo>
                      <a:pt x="640" y="160"/>
                    </a:lnTo>
                    <a:lnTo>
                      <a:pt x="591" y="154"/>
                    </a:lnTo>
                    <a:lnTo>
                      <a:pt x="541" y="149"/>
                    </a:lnTo>
                    <a:lnTo>
                      <a:pt x="491" y="141"/>
                    </a:lnTo>
                    <a:lnTo>
                      <a:pt x="440" y="131"/>
                    </a:lnTo>
                    <a:lnTo>
                      <a:pt x="388" y="121"/>
                    </a:lnTo>
                    <a:lnTo>
                      <a:pt x="336" y="108"/>
                    </a:lnTo>
                    <a:lnTo>
                      <a:pt x="282" y="95"/>
                    </a:lnTo>
                    <a:lnTo>
                      <a:pt x="229" y="81"/>
                    </a:lnTo>
                    <a:lnTo>
                      <a:pt x="174" y="65"/>
                    </a:lnTo>
                    <a:lnTo>
                      <a:pt x="117" y="47"/>
                    </a:lnTo>
                    <a:lnTo>
                      <a:pt x="60" y="29"/>
                    </a:lnTo>
                    <a:lnTo>
                      <a:pt x="0" y="8"/>
                    </a:lnTo>
                    <a:close/>
                  </a:path>
                </a:pathLst>
              </a:custGeom>
              <a:solidFill>
                <a:schemeClr val="bg1">
                  <a:lumMod val="75000"/>
                  <a:alpha val="24000"/>
                </a:schemeClr>
              </a:solidFill>
              <a:ln w="19050">
                <a:solidFill>
                  <a:schemeClr val="tx1"/>
                </a:solidFill>
                <a:headEnd/>
                <a:tailEnd/>
              </a:ln>
            </p:spPr>
            <p:style>
              <a:lnRef idx="1">
                <a:schemeClr val="accent3"/>
              </a:lnRef>
              <a:fillRef idx="2">
                <a:schemeClr val="accent3"/>
              </a:fillRef>
              <a:effectRef idx="1">
                <a:schemeClr val="accent3"/>
              </a:effectRef>
              <a:fontRef idx="minor">
                <a:schemeClr val="dk1"/>
              </a:fontRef>
            </p:style>
            <p:txBody>
              <a:bodyPr/>
              <a:lstStyle/>
              <a:p>
                <a:pPr>
                  <a:defRPr/>
                </a:pPr>
                <a:endParaRPr lang="en-US" dirty="0">
                  <a:latin typeface="Bookman Old Style" pitchFamily="18" charset="0"/>
                </a:endParaRPr>
              </a:p>
            </p:txBody>
          </p:sp>
          <p:sp>
            <p:nvSpPr>
              <p:cNvPr id="113" name="Freeform 9"/>
              <p:cNvSpPr>
                <a:spLocks/>
              </p:cNvSpPr>
              <p:nvPr/>
            </p:nvSpPr>
            <p:spPr bwMode="auto">
              <a:xfrm>
                <a:off x="481068" y="3438876"/>
                <a:ext cx="1948323" cy="46042"/>
              </a:xfrm>
              <a:custGeom>
                <a:avLst/>
                <a:gdLst/>
                <a:ahLst/>
                <a:cxnLst>
                  <a:cxn ang="0">
                    <a:pos x="0" y="39"/>
                  </a:cxn>
                  <a:cxn ang="0">
                    <a:pos x="104" y="29"/>
                  </a:cxn>
                  <a:cxn ang="0">
                    <a:pos x="207" y="21"/>
                  </a:cxn>
                  <a:cxn ang="0">
                    <a:pos x="309" y="13"/>
                  </a:cxn>
                  <a:cxn ang="0">
                    <a:pos x="413" y="8"/>
                  </a:cxn>
                  <a:cxn ang="0">
                    <a:pos x="515" y="5"/>
                  </a:cxn>
                  <a:cxn ang="0">
                    <a:pos x="618" y="1"/>
                  </a:cxn>
                  <a:cxn ang="0">
                    <a:pos x="722" y="0"/>
                  </a:cxn>
                  <a:cxn ang="0">
                    <a:pos x="826" y="0"/>
                  </a:cxn>
                  <a:cxn ang="0">
                    <a:pos x="930" y="0"/>
                  </a:cxn>
                  <a:cxn ang="0">
                    <a:pos x="1036" y="1"/>
                  </a:cxn>
                  <a:cxn ang="0">
                    <a:pos x="1141" y="3"/>
                  </a:cxn>
                  <a:cxn ang="0">
                    <a:pos x="1247" y="6"/>
                  </a:cxn>
                  <a:cxn ang="0">
                    <a:pos x="1352" y="11"/>
                  </a:cxn>
                  <a:cxn ang="0">
                    <a:pos x="1458" y="18"/>
                  </a:cxn>
                  <a:cxn ang="0">
                    <a:pos x="1564" y="26"/>
                  </a:cxn>
                  <a:cxn ang="0">
                    <a:pos x="1668" y="34"/>
                  </a:cxn>
                </a:cxnLst>
                <a:rect l="0" t="0" r="r" b="b"/>
                <a:pathLst>
                  <a:path w="1668" h="39">
                    <a:moveTo>
                      <a:pt x="0" y="39"/>
                    </a:moveTo>
                    <a:lnTo>
                      <a:pt x="104" y="29"/>
                    </a:lnTo>
                    <a:lnTo>
                      <a:pt x="207" y="21"/>
                    </a:lnTo>
                    <a:lnTo>
                      <a:pt x="309" y="13"/>
                    </a:lnTo>
                    <a:lnTo>
                      <a:pt x="413" y="8"/>
                    </a:lnTo>
                    <a:lnTo>
                      <a:pt x="515" y="5"/>
                    </a:lnTo>
                    <a:lnTo>
                      <a:pt x="618" y="1"/>
                    </a:lnTo>
                    <a:lnTo>
                      <a:pt x="722" y="0"/>
                    </a:lnTo>
                    <a:lnTo>
                      <a:pt x="826" y="0"/>
                    </a:lnTo>
                    <a:lnTo>
                      <a:pt x="930" y="0"/>
                    </a:lnTo>
                    <a:lnTo>
                      <a:pt x="1036" y="1"/>
                    </a:lnTo>
                    <a:lnTo>
                      <a:pt x="1141" y="3"/>
                    </a:lnTo>
                    <a:lnTo>
                      <a:pt x="1247" y="6"/>
                    </a:lnTo>
                    <a:lnTo>
                      <a:pt x="1352" y="11"/>
                    </a:lnTo>
                    <a:lnTo>
                      <a:pt x="1458" y="18"/>
                    </a:lnTo>
                    <a:lnTo>
                      <a:pt x="1564" y="26"/>
                    </a:lnTo>
                    <a:lnTo>
                      <a:pt x="1668" y="34"/>
                    </a:lnTo>
                  </a:path>
                </a:pathLst>
              </a:custGeom>
              <a:ln w="19050">
                <a:solidFill>
                  <a:schemeClr val="tx1"/>
                </a:solidFill>
                <a:headEnd/>
                <a:tailEnd/>
              </a:ln>
            </p:spPr>
            <p:style>
              <a:lnRef idx="1">
                <a:schemeClr val="accent3"/>
              </a:lnRef>
              <a:fillRef idx="0">
                <a:schemeClr val="accent3"/>
              </a:fillRef>
              <a:effectRef idx="0">
                <a:schemeClr val="accent3"/>
              </a:effectRef>
              <a:fontRef idx="minor">
                <a:schemeClr val="tx1"/>
              </a:fontRef>
            </p:style>
            <p:txBody>
              <a:bodyPr/>
              <a:lstStyle/>
              <a:p>
                <a:pPr>
                  <a:defRPr/>
                </a:pPr>
                <a:endParaRPr lang="en-US" dirty="0">
                  <a:latin typeface="Bookman Old Style" pitchFamily="18" charset="0"/>
                </a:endParaRPr>
              </a:p>
            </p:txBody>
          </p:sp>
        </p:grpSp>
        <p:cxnSp>
          <p:nvCxnSpPr>
            <p:cNvPr id="102" name="Straight Connector 101"/>
            <p:cNvCxnSpPr/>
            <p:nvPr/>
          </p:nvCxnSpPr>
          <p:spPr>
            <a:xfrm flipV="1">
              <a:off x="1752672" y="4824491"/>
              <a:ext cx="146243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1676454" y="4900697"/>
              <a:ext cx="1524360"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752672" y="4976903"/>
              <a:ext cx="146243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1676454" y="5053108"/>
              <a:ext cx="1524360"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1752672" y="5129314"/>
              <a:ext cx="146243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1676454" y="5205520"/>
              <a:ext cx="1524360"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752672" y="5281726"/>
              <a:ext cx="146243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1676454" y="5357932"/>
              <a:ext cx="1524360"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1752672" y="5434138"/>
              <a:ext cx="1462433"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1743139" y="5510344"/>
              <a:ext cx="1463386" cy="0"/>
            </a:xfrm>
            <a:prstGeom prst="line">
              <a:avLst/>
            </a:prstGeom>
            <a:ln w="25400">
              <a:solidFill>
                <a:srgbClr val="00B0F0">
                  <a:alpha val="49000"/>
                </a:srgb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1963802" y="1883370"/>
            <a:ext cx="2255773" cy="923330"/>
            <a:chOff x="2225221" y="1256030"/>
            <a:chExt cx="2255773" cy="1015663"/>
          </a:xfrm>
        </p:grpSpPr>
        <p:sp>
          <p:nvSpPr>
            <p:cNvPr id="115" name="Rounded Rectangle 114"/>
            <p:cNvSpPr/>
            <p:nvPr/>
          </p:nvSpPr>
          <p:spPr>
            <a:xfrm>
              <a:off x="2248388" y="1348912"/>
              <a:ext cx="2140802" cy="848023"/>
            </a:xfrm>
            <a:prstGeom prst="roundRect">
              <a:avLst/>
            </a:prstGeom>
            <a:solidFill>
              <a:schemeClr val="bg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Content Placeholder 2"/>
            <p:cNvSpPr txBox="1">
              <a:spLocks/>
            </p:cNvSpPr>
            <p:nvPr/>
          </p:nvSpPr>
          <p:spPr>
            <a:xfrm>
              <a:off x="2225221" y="1256030"/>
              <a:ext cx="2255773" cy="1015663"/>
            </a:xfrm>
            <a:prstGeom prst="rect">
              <a:avLst/>
            </a:prstGeom>
          </p:spPr>
          <p:txBody>
            <a:bodyPr wrap="square" rtlCol="0">
              <a:sp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uLnTx/>
                  <a:uFillTx/>
                  <a:latin typeface="Tw Cen MT" panose="020B0602020104020603" pitchFamily="34" charset="0"/>
                  <a:cs typeface="Calibri" pitchFamily="34" charset="0"/>
                </a:rPr>
                <a:t>Acids change the colour of </a:t>
              </a:r>
              <a:r>
                <a:rPr kumimoji="0" lang="en-US" b="1" i="0" u="none" strike="noStrike" kern="1200" cap="none" spc="0" normalizeH="0" noProof="0" dirty="0" smtClean="0">
                  <a:ln>
                    <a:noFill/>
                  </a:ln>
                  <a:uLnTx/>
                  <a:uFillTx/>
                  <a:latin typeface="Tw Cen MT" panose="020B0602020104020603" pitchFamily="34" charset="0"/>
                  <a:cs typeface="Calibri" pitchFamily="34" charset="0"/>
                </a:rPr>
                <a:t> </a:t>
              </a:r>
              <a:r>
                <a:rPr kumimoji="0" lang="en-US" b="1" i="0" u="none" strike="noStrike" kern="1200" cap="none" spc="0" normalizeH="0" baseline="0" noProof="0" dirty="0" smtClean="0">
                  <a:ln>
                    <a:noFill/>
                  </a:ln>
                  <a:solidFill>
                    <a:srgbClr val="0000FF"/>
                  </a:solidFill>
                  <a:uLnTx/>
                  <a:uFillTx/>
                  <a:latin typeface="Tw Cen MT" panose="020B0602020104020603" pitchFamily="34" charset="0"/>
                  <a:cs typeface="Calibri" pitchFamily="34" charset="0"/>
                </a:rPr>
                <a:t>blue</a:t>
              </a:r>
              <a:r>
                <a:rPr kumimoji="0" lang="en-US" b="1" i="0" u="none" strike="noStrike" kern="1200" cap="none" spc="0" normalizeH="0" baseline="0" noProof="0" dirty="0" smtClean="0">
                  <a:ln>
                    <a:noFill/>
                  </a:ln>
                  <a:solidFill>
                    <a:schemeClr val="tx1"/>
                  </a:solidFill>
                  <a:uLnTx/>
                  <a:uFillTx/>
                  <a:latin typeface="Tw Cen MT" panose="020B0602020104020603" pitchFamily="34" charset="0"/>
                  <a:cs typeface="Calibri" pitchFamily="34" charset="0"/>
                </a:rPr>
                <a:t> </a:t>
              </a:r>
              <a:r>
                <a:rPr kumimoji="0" lang="en-US" b="1" i="0" u="none" strike="noStrike" kern="1200" cap="none" spc="0" normalizeH="0" baseline="0" noProof="0" dirty="0" smtClean="0">
                  <a:ln>
                    <a:noFill/>
                  </a:ln>
                  <a:uLnTx/>
                  <a:uFillTx/>
                  <a:latin typeface="Tw Cen MT" panose="020B0602020104020603" pitchFamily="34" charset="0"/>
                  <a:cs typeface="Calibri" pitchFamily="34" charset="0"/>
                </a:rPr>
                <a:t>litmus to </a:t>
              </a:r>
              <a:r>
                <a:rPr kumimoji="0" lang="en-US" b="1" i="0" u="none" strike="noStrike" kern="1200" cap="none" spc="0" normalizeH="0" baseline="0" noProof="0" dirty="0" smtClean="0">
                  <a:ln>
                    <a:noFill/>
                  </a:ln>
                  <a:solidFill>
                    <a:srgbClr val="FF0000"/>
                  </a:solidFill>
                  <a:uLnTx/>
                  <a:uFillTx/>
                  <a:latin typeface="Tw Cen MT" panose="020B0602020104020603" pitchFamily="34" charset="0"/>
                  <a:cs typeface="Calibri" pitchFamily="34" charset="0"/>
                </a:rPr>
                <a:t>red</a:t>
              </a:r>
            </a:p>
          </p:txBody>
        </p:sp>
      </p:grpSp>
      <p:grpSp>
        <p:nvGrpSpPr>
          <p:cNvPr id="117" name="Group 116"/>
          <p:cNvGrpSpPr/>
          <p:nvPr/>
        </p:nvGrpSpPr>
        <p:grpSpPr>
          <a:xfrm>
            <a:off x="5895134" y="2432306"/>
            <a:ext cx="2531316" cy="646655"/>
            <a:chOff x="2103835" y="1276350"/>
            <a:chExt cx="2531316" cy="646655"/>
          </a:xfrm>
        </p:grpSpPr>
        <p:sp>
          <p:nvSpPr>
            <p:cNvPr id="118" name="Rounded Rectangle 117"/>
            <p:cNvSpPr/>
            <p:nvPr/>
          </p:nvSpPr>
          <p:spPr>
            <a:xfrm>
              <a:off x="2131838" y="1297087"/>
              <a:ext cx="2461126" cy="625918"/>
            </a:xfrm>
            <a:prstGeom prst="roundRect">
              <a:avLst/>
            </a:prstGeom>
            <a:solidFill>
              <a:schemeClr val="bg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Content Placeholder 2"/>
            <p:cNvSpPr txBox="1">
              <a:spLocks/>
            </p:cNvSpPr>
            <p:nvPr/>
          </p:nvSpPr>
          <p:spPr>
            <a:xfrm>
              <a:off x="2103835" y="1276350"/>
              <a:ext cx="2531316" cy="646331"/>
            </a:xfrm>
            <a:prstGeom prst="rect">
              <a:avLst/>
            </a:prstGeom>
          </p:spPr>
          <p:txBody>
            <a:bodyPr wrap="square" rtlCol="0">
              <a:spAutoFit/>
            </a:bodyPr>
            <a:lstStyle/>
            <a:p>
              <a:pPr lvl="0">
                <a:spcBef>
                  <a:spcPct val="20000"/>
                </a:spcBef>
                <a:defRPr/>
              </a:pPr>
              <a:r>
                <a:rPr lang="en-US" b="1" dirty="0">
                  <a:solidFill>
                    <a:sysClr val="windowText" lastClr="000000"/>
                  </a:solidFill>
                  <a:latin typeface="Tw Cen MT" panose="020B0602020104020603" pitchFamily="34" charset="0"/>
                  <a:cs typeface="Calibri" pitchFamily="34" charset="0"/>
                </a:rPr>
                <a:t>Bases change the colour </a:t>
              </a:r>
              <a:r>
                <a:rPr lang="en-US" b="1">
                  <a:solidFill>
                    <a:sysClr val="windowText" lastClr="000000"/>
                  </a:solidFill>
                  <a:latin typeface="Tw Cen MT" panose="020B0602020104020603" pitchFamily="34" charset="0"/>
                  <a:cs typeface="Calibri" pitchFamily="34" charset="0"/>
                </a:rPr>
                <a:t>of </a:t>
              </a:r>
              <a:r>
                <a:rPr lang="en-US" b="1" smtClean="0">
                  <a:solidFill>
                    <a:srgbClr val="FF0000"/>
                  </a:solidFill>
                  <a:latin typeface="Tw Cen MT" panose="020B0602020104020603" pitchFamily="34" charset="0"/>
                  <a:cs typeface="Calibri" pitchFamily="34" charset="0"/>
                </a:rPr>
                <a:t>red</a:t>
              </a:r>
              <a:r>
                <a:rPr lang="en-US" b="1" smtClean="0">
                  <a:solidFill>
                    <a:srgbClr val="006600"/>
                  </a:solidFill>
                  <a:latin typeface="Tw Cen MT" panose="020B0602020104020603" pitchFamily="34" charset="0"/>
                  <a:cs typeface="Calibri" pitchFamily="34" charset="0"/>
                </a:rPr>
                <a:t> </a:t>
              </a:r>
              <a:r>
                <a:rPr lang="en-US" b="1" dirty="0">
                  <a:solidFill>
                    <a:sysClr val="windowText" lastClr="000000"/>
                  </a:solidFill>
                  <a:latin typeface="Tw Cen MT" panose="020B0602020104020603" pitchFamily="34" charset="0"/>
                  <a:cs typeface="Calibri" pitchFamily="34" charset="0"/>
                </a:rPr>
                <a:t>litmus to </a:t>
              </a:r>
              <a:r>
                <a:rPr lang="en-US" b="1" dirty="0">
                  <a:solidFill>
                    <a:srgbClr val="0000FF"/>
                  </a:solidFill>
                  <a:latin typeface="Tw Cen MT" panose="020B0602020104020603" pitchFamily="34" charset="0"/>
                  <a:cs typeface="Calibri" pitchFamily="34" charset="0"/>
                </a:rPr>
                <a:t>blue</a:t>
              </a:r>
            </a:p>
          </p:txBody>
        </p:sp>
      </p:grpSp>
      <p:grpSp>
        <p:nvGrpSpPr>
          <p:cNvPr id="120" name="Group 119"/>
          <p:cNvGrpSpPr/>
          <p:nvPr/>
        </p:nvGrpSpPr>
        <p:grpSpPr>
          <a:xfrm>
            <a:off x="1890033" y="1992288"/>
            <a:ext cx="2224806" cy="680235"/>
            <a:chOff x="2229658" y="1433121"/>
            <a:chExt cx="2224806" cy="748257"/>
          </a:xfrm>
        </p:grpSpPr>
        <p:sp>
          <p:nvSpPr>
            <p:cNvPr id="121" name="Rounded Rectangle 120"/>
            <p:cNvSpPr/>
            <p:nvPr/>
          </p:nvSpPr>
          <p:spPr>
            <a:xfrm>
              <a:off x="2270339" y="1433121"/>
              <a:ext cx="2184125" cy="748257"/>
            </a:xfrm>
            <a:prstGeom prst="roundRect">
              <a:avLst/>
            </a:prstGeom>
            <a:solidFill>
              <a:schemeClr val="bg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ontent Placeholder 2"/>
            <p:cNvSpPr txBox="1">
              <a:spLocks/>
            </p:cNvSpPr>
            <p:nvPr/>
          </p:nvSpPr>
          <p:spPr>
            <a:xfrm>
              <a:off x="2229658" y="1448773"/>
              <a:ext cx="2184153" cy="710963"/>
            </a:xfrm>
            <a:prstGeom prst="rect">
              <a:avLst/>
            </a:prstGeom>
          </p:spPr>
          <p:txBody>
            <a:bodyPr wrap="square" rtlCol="0">
              <a:sp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smtClean="0">
                  <a:ln>
                    <a:noFill/>
                  </a:ln>
                  <a:uLnTx/>
                  <a:uFillTx/>
                  <a:latin typeface="Tw Cen MT" panose="020B0602020104020603" pitchFamily="34" charset="0"/>
                  <a:cs typeface="Calibri" pitchFamily="34" charset="0"/>
                </a:rPr>
                <a:t>Red remains red and blue changes</a:t>
              </a:r>
              <a:r>
                <a:rPr kumimoji="0" lang="en-US" b="1" i="0" u="none" strike="noStrike" kern="1200" cap="none" spc="0" normalizeH="0" noProof="0" dirty="0" smtClean="0">
                  <a:ln>
                    <a:noFill/>
                  </a:ln>
                  <a:uLnTx/>
                  <a:uFillTx/>
                  <a:latin typeface="Tw Cen MT" panose="020B0602020104020603" pitchFamily="34" charset="0"/>
                  <a:cs typeface="Calibri" pitchFamily="34" charset="0"/>
                </a:rPr>
                <a:t> to red</a:t>
              </a:r>
              <a:endParaRPr kumimoji="0" lang="en-US" b="1" i="0" u="none" strike="noStrike" kern="1200" cap="none" spc="0" normalizeH="0" baseline="0" noProof="0" dirty="0" smtClean="0">
                <a:ln>
                  <a:noFill/>
                </a:ln>
                <a:uLnTx/>
                <a:uFillTx/>
                <a:latin typeface="Tw Cen MT" panose="020B0602020104020603" pitchFamily="34" charset="0"/>
                <a:cs typeface="Calibri" pitchFamily="34" charset="0"/>
              </a:endParaRPr>
            </a:p>
          </p:txBody>
        </p:sp>
      </p:grpSp>
      <p:grpSp>
        <p:nvGrpSpPr>
          <p:cNvPr id="123" name="Group 122"/>
          <p:cNvGrpSpPr/>
          <p:nvPr/>
        </p:nvGrpSpPr>
        <p:grpSpPr>
          <a:xfrm>
            <a:off x="5894131" y="2456377"/>
            <a:ext cx="2344807" cy="648773"/>
            <a:chOff x="2203155" y="1443218"/>
            <a:chExt cx="2344807" cy="648773"/>
          </a:xfrm>
        </p:grpSpPr>
        <p:sp>
          <p:nvSpPr>
            <p:cNvPr id="124" name="Rounded Rectangle 123"/>
            <p:cNvSpPr/>
            <p:nvPr/>
          </p:nvSpPr>
          <p:spPr>
            <a:xfrm>
              <a:off x="2203155" y="1453861"/>
              <a:ext cx="2318492" cy="638130"/>
            </a:xfrm>
            <a:prstGeom prst="roundRect">
              <a:avLst/>
            </a:prstGeom>
            <a:solidFill>
              <a:schemeClr val="bg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Content Placeholder 2"/>
            <p:cNvSpPr txBox="1">
              <a:spLocks/>
            </p:cNvSpPr>
            <p:nvPr/>
          </p:nvSpPr>
          <p:spPr>
            <a:xfrm>
              <a:off x="2206382" y="1443218"/>
              <a:ext cx="2341580" cy="646331"/>
            </a:xfrm>
            <a:prstGeom prst="rect">
              <a:avLst/>
            </a:prstGeom>
          </p:spPr>
          <p:txBody>
            <a:bodyPr wrap="square" rtlCol="0">
              <a:spAutoFit/>
            </a:bodyPr>
            <a:lstStyle/>
            <a:p>
              <a:pPr>
                <a:spcBef>
                  <a:spcPct val="20000"/>
                </a:spcBef>
                <a:defRPr/>
              </a:pPr>
              <a:r>
                <a:rPr lang="en-US" b="1" dirty="0">
                  <a:latin typeface="Tw Cen MT" panose="020B0602020104020603" pitchFamily="34" charset="0"/>
                  <a:cs typeface="Calibri" pitchFamily="34" charset="0"/>
                </a:rPr>
                <a:t>Blue remains blue </a:t>
              </a:r>
              <a:r>
                <a:rPr lang="en-US" b="1" dirty="0" smtClean="0">
                  <a:latin typeface="Tw Cen MT" panose="020B0602020104020603" pitchFamily="34" charset="0"/>
                  <a:cs typeface="Calibri" pitchFamily="34" charset="0"/>
                </a:rPr>
                <a:t>and </a:t>
              </a:r>
              <a:r>
                <a:rPr lang="en-US" b="1" dirty="0">
                  <a:latin typeface="Tw Cen MT" panose="020B0602020104020603" pitchFamily="34" charset="0"/>
                  <a:cs typeface="Calibri" pitchFamily="34" charset="0"/>
                </a:rPr>
                <a:t>red changes to blue</a:t>
              </a:r>
            </a:p>
          </p:txBody>
        </p:sp>
      </p:grpSp>
      <p:grpSp>
        <p:nvGrpSpPr>
          <p:cNvPr id="126" name="Group 125"/>
          <p:cNvGrpSpPr/>
          <p:nvPr/>
        </p:nvGrpSpPr>
        <p:grpSpPr>
          <a:xfrm>
            <a:off x="2373210" y="642558"/>
            <a:ext cx="2049783" cy="1077218"/>
            <a:chOff x="2249785" y="228421"/>
            <a:chExt cx="2330994" cy="1077218"/>
          </a:xfrm>
        </p:grpSpPr>
        <p:sp>
          <p:nvSpPr>
            <p:cNvPr id="127" name="Rounded Rectangle 126"/>
            <p:cNvSpPr/>
            <p:nvPr/>
          </p:nvSpPr>
          <p:spPr>
            <a:xfrm>
              <a:off x="2278085" y="286428"/>
              <a:ext cx="2228026" cy="993863"/>
            </a:xfrm>
            <a:prstGeom prst="roundRect">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2249785" y="228421"/>
              <a:ext cx="2330994" cy="1077218"/>
            </a:xfrm>
            <a:prstGeom prst="rect">
              <a:avLst/>
            </a:prstGeom>
          </p:spPr>
          <p:txBody>
            <a:bodyPr wrap="square">
              <a:spAutoFit/>
            </a:bodyPr>
            <a:lstStyle/>
            <a:p>
              <a:r>
                <a:rPr lang="en-US" sz="1600" b="1" dirty="0">
                  <a:solidFill>
                    <a:schemeClr val="bg1"/>
                  </a:solidFill>
                  <a:effectLst>
                    <a:outerShdw blurRad="38100" dist="38100" dir="2700000" algn="tl">
                      <a:srgbClr val="000000">
                        <a:alpha val="43137"/>
                      </a:srgbClr>
                    </a:outerShdw>
                  </a:effectLst>
                  <a:latin typeface="Tw Cen MT" panose="020B0602020104020603" pitchFamily="34" charset="0"/>
                </a:rPr>
                <a:t>Blue litmus paper turns red on dipping in acid and red litmus turns blue by alkali. </a:t>
              </a:r>
            </a:p>
          </p:txBody>
        </p:sp>
      </p:grpSp>
      <p:sp>
        <p:nvSpPr>
          <p:cNvPr id="129" name="Can 3"/>
          <p:cNvSpPr/>
          <p:nvPr/>
        </p:nvSpPr>
        <p:spPr>
          <a:xfrm>
            <a:off x="4146550" y="3517898"/>
            <a:ext cx="1627934" cy="1051124"/>
          </a:xfrm>
          <a:custGeom>
            <a:avLst/>
            <a:gdLst>
              <a:gd name="connsiteX0" fmla="*/ 0 w 1627934"/>
              <a:gd name="connsiteY0" fmla="*/ 130980 h 1047836"/>
              <a:gd name="connsiteX1" fmla="*/ 813967 w 1627934"/>
              <a:gd name="connsiteY1" fmla="*/ 261960 h 1047836"/>
              <a:gd name="connsiteX2" fmla="*/ 1627934 w 1627934"/>
              <a:gd name="connsiteY2" fmla="*/ 130980 h 1047836"/>
              <a:gd name="connsiteX3" fmla="*/ 1627934 w 1627934"/>
              <a:gd name="connsiteY3" fmla="*/ 916857 h 1047836"/>
              <a:gd name="connsiteX4" fmla="*/ 813967 w 1627934"/>
              <a:gd name="connsiteY4" fmla="*/ 1047837 h 1047836"/>
              <a:gd name="connsiteX5" fmla="*/ 0 w 1627934"/>
              <a:gd name="connsiteY5" fmla="*/ 916857 h 1047836"/>
              <a:gd name="connsiteX6" fmla="*/ 0 w 1627934"/>
              <a:gd name="connsiteY6" fmla="*/ 130980 h 1047836"/>
              <a:gd name="connsiteX0" fmla="*/ 0 w 1627934"/>
              <a:gd name="connsiteY0" fmla="*/ 130980 h 1047836"/>
              <a:gd name="connsiteX1" fmla="*/ 813967 w 1627934"/>
              <a:gd name="connsiteY1" fmla="*/ 0 h 1047836"/>
              <a:gd name="connsiteX2" fmla="*/ 1627934 w 1627934"/>
              <a:gd name="connsiteY2" fmla="*/ 130980 h 1047836"/>
              <a:gd name="connsiteX3" fmla="*/ 813967 w 1627934"/>
              <a:gd name="connsiteY3" fmla="*/ 261960 h 1047836"/>
              <a:gd name="connsiteX4" fmla="*/ 0 w 1627934"/>
              <a:gd name="connsiteY4" fmla="*/ 130980 h 1047836"/>
              <a:gd name="connsiteX0" fmla="*/ 1627934 w 1627934"/>
              <a:gd name="connsiteY0" fmla="*/ 130980 h 1047836"/>
              <a:gd name="connsiteX1" fmla="*/ 813967 w 1627934"/>
              <a:gd name="connsiteY1" fmla="*/ 261960 h 1047836"/>
              <a:gd name="connsiteX2" fmla="*/ 0 w 1627934"/>
              <a:gd name="connsiteY2" fmla="*/ 130980 h 1047836"/>
              <a:gd name="connsiteX3" fmla="*/ 813967 w 1627934"/>
              <a:gd name="connsiteY3" fmla="*/ 0 h 1047836"/>
              <a:gd name="connsiteX4" fmla="*/ 1627934 w 1627934"/>
              <a:gd name="connsiteY4" fmla="*/ 130980 h 1047836"/>
              <a:gd name="connsiteX5" fmla="*/ 1627934 w 1627934"/>
              <a:gd name="connsiteY5" fmla="*/ 916857 h 1047836"/>
              <a:gd name="connsiteX6" fmla="*/ 813967 w 1627934"/>
              <a:gd name="connsiteY6" fmla="*/ 1047837 h 1047836"/>
              <a:gd name="connsiteX7" fmla="*/ 0 w 1627934"/>
              <a:gd name="connsiteY7" fmla="*/ 916857 h 1047836"/>
              <a:gd name="connsiteX8" fmla="*/ 0 w 1627934"/>
              <a:gd name="connsiteY8" fmla="*/ 130980 h 1047836"/>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0 w 1627934"/>
              <a:gd name="connsiteY5" fmla="*/ 916857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88106 w 1627934"/>
              <a:gd name="connsiteY5" fmla="*/ 995438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88106 w 1627934"/>
              <a:gd name="connsiteY5" fmla="*/ 995438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1122"/>
              <a:gd name="connsiteX1" fmla="*/ 813967 w 1627934"/>
              <a:gd name="connsiteY1" fmla="*/ 261960 h 1051122"/>
              <a:gd name="connsiteX2" fmla="*/ 1627934 w 1627934"/>
              <a:gd name="connsiteY2" fmla="*/ 130980 h 1051122"/>
              <a:gd name="connsiteX3" fmla="*/ 1627934 w 1627934"/>
              <a:gd name="connsiteY3" fmla="*/ 916857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68403 w 1627934"/>
              <a:gd name="connsiteY5" fmla="*/ 974007 h 1051122"/>
              <a:gd name="connsiteX6" fmla="*/ 813967 w 1627934"/>
              <a:gd name="connsiteY6" fmla="*/ 1047837 h 1051122"/>
              <a:gd name="connsiteX7" fmla="*/ 85725 w 1627934"/>
              <a:gd name="connsiteY7" fmla="*/ 993057 h 1051122"/>
              <a:gd name="connsiteX8" fmla="*/ 0 w 1627934"/>
              <a:gd name="connsiteY8"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68403 w 1627934"/>
              <a:gd name="connsiteY5" fmla="*/ 974007 h 1051122"/>
              <a:gd name="connsiteX6" fmla="*/ 813967 w 1627934"/>
              <a:gd name="connsiteY6" fmla="*/ 1047837 h 1051122"/>
              <a:gd name="connsiteX7" fmla="*/ 85725 w 1627934"/>
              <a:gd name="connsiteY7" fmla="*/ 993057 h 1051122"/>
              <a:gd name="connsiteX8" fmla="*/ 0 w 1627934"/>
              <a:gd name="connsiteY8"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01740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592216 w 1627934"/>
              <a:gd name="connsiteY0" fmla="*/ 128599 h 1051122"/>
              <a:gd name="connsiteX1" fmla="*/ 813967 w 1627934"/>
              <a:gd name="connsiteY1" fmla="*/ 261960 h 1051122"/>
              <a:gd name="connsiteX2" fmla="*/ 0 w 1627934"/>
              <a:gd name="connsiteY2" fmla="*/ 130980 h 1051122"/>
              <a:gd name="connsiteX3" fmla="*/ 813967 w 1627934"/>
              <a:gd name="connsiteY3" fmla="*/ 0 h 1051122"/>
              <a:gd name="connsiteX4" fmla="*/ 1601740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2 h 1051124"/>
              <a:gd name="connsiteX1" fmla="*/ 813967 w 1627934"/>
              <a:gd name="connsiteY1" fmla="*/ 261962 h 1051124"/>
              <a:gd name="connsiteX2" fmla="*/ 1627934 w 1627934"/>
              <a:gd name="connsiteY2" fmla="*/ 130982 h 1051124"/>
              <a:gd name="connsiteX3" fmla="*/ 1568403 w 1627934"/>
              <a:gd name="connsiteY3" fmla="*/ 962103 h 1051124"/>
              <a:gd name="connsiteX4" fmla="*/ 813967 w 1627934"/>
              <a:gd name="connsiteY4" fmla="*/ 1047839 h 1051124"/>
              <a:gd name="connsiteX5" fmla="*/ 88106 w 1627934"/>
              <a:gd name="connsiteY5" fmla="*/ 995440 h 1051124"/>
              <a:gd name="connsiteX6" fmla="*/ 0 w 1627934"/>
              <a:gd name="connsiteY6" fmla="*/ 130982 h 1051124"/>
              <a:gd name="connsiteX0" fmla="*/ 0 w 1627934"/>
              <a:gd name="connsiteY0" fmla="*/ 130982 h 1051124"/>
              <a:gd name="connsiteX1" fmla="*/ 813967 w 1627934"/>
              <a:gd name="connsiteY1" fmla="*/ 2 h 1051124"/>
              <a:gd name="connsiteX2" fmla="*/ 1604122 w 1627934"/>
              <a:gd name="connsiteY2" fmla="*/ 128601 h 1051124"/>
              <a:gd name="connsiteX3" fmla="*/ 813967 w 1627934"/>
              <a:gd name="connsiteY3" fmla="*/ 261962 h 1051124"/>
              <a:gd name="connsiteX4" fmla="*/ 0 w 1627934"/>
              <a:gd name="connsiteY4" fmla="*/ 130982 h 1051124"/>
              <a:gd name="connsiteX0" fmla="*/ 1592216 w 1627934"/>
              <a:gd name="connsiteY0" fmla="*/ 128601 h 1051124"/>
              <a:gd name="connsiteX1" fmla="*/ 813967 w 1627934"/>
              <a:gd name="connsiteY1" fmla="*/ 261962 h 1051124"/>
              <a:gd name="connsiteX2" fmla="*/ 0 w 1627934"/>
              <a:gd name="connsiteY2" fmla="*/ 130982 h 1051124"/>
              <a:gd name="connsiteX3" fmla="*/ 813967 w 1627934"/>
              <a:gd name="connsiteY3" fmla="*/ 2 h 1051124"/>
              <a:gd name="connsiteX4" fmla="*/ 1601740 w 1627934"/>
              <a:gd name="connsiteY4" fmla="*/ 130982 h 1051124"/>
              <a:gd name="connsiteX5" fmla="*/ 1594644 w 1627934"/>
              <a:gd name="connsiteY5" fmla="*/ 720727 h 1051124"/>
              <a:gd name="connsiteX6" fmla="*/ 1568403 w 1627934"/>
              <a:gd name="connsiteY6" fmla="*/ 974009 h 1051124"/>
              <a:gd name="connsiteX7" fmla="*/ 813967 w 1627934"/>
              <a:gd name="connsiteY7" fmla="*/ 1047839 h 1051124"/>
              <a:gd name="connsiteX8" fmla="*/ 85725 w 1627934"/>
              <a:gd name="connsiteY8" fmla="*/ 993059 h 1051124"/>
              <a:gd name="connsiteX9" fmla="*/ 0 w 1627934"/>
              <a:gd name="connsiteY9" fmla="*/ 130982 h 105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934" h="1051124" stroke="0" extrusionOk="0">
                <a:moveTo>
                  <a:pt x="0" y="130982"/>
                </a:moveTo>
                <a:cubicBezTo>
                  <a:pt x="0" y="203320"/>
                  <a:pt x="364425" y="261962"/>
                  <a:pt x="813967" y="261962"/>
                </a:cubicBezTo>
                <a:cubicBezTo>
                  <a:pt x="1263509" y="261962"/>
                  <a:pt x="1627934" y="203320"/>
                  <a:pt x="1627934" y="130982"/>
                </a:cubicBezTo>
                <a:lnTo>
                  <a:pt x="1568403" y="962103"/>
                </a:lnTo>
                <a:cubicBezTo>
                  <a:pt x="1568403" y="1034441"/>
                  <a:pt x="1263509" y="1047839"/>
                  <a:pt x="813967" y="1047839"/>
                </a:cubicBezTo>
                <a:cubicBezTo>
                  <a:pt x="364425" y="1047839"/>
                  <a:pt x="88106" y="1067778"/>
                  <a:pt x="88106" y="995440"/>
                </a:cubicBezTo>
                <a:cubicBezTo>
                  <a:pt x="-31750" y="852543"/>
                  <a:pt x="29369" y="419135"/>
                  <a:pt x="0" y="130982"/>
                </a:cubicBezTo>
                <a:close/>
              </a:path>
              <a:path w="1627934" h="1051124" fill="lighten" stroke="0" extrusionOk="0">
                <a:moveTo>
                  <a:pt x="0" y="130982"/>
                </a:moveTo>
                <a:cubicBezTo>
                  <a:pt x="0" y="58644"/>
                  <a:pt x="546613" y="399"/>
                  <a:pt x="813967" y="2"/>
                </a:cubicBezTo>
                <a:cubicBezTo>
                  <a:pt x="1081321" y="-395"/>
                  <a:pt x="1604122" y="56263"/>
                  <a:pt x="1604122" y="128601"/>
                </a:cubicBezTo>
                <a:cubicBezTo>
                  <a:pt x="1604122" y="200939"/>
                  <a:pt x="1081321" y="261565"/>
                  <a:pt x="813967" y="261962"/>
                </a:cubicBezTo>
                <a:cubicBezTo>
                  <a:pt x="546613" y="262359"/>
                  <a:pt x="0" y="203320"/>
                  <a:pt x="0" y="130982"/>
                </a:cubicBezTo>
                <a:close/>
              </a:path>
              <a:path w="1627934" h="1051124" fill="none" extrusionOk="0">
                <a:moveTo>
                  <a:pt x="1592216" y="128601"/>
                </a:moveTo>
                <a:cubicBezTo>
                  <a:pt x="1592216" y="200939"/>
                  <a:pt x="1079336" y="261565"/>
                  <a:pt x="813967" y="261962"/>
                </a:cubicBezTo>
                <a:cubicBezTo>
                  <a:pt x="548598" y="262359"/>
                  <a:pt x="0" y="203320"/>
                  <a:pt x="0" y="130982"/>
                </a:cubicBezTo>
                <a:cubicBezTo>
                  <a:pt x="0" y="58644"/>
                  <a:pt x="547010" y="2"/>
                  <a:pt x="813967" y="2"/>
                </a:cubicBezTo>
                <a:cubicBezTo>
                  <a:pt x="1080924" y="2"/>
                  <a:pt x="1473215" y="19989"/>
                  <a:pt x="1601740" y="130982"/>
                </a:cubicBezTo>
                <a:cubicBezTo>
                  <a:pt x="1587468" y="309307"/>
                  <a:pt x="1608916" y="542402"/>
                  <a:pt x="1594644" y="720727"/>
                </a:cubicBezTo>
                <a:lnTo>
                  <a:pt x="1568403" y="974009"/>
                </a:lnTo>
                <a:cubicBezTo>
                  <a:pt x="1568403" y="1046347"/>
                  <a:pt x="1061080" y="1044664"/>
                  <a:pt x="813967" y="1047839"/>
                </a:cubicBezTo>
                <a:cubicBezTo>
                  <a:pt x="566854" y="1051014"/>
                  <a:pt x="85725" y="1065397"/>
                  <a:pt x="85725" y="993059"/>
                </a:cubicBezTo>
                <a:cubicBezTo>
                  <a:pt x="85725" y="731100"/>
                  <a:pt x="0" y="392941"/>
                  <a:pt x="0" y="130982"/>
                </a:cubicBezTo>
              </a:path>
            </a:pathLst>
          </a:cu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Can 3"/>
          <p:cNvSpPr/>
          <p:nvPr/>
        </p:nvSpPr>
        <p:spPr>
          <a:xfrm>
            <a:off x="531066" y="3514526"/>
            <a:ext cx="1627934" cy="1051124"/>
          </a:xfrm>
          <a:custGeom>
            <a:avLst/>
            <a:gdLst>
              <a:gd name="connsiteX0" fmla="*/ 0 w 1627934"/>
              <a:gd name="connsiteY0" fmla="*/ 130980 h 1047836"/>
              <a:gd name="connsiteX1" fmla="*/ 813967 w 1627934"/>
              <a:gd name="connsiteY1" fmla="*/ 261960 h 1047836"/>
              <a:gd name="connsiteX2" fmla="*/ 1627934 w 1627934"/>
              <a:gd name="connsiteY2" fmla="*/ 130980 h 1047836"/>
              <a:gd name="connsiteX3" fmla="*/ 1627934 w 1627934"/>
              <a:gd name="connsiteY3" fmla="*/ 916857 h 1047836"/>
              <a:gd name="connsiteX4" fmla="*/ 813967 w 1627934"/>
              <a:gd name="connsiteY4" fmla="*/ 1047837 h 1047836"/>
              <a:gd name="connsiteX5" fmla="*/ 0 w 1627934"/>
              <a:gd name="connsiteY5" fmla="*/ 916857 h 1047836"/>
              <a:gd name="connsiteX6" fmla="*/ 0 w 1627934"/>
              <a:gd name="connsiteY6" fmla="*/ 130980 h 1047836"/>
              <a:gd name="connsiteX0" fmla="*/ 0 w 1627934"/>
              <a:gd name="connsiteY0" fmla="*/ 130980 h 1047836"/>
              <a:gd name="connsiteX1" fmla="*/ 813967 w 1627934"/>
              <a:gd name="connsiteY1" fmla="*/ 0 h 1047836"/>
              <a:gd name="connsiteX2" fmla="*/ 1627934 w 1627934"/>
              <a:gd name="connsiteY2" fmla="*/ 130980 h 1047836"/>
              <a:gd name="connsiteX3" fmla="*/ 813967 w 1627934"/>
              <a:gd name="connsiteY3" fmla="*/ 261960 h 1047836"/>
              <a:gd name="connsiteX4" fmla="*/ 0 w 1627934"/>
              <a:gd name="connsiteY4" fmla="*/ 130980 h 1047836"/>
              <a:gd name="connsiteX0" fmla="*/ 1627934 w 1627934"/>
              <a:gd name="connsiteY0" fmla="*/ 130980 h 1047836"/>
              <a:gd name="connsiteX1" fmla="*/ 813967 w 1627934"/>
              <a:gd name="connsiteY1" fmla="*/ 261960 h 1047836"/>
              <a:gd name="connsiteX2" fmla="*/ 0 w 1627934"/>
              <a:gd name="connsiteY2" fmla="*/ 130980 h 1047836"/>
              <a:gd name="connsiteX3" fmla="*/ 813967 w 1627934"/>
              <a:gd name="connsiteY3" fmla="*/ 0 h 1047836"/>
              <a:gd name="connsiteX4" fmla="*/ 1627934 w 1627934"/>
              <a:gd name="connsiteY4" fmla="*/ 130980 h 1047836"/>
              <a:gd name="connsiteX5" fmla="*/ 1627934 w 1627934"/>
              <a:gd name="connsiteY5" fmla="*/ 916857 h 1047836"/>
              <a:gd name="connsiteX6" fmla="*/ 813967 w 1627934"/>
              <a:gd name="connsiteY6" fmla="*/ 1047837 h 1047836"/>
              <a:gd name="connsiteX7" fmla="*/ 0 w 1627934"/>
              <a:gd name="connsiteY7" fmla="*/ 916857 h 1047836"/>
              <a:gd name="connsiteX8" fmla="*/ 0 w 1627934"/>
              <a:gd name="connsiteY8" fmla="*/ 130980 h 1047836"/>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0 w 1627934"/>
              <a:gd name="connsiteY5" fmla="*/ 916857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88106 w 1627934"/>
              <a:gd name="connsiteY5" fmla="*/ 995438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5355"/>
              <a:gd name="connsiteX1" fmla="*/ 813967 w 1627934"/>
              <a:gd name="connsiteY1" fmla="*/ 261960 h 1055355"/>
              <a:gd name="connsiteX2" fmla="*/ 1627934 w 1627934"/>
              <a:gd name="connsiteY2" fmla="*/ 130980 h 1055355"/>
              <a:gd name="connsiteX3" fmla="*/ 1627934 w 1627934"/>
              <a:gd name="connsiteY3" fmla="*/ 916857 h 1055355"/>
              <a:gd name="connsiteX4" fmla="*/ 813967 w 1627934"/>
              <a:gd name="connsiteY4" fmla="*/ 1047837 h 1055355"/>
              <a:gd name="connsiteX5" fmla="*/ 88106 w 1627934"/>
              <a:gd name="connsiteY5" fmla="*/ 995438 h 1055355"/>
              <a:gd name="connsiteX6" fmla="*/ 0 w 1627934"/>
              <a:gd name="connsiteY6" fmla="*/ 130980 h 1055355"/>
              <a:gd name="connsiteX0" fmla="*/ 0 w 1627934"/>
              <a:gd name="connsiteY0" fmla="*/ 130980 h 1055355"/>
              <a:gd name="connsiteX1" fmla="*/ 813967 w 1627934"/>
              <a:gd name="connsiteY1" fmla="*/ 0 h 1055355"/>
              <a:gd name="connsiteX2" fmla="*/ 1627934 w 1627934"/>
              <a:gd name="connsiteY2" fmla="*/ 130980 h 1055355"/>
              <a:gd name="connsiteX3" fmla="*/ 813967 w 1627934"/>
              <a:gd name="connsiteY3" fmla="*/ 261960 h 1055355"/>
              <a:gd name="connsiteX4" fmla="*/ 0 w 1627934"/>
              <a:gd name="connsiteY4" fmla="*/ 130980 h 1055355"/>
              <a:gd name="connsiteX0" fmla="*/ 1627934 w 1627934"/>
              <a:gd name="connsiteY0" fmla="*/ 130980 h 1055355"/>
              <a:gd name="connsiteX1" fmla="*/ 813967 w 1627934"/>
              <a:gd name="connsiteY1" fmla="*/ 261960 h 1055355"/>
              <a:gd name="connsiteX2" fmla="*/ 0 w 1627934"/>
              <a:gd name="connsiteY2" fmla="*/ 130980 h 1055355"/>
              <a:gd name="connsiteX3" fmla="*/ 813967 w 1627934"/>
              <a:gd name="connsiteY3" fmla="*/ 0 h 1055355"/>
              <a:gd name="connsiteX4" fmla="*/ 1627934 w 1627934"/>
              <a:gd name="connsiteY4" fmla="*/ 130980 h 1055355"/>
              <a:gd name="connsiteX5" fmla="*/ 1627934 w 1627934"/>
              <a:gd name="connsiteY5" fmla="*/ 916857 h 1055355"/>
              <a:gd name="connsiteX6" fmla="*/ 813967 w 1627934"/>
              <a:gd name="connsiteY6" fmla="*/ 1047837 h 1055355"/>
              <a:gd name="connsiteX7" fmla="*/ 85725 w 1627934"/>
              <a:gd name="connsiteY7" fmla="*/ 993057 h 1055355"/>
              <a:gd name="connsiteX8" fmla="*/ 0 w 1627934"/>
              <a:gd name="connsiteY8" fmla="*/ 130980 h 1055355"/>
              <a:gd name="connsiteX0" fmla="*/ 0 w 1627934"/>
              <a:gd name="connsiteY0" fmla="*/ 130980 h 1051122"/>
              <a:gd name="connsiteX1" fmla="*/ 813967 w 1627934"/>
              <a:gd name="connsiteY1" fmla="*/ 261960 h 1051122"/>
              <a:gd name="connsiteX2" fmla="*/ 1627934 w 1627934"/>
              <a:gd name="connsiteY2" fmla="*/ 130980 h 1051122"/>
              <a:gd name="connsiteX3" fmla="*/ 1627934 w 1627934"/>
              <a:gd name="connsiteY3" fmla="*/ 916857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68403 w 1627934"/>
              <a:gd name="connsiteY5" fmla="*/ 974007 h 1051122"/>
              <a:gd name="connsiteX6" fmla="*/ 813967 w 1627934"/>
              <a:gd name="connsiteY6" fmla="*/ 1047837 h 1051122"/>
              <a:gd name="connsiteX7" fmla="*/ 85725 w 1627934"/>
              <a:gd name="connsiteY7" fmla="*/ 993057 h 1051122"/>
              <a:gd name="connsiteX8" fmla="*/ 0 w 1627934"/>
              <a:gd name="connsiteY8"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68403 w 1627934"/>
              <a:gd name="connsiteY5" fmla="*/ 974007 h 1051122"/>
              <a:gd name="connsiteX6" fmla="*/ 813967 w 1627934"/>
              <a:gd name="connsiteY6" fmla="*/ 1047837 h 1051122"/>
              <a:gd name="connsiteX7" fmla="*/ 85725 w 1627934"/>
              <a:gd name="connsiteY7" fmla="*/ 993057 h 1051122"/>
              <a:gd name="connsiteX8" fmla="*/ 0 w 1627934"/>
              <a:gd name="connsiteY8"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27934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627934 w 1627934"/>
              <a:gd name="connsiteY0" fmla="*/ 130980 h 1051122"/>
              <a:gd name="connsiteX1" fmla="*/ 813967 w 1627934"/>
              <a:gd name="connsiteY1" fmla="*/ 261960 h 1051122"/>
              <a:gd name="connsiteX2" fmla="*/ 0 w 1627934"/>
              <a:gd name="connsiteY2" fmla="*/ 130980 h 1051122"/>
              <a:gd name="connsiteX3" fmla="*/ 813967 w 1627934"/>
              <a:gd name="connsiteY3" fmla="*/ 0 h 1051122"/>
              <a:gd name="connsiteX4" fmla="*/ 1601740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0 h 1051122"/>
              <a:gd name="connsiteX1" fmla="*/ 813967 w 1627934"/>
              <a:gd name="connsiteY1" fmla="*/ 261960 h 1051122"/>
              <a:gd name="connsiteX2" fmla="*/ 1627934 w 1627934"/>
              <a:gd name="connsiteY2" fmla="*/ 130980 h 1051122"/>
              <a:gd name="connsiteX3" fmla="*/ 1568403 w 1627934"/>
              <a:gd name="connsiteY3" fmla="*/ 962101 h 1051122"/>
              <a:gd name="connsiteX4" fmla="*/ 813967 w 1627934"/>
              <a:gd name="connsiteY4" fmla="*/ 1047837 h 1051122"/>
              <a:gd name="connsiteX5" fmla="*/ 88106 w 1627934"/>
              <a:gd name="connsiteY5" fmla="*/ 995438 h 1051122"/>
              <a:gd name="connsiteX6" fmla="*/ 0 w 1627934"/>
              <a:gd name="connsiteY6" fmla="*/ 130980 h 1051122"/>
              <a:gd name="connsiteX0" fmla="*/ 0 w 1627934"/>
              <a:gd name="connsiteY0" fmla="*/ 130980 h 1051122"/>
              <a:gd name="connsiteX1" fmla="*/ 813967 w 1627934"/>
              <a:gd name="connsiteY1" fmla="*/ 0 h 1051122"/>
              <a:gd name="connsiteX2" fmla="*/ 1627934 w 1627934"/>
              <a:gd name="connsiteY2" fmla="*/ 130980 h 1051122"/>
              <a:gd name="connsiteX3" fmla="*/ 813967 w 1627934"/>
              <a:gd name="connsiteY3" fmla="*/ 261960 h 1051122"/>
              <a:gd name="connsiteX4" fmla="*/ 0 w 1627934"/>
              <a:gd name="connsiteY4" fmla="*/ 130980 h 1051122"/>
              <a:gd name="connsiteX0" fmla="*/ 1592216 w 1627934"/>
              <a:gd name="connsiteY0" fmla="*/ 128599 h 1051122"/>
              <a:gd name="connsiteX1" fmla="*/ 813967 w 1627934"/>
              <a:gd name="connsiteY1" fmla="*/ 261960 h 1051122"/>
              <a:gd name="connsiteX2" fmla="*/ 0 w 1627934"/>
              <a:gd name="connsiteY2" fmla="*/ 130980 h 1051122"/>
              <a:gd name="connsiteX3" fmla="*/ 813967 w 1627934"/>
              <a:gd name="connsiteY3" fmla="*/ 0 h 1051122"/>
              <a:gd name="connsiteX4" fmla="*/ 1601740 w 1627934"/>
              <a:gd name="connsiteY4" fmla="*/ 130980 h 1051122"/>
              <a:gd name="connsiteX5" fmla="*/ 1594644 w 1627934"/>
              <a:gd name="connsiteY5" fmla="*/ 720725 h 1051122"/>
              <a:gd name="connsiteX6" fmla="*/ 1568403 w 1627934"/>
              <a:gd name="connsiteY6" fmla="*/ 974007 h 1051122"/>
              <a:gd name="connsiteX7" fmla="*/ 813967 w 1627934"/>
              <a:gd name="connsiteY7" fmla="*/ 1047837 h 1051122"/>
              <a:gd name="connsiteX8" fmla="*/ 85725 w 1627934"/>
              <a:gd name="connsiteY8" fmla="*/ 993057 h 1051122"/>
              <a:gd name="connsiteX9" fmla="*/ 0 w 1627934"/>
              <a:gd name="connsiteY9" fmla="*/ 130980 h 1051122"/>
              <a:gd name="connsiteX0" fmla="*/ 0 w 1627934"/>
              <a:gd name="connsiteY0" fmla="*/ 130982 h 1051124"/>
              <a:gd name="connsiteX1" fmla="*/ 813967 w 1627934"/>
              <a:gd name="connsiteY1" fmla="*/ 261962 h 1051124"/>
              <a:gd name="connsiteX2" fmla="*/ 1627934 w 1627934"/>
              <a:gd name="connsiteY2" fmla="*/ 130982 h 1051124"/>
              <a:gd name="connsiteX3" fmla="*/ 1568403 w 1627934"/>
              <a:gd name="connsiteY3" fmla="*/ 962103 h 1051124"/>
              <a:gd name="connsiteX4" fmla="*/ 813967 w 1627934"/>
              <a:gd name="connsiteY4" fmla="*/ 1047839 h 1051124"/>
              <a:gd name="connsiteX5" fmla="*/ 88106 w 1627934"/>
              <a:gd name="connsiteY5" fmla="*/ 995440 h 1051124"/>
              <a:gd name="connsiteX6" fmla="*/ 0 w 1627934"/>
              <a:gd name="connsiteY6" fmla="*/ 130982 h 1051124"/>
              <a:gd name="connsiteX0" fmla="*/ 0 w 1627934"/>
              <a:gd name="connsiteY0" fmla="*/ 130982 h 1051124"/>
              <a:gd name="connsiteX1" fmla="*/ 813967 w 1627934"/>
              <a:gd name="connsiteY1" fmla="*/ 2 h 1051124"/>
              <a:gd name="connsiteX2" fmla="*/ 1604122 w 1627934"/>
              <a:gd name="connsiteY2" fmla="*/ 128601 h 1051124"/>
              <a:gd name="connsiteX3" fmla="*/ 813967 w 1627934"/>
              <a:gd name="connsiteY3" fmla="*/ 261962 h 1051124"/>
              <a:gd name="connsiteX4" fmla="*/ 0 w 1627934"/>
              <a:gd name="connsiteY4" fmla="*/ 130982 h 1051124"/>
              <a:gd name="connsiteX0" fmla="*/ 1592216 w 1627934"/>
              <a:gd name="connsiteY0" fmla="*/ 128601 h 1051124"/>
              <a:gd name="connsiteX1" fmla="*/ 813967 w 1627934"/>
              <a:gd name="connsiteY1" fmla="*/ 261962 h 1051124"/>
              <a:gd name="connsiteX2" fmla="*/ 0 w 1627934"/>
              <a:gd name="connsiteY2" fmla="*/ 130982 h 1051124"/>
              <a:gd name="connsiteX3" fmla="*/ 813967 w 1627934"/>
              <a:gd name="connsiteY3" fmla="*/ 2 h 1051124"/>
              <a:gd name="connsiteX4" fmla="*/ 1601740 w 1627934"/>
              <a:gd name="connsiteY4" fmla="*/ 130982 h 1051124"/>
              <a:gd name="connsiteX5" fmla="*/ 1594644 w 1627934"/>
              <a:gd name="connsiteY5" fmla="*/ 720727 h 1051124"/>
              <a:gd name="connsiteX6" fmla="*/ 1568403 w 1627934"/>
              <a:gd name="connsiteY6" fmla="*/ 974009 h 1051124"/>
              <a:gd name="connsiteX7" fmla="*/ 813967 w 1627934"/>
              <a:gd name="connsiteY7" fmla="*/ 1047839 h 1051124"/>
              <a:gd name="connsiteX8" fmla="*/ 85725 w 1627934"/>
              <a:gd name="connsiteY8" fmla="*/ 993059 h 1051124"/>
              <a:gd name="connsiteX9" fmla="*/ 0 w 1627934"/>
              <a:gd name="connsiteY9" fmla="*/ 130982 h 105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7934" h="1051124" stroke="0" extrusionOk="0">
                <a:moveTo>
                  <a:pt x="0" y="130982"/>
                </a:moveTo>
                <a:cubicBezTo>
                  <a:pt x="0" y="203320"/>
                  <a:pt x="364425" y="261962"/>
                  <a:pt x="813967" y="261962"/>
                </a:cubicBezTo>
                <a:cubicBezTo>
                  <a:pt x="1263509" y="261962"/>
                  <a:pt x="1627934" y="203320"/>
                  <a:pt x="1627934" y="130982"/>
                </a:cubicBezTo>
                <a:lnTo>
                  <a:pt x="1568403" y="962103"/>
                </a:lnTo>
                <a:cubicBezTo>
                  <a:pt x="1568403" y="1034441"/>
                  <a:pt x="1263509" y="1047839"/>
                  <a:pt x="813967" y="1047839"/>
                </a:cubicBezTo>
                <a:cubicBezTo>
                  <a:pt x="364425" y="1047839"/>
                  <a:pt x="88106" y="1067778"/>
                  <a:pt x="88106" y="995440"/>
                </a:cubicBezTo>
                <a:cubicBezTo>
                  <a:pt x="-31750" y="852543"/>
                  <a:pt x="29369" y="419135"/>
                  <a:pt x="0" y="130982"/>
                </a:cubicBezTo>
                <a:close/>
              </a:path>
              <a:path w="1627934" h="1051124" fill="lighten" stroke="0" extrusionOk="0">
                <a:moveTo>
                  <a:pt x="0" y="130982"/>
                </a:moveTo>
                <a:cubicBezTo>
                  <a:pt x="0" y="58644"/>
                  <a:pt x="546613" y="399"/>
                  <a:pt x="813967" y="2"/>
                </a:cubicBezTo>
                <a:cubicBezTo>
                  <a:pt x="1081321" y="-395"/>
                  <a:pt x="1604122" y="56263"/>
                  <a:pt x="1604122" y="128601"/>
                </a:cubicBezTo>
                <a:cubicBezTo>
                  <a:pt x="1604122" y="200939"/>
                  <a:pt x="1081321" y="261565"/>
                  <a:pt x="813967" y="261962"/>
                </a:cubicBezTo>
                <a:cubicBezTo>
                  <a:pt x="546613" y="262359"/>
                  <a:pt x="0" y="203320"/>
                  <a:pt x="0" y="130982"/>
                </a:cubicBezTo>
                <a:close/>
              </a:path>
              <a:path w="1627934" h="1051124" fill="none" extrusionOk="0">
                <a:moveTo>
                  <a:pt x="1592216" y="128601"/>
                </a:moveTo>
                <a:cubicBezTo>
                  <a:pt x="1592216" y="200939"/>
                  <a:pt x="1079336" y="261565"/>
                  <a:pt x="813967" y="261962"/>
                </a:cubicBezTo>
                <a:cubicBezTo>
                  <a:pt x="548598" y="262359"/>
                  <a:pt x="0" y="203320"/>
                  <a:pt x="0" y="130982"/>
                </a:cubicBezTo>
                <a:cubicBezTo>
                  <a:pt x="0" y="58644"/>
                  <a:pt x="547010" y="2"/>
                  <a:pt x="813967" y="2"/>
                </a:cubicBezTo>
                <a:cubicBezTo>
                  <a:pt x="1080924" y="2"/>
                  <a:pt x="1473215" y="19989"/>
                  <a:pt x="1601740" y="130982"/>
                </a:cubicBezTo>
                <a:cubicBezTo>
                  <a:pt x="1587468" y="309307"/>
                  <a:pt x="1608916" y="542402"/>
                  <a:pt x="1594644" y="720727"/>
                </a:cubicBezTo>
                <a:lnTo>
                  <a:pt x="1568403" y="974009"/>
                </a:lnTo>
                <a:cubicBezTo>
                  <a:pt x="1568403" y="1046347"/>
                  <a:pt x="1061080" y="1044664"/>
                  <a:pt x="813967" y="1047839"/>
                </a:cubicBezTo>
                <a:cubicBezTo>
                  <a:pt x="566854" y="1051014"/>
                  <a:pt x="85725" y="1065397"/>
                  <a:pt x="85725" y="993059"/>
                </a:cubicBezTo>
                <a:cubicBezTo>
                  <a:pt x="85725" y="731100"/>
                  <a:pt x="0" y="392941"/>
                  <a:pt x="0" y="130982"/>
                </a:cubicBezTo>
              </a:path>
            </a:pathLst>
          </a:custGeom>
          <a:solidFill>
            <a:srgbClr val="00B0F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Content Placeholder 2"/>
          <p:cNvSpPr txBox="1">
            <a:spLocks/>
          </p:cNvSpPr>
          <p:nvPr/>
        </p:nvSpPr>
        <p:spPr>
          <a:xfrm>
            <a:off x="3160436" y="76557"/>
            <a:ext cx="2162547"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smtClean="0">
                <a:solidFill>
                  <a:srgbClr val="FFFF00"/>
                </a:solidFill>
                <a:latin typeface="HandelGotDBol"/>
              </a:rPr>
              <a:t>INDICATORS</a:t>
            </a:r>
            <a:endParaRPr lang="en-US" dirty="0">
              <a:solidFill>
                <a:srgbClr val="FFFF00"/>
              </a:solidFill>
              <a:latin typeface="HandelGotDBol"/>
            </a:endParaRPr>
          </a:p>
        </p:txBody>
      </p:sp>
      <p:sp>
        <p:nvSpPr>
          <p:cNvPr id="169" name="Content Placeholder 2"/>
          <p:cNvSpPr txBox="1">
            <a:spLocks/>
          </p:cNvSpPr>
          <p:nvPr/>
        </p:nvSpPr>
        <p:spPr>
          <a:xfrm>
            <a:off x="1383583" y="76557"/>
            <a:ext cx="1772305" cy="400110"/>
          </a:xfrm>
          <a:prstGeom prst="rect">
            <a:avLst/>
          </a:prstGeom>
          <a:solidFill>
            <a:srgbClr val="660033">
              <a:alpha val="60000"/>
            </a:srgbClr>
          </a:solidFill>
          <a:ln w="19050">
            <a:solidFill>
              <a:srgbClr val="FFFF00"/>
            </a:solidFill>
          </a:ln>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en-US"/>
            </a:defPPr>
            <a:lvl1pPr>
              <a:defRPr sz="2000" b="1">
                <a:solidFill>
                  <a:schemeClr val="bg1"/>
                </a:solidFill>
              </a:defRPr>
            </a:lvl1pPr>
          </a:lstStyle>
          <a:p>
            <a:pPr algn="ctr"/>
            <a:r>
              <a:rPr lang="en-US" dirty="0" smtClean="0">
                <a:solidFill>
                  <a:srgbClr val="FFFF00"/>
                </a:solidFill>
                <a:latin typeface="HandelGotDBol"/>
              </a:rPr>
              <a:t>NATURAL</a:t>
            </a:r>
            <a:endParaRPr lang="en-US" dirty="0">
              <a:solidFill>
                <a:srgbClr val="FFFF00"/>
              </a:solidFill>
              <a:latin typeface="HandelGotDBol"/>
            </a:endParaRPr>
          </a:p>
        </p:txBody>
      </p:sp>
    </p:spTree>
    <p:extLst>
      <p:ext uri="{BB962C8B-B14F-4D97-AF65-F5344CB8AC3E}">
        <p14:creationId xmlns:p14="http://schemas.microsoft.com/office/powerpoint/2010/main" val="43183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0156 3.58025E-6 L 0.00156 0.33271 " pathEditMode="relative" rAng="0" ptsTypes="AA">
                                      <p:cBhvr>
                                        <p:cTn id="9" dur="1000" fill="hold"/>
                                        <p:tgtEl>
                                          <p:spTgt spid="68"/>
                                        </p:tgtEl>
                                        <p:attrNameLst>
                                          <p:attrName>ppt_x</p:attrName>
                                          <p:attrName>ppt_y</p:attrName>
                                        </p:attrNameLst>
                                      </p:cBhvr>
                                      <p:rCtr x="0" y="166"/>
                                    </p:animMotion>
                                  </p:childTnLst>
                                </p:cTn>
                              </p:par>
                            </p:childTnLst>
                          </p:cTn>
                        </p:par>
                        <p:par>
                          <p:cTn id="10" fill="hold">
                            <p:stCondLst>
                              <p:cond delay="1000"/>
                            </p:stCondLst>
                            <p:childTnLst>
                              <p:par>
                                <p:cTn id="11" presetID="64" presetClass="path" presetSubtype="0" accel="50000" decel="50000" fill="hold" nodeType="afterEffect">
                                  <p:stCondLst>
                                    <p:cond delay="0"/>
                                  </p:stCondLst>
                                  <p:childTnLst>
                                    <p:animMotion origin="layout" path="M 0.00156 0.3324 L 0.00156 -0.00062 " pathEditMode="relative" rAng="0" ptsTypes="AA">
                                      <p:cBhvr>
                                        <p:cTn id="12" dur="1000" fill="hold"/>
                                        <p:tgtEl>
                                          <p:spTgt spid="68"/>
                                        </p:tgtEl>
                                        <p:attrNameLst>
                                          <p:attrName>ppt_x</p:attrName>
                                          <p:attrName>ppt_y</p:attrName>
                                        </p:attrNameLst>
                                      </p:cBhvr>
                                      <p:rCtr x="0" y="-167"/>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0" presetClass="path" presetSubtype="0" accel="50000" decel="50000" fill="hold" nodeType="withEffect">
                                  <p:stCondLst>
                                    <p:cond delay="0"/>
                                  </p:stCondLst>
                                  <p:childTnLst>
                                    <p:animMotion origin="layout" path="M 5.55556E-7 4.56647E-6 L 5.55556E-7 0.33294 " pathEditMode="relative" ptsTypes="AA">
                                      <p:cBhvr>
                                        <p:cTn id="18" dur="1000" fill="hold"/>
                                        <p:tgtEl>
                                          <p:spTgt spid="77"/>
                                        </p:tgtEl>
                                        <p:attrNameLst>
                                          <p:attrName>ppt_x</p:attrName>
                                          <p:attrName>ppt_y</p:attrName>
                                        </p:attrNameLst>
                                      </p:cBhvr>
                                    </p:animMotion>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par>
                          <p:cTn id="23" fill="hold">
                            <p:stCondLst>
                              <p:cond delay="1500"/>
                            </p:stCondLst>
                            <p:childTnLst>
                              <p:par>
                                <p:cTn id="24" presetID="64" presetClass="path" presetSubtype="0" accel="50000" decel="50000" fill="hold" nodeType="afterEffect">
                                  <p:stCondLst>
                                    <p:cond delay="0"/>
                                  </p:stCondLst>
                                  <p:childTnLst>
                                    <p:animMotion origin="layout" path="M 3.33333E-6 0.33248 L 3.33333E-6 -0.00047 " pathEditMode="relative" rAng="0" ptsTypes="AA">
                                      <p:cBhvr>
                                        <p:cTn id="25" dur="1000" fill="hold"/>
                                        <p:tgtEl>
                                          <p:spTgt spid="77"/>
                                        </p:tgtEl>
                                        <p:attrNameLst>
                                          <p:attrName>ppt_x</p:attrName>
                                          <p:attrName>ppt_y</p:attrName>
                                        </p:attrNameLst>
                                      </p:cBhvr>
                                      <p:rCtr x="0" y="-166"/>
                                    </p:animMotion>
                                  </p:childTnLst>
                                </p:cTn>
                              </p:par>
                              <p:par>
                                <p:cTn id="26" presetID="64" presetClass="path" presetSubtype="0" accel="50000" decel="50000" fill="hold" nodeType="withEffect">
                                  <p:stCondLst>
                                    <p:cond delay="0"/>
                                  </p:stCondLst>
                                  <p:childTnLst>
                                    <p:animMotion origin="layout" path="M 0 0  L 0 -0.33295  E" pathEditMode="relative" ptsTypes="">
                                      <p:cBhvr>
                                        <p:cTn id="27" dur="1000" fill="hold"/>
                                        <p:tgtEl>
                                          <p:spTgt spid="80"/>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3"/>
                                        </p:tgtEl>
                                        <p:attrNameLst>
                                          <p:attrName>style.visibility</p:attrName>
                                        </p:attrNameLst>
                                      </p:cBhvr>
                                      <p:to>
                                        <p:strVal val="visible"/>
                                      </p:to>
                                    </p:set>
                                  </p:childTnLst>
                                </p:cTn>
                              </p:par>
                              <p:par>
                                <p:cTn id="36" presetID="0" presetClass="path" presetSubtype="0" accel="50000" decel="50000" fill="hold" nodeType="withEffect">
                                  <p:stCondLst>
                                    <p:cond delay="0"/>
                                  </p:stCondLst>
                                  <p:childTnLst>
                                    <p:animMotion origin="layout" path="M 0.00122 0.00556 L 0.00122 0.33828 " pathEditMode="relative" rAng="0" ptsTypes="AA">
                                      <p:cBhvr>
                                        <p:cTn id="37" dur="1000" fill="hold"/>
                                        <p:tgtEl>
                                          <p:spTgt spid="73"/>
                                        </p:tgtEl>
                                        <p:attrNameLst>
                                          <p:attrName>ppt_x</p:attrName>
                                          <p:attrName>ppt_y</p:attrName>
                                        </p:attrNameLst>
                                      </p:cBhvr>
                                      <p:rCtr x="0" y="166"/>
                                    </p:animMotion>
                                  </p:childTnLst>
                                </p:cTn>
                              </p:par>
                            </p:childTnLst>
                          </p:cTn>
                        </p:par>
                        <p:par>
                          <p:cTn id="38" fill="hold">
                            <p:stCondLst>
                              <p:cond delay="1000"/>
                            </p:stCondLst>
                            <p:childTnLst>
                              <p:par>
                                <p:cTn id="39" presetID="64" presetClass="path" presetSubtype="0" accel="50000" decel="50000" fill="hold" nodeType="afterEffect">
                                  <p:stCondLst>
                                    <p:cond delay="0"/>
                                  </p:stCondLst>
                                  <p:childTnLst>
                                    <p:animMotion origin="layout" path="M 0.00053 0.33828 L 0.00053 0.00556 " pathEditMode="relative" rAng="0" ptsTypes="AA">
                                      <p:cBhvr>
                                        <p:cTn id="40" dur="1000" fill="hold"/>
                                        <p:tgtEl>
                                          <p:spTgt spid="73"/>
                                        </p:tgtEl>
                                        <p:attrNameLst>
                                          <p:attrName>ppt_x</p:attrName>
                                          <p:attrName>ppt_y</p:attrName>
                                        </p:attrNameLst>
                                      </p:cBhvr>
                                      <p:rCtr x="0" y="-166"/>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5.55556E-7 4.56647E-6 L 5.55556E-7 0.33294 " pathEditMode="relative" ptsTypes="AA">
                                      <p:cBhvr>
                                        <p:cTn id="46" dur="1000" fill="hold"/>
                                        <p:tgtEl>
                                          <p:spTgt spid="81"/>
                                        </p:tgtEl>
                                        <p:attrNameLst>
                                          <p:attrName>ppt_x</p:attrName>
                                          <p:attrName>ppt_y</p:attrName>
                                        </p:attrNameLst>
                                      </p:cBhvr>
                                    </p:animMotion>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childTnLst>
                          </p:cTn>
                        </p:par>
                        <p:par>
                          <p:cTn id="51" fill="hold">
                            <p:stCondLst>
                              <p:cond delay="1500"/>
                            </p:stCondLst>
                            <p:childTnLst>
                              <p:par>
                                <p:cTn id="52" presetID="64" presetClass="path" presetSubtype="0" accel="50000" decel="50000" fill="hold" nodeType="afterEffect">
                                  <p:stCondLst>
                                    <p:cond delay="0"/>
                                  </p:stCondLst>
                                  <p:childTnLst>
                                    <p:animMotion origin="layout" path="M 3.33333E-6 0.33248 L 3.33333E-6 -0.00047 " pathEditMode="relative" rAng="0" ptsTypes="AA">
                                      <p:cBhvr>
                                        <p:cTn id="53" dur="1000" fill="hold"/>
                                        <p:tgtEl>
                                          <p:spTgt spid="81"/>
                                        </p:tgtEl>
                                        <p:attrNameLst>
                                          <p:attrName>ppt_x</p:attrName>
                                          <p:attrName>ppt_y</p:attrName>
                                        </p:attrNameLst>
                                      </p:cBhvr>
                                      <p:rCtr x="0" y="-166"/>
                                    </p:animMotion>
                                  </p:childTnLst>
                                </p:cTn>
                              </p:par>
                              <p:par>
                                <p:cTn id="54" presetID="64" presetClass="path" presetSubtype="0" accel="50000" decel="50000" fill="hold" nodeType="withEffect">
                                  <p:stCondLst>
                                    <p:cond delay="0"/>
                                  </p:stCondLst>
                                  <p:childTnLst>
                                    <p:animMotion origin="layout" path="M 0 0  L 0 -0.33295  E" pathEditMode="relative" ptsTypes="">
                                      <p:cBhvr>
                                        <p:cTn id="55" dur="1000" fill="hold"/>
                                        <p:tgtEl>
                                          <p:spTgt spid="84"/>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12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2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1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1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fade">
                                      <p:cBhvr>
                                        <p:cTn id="78" dur="500"/>
                                        <p:tgtEl>
                                          <p:spTgt spid="71"/>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11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12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169"/>
                                        </p:tgtEl>
                                        <p:attrNameLst>
                                          <p:attrName>style.visibility</p:attrName>
                                        </p:attrNameLst>
                                      </p:cBhvr>
                                      <p:to>
                                        <p:strVal val="visible"/>
                                      </p:to>
                                    </p:set>
                                    <p:anim calcmode="lin" valueType="num">
                                      <p:cBhvr>
                                        <p:cTn id="100" dur="500" fill="hold"/>
                                        <p:tgtEl>
                                          <p:spTgt spid="169"/>
                                        </p:tgtEl>
                                        <p:attrNameLst>
                                          <p:attrName>ppt_w</p:attrName>
                                        </p:attrNameLst>
                                      </p:cBhvr>
                                      <p:tavLst>
                                        <p:tav tm="0">
                                          <p:val>
                                            <p:fltVal val="0"/>
                                          </p:val>
                                        </p:tav>
                                        <p:tav tm="100000">
                                          <p:val>
                                            <p:strVal val="#ppt_w"/>
                                          </p:val>
                                        </p:tav>
                                      </p:tavLst>
                                    </p:anim>
                                    <p:anim calcmode="lin" valueType="num">
                                      <p:cBhvr>
                                        <p:cTn id="101" dur="500" fill="hold"/>
                                        <p:tgtEl>
                                          <p:spTgt spid="169"/>
                                        </p:tgtEl>
                                        <p:attrNameLst>
                                          <p:attrName>ppt_h</p:attrName>
                                        </p:attrNameLst>
                                      </p:cBhvr>
                                      <p:tavLst>
                                        <p:tav tm="0">
                                          <p:val>
                                            <p:fltVal val="0"/>
                                          </p:val>
                                        </p:tav>
                                        <p:tav tm="100000">
                                          <p:val>
                                            <p:strVal val="#ppt_h"/>
                                          </p:val>
                                        </p:tav>
                                      </p:tavLst>
                                    </p:anim>
                                    <p:animEffect transition="in" filter="fade">
                                      <p:cBhvr>
                                        <p:cTn id="102"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80" grpId="0" animBg="1"/>
      <p:bldP spid="84" grpId="0" animBg="1"/>
      <p:bldP spid="1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shahzad\Background\101.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3"/>
            <a:ext cx="9144000" cy="51480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p:cNvPicPr>
          <p:nvPr/>
        </p:nvPicPr>
        <p:blipFill>
          <a:blip r:embed="rId4">
            <a:extLst>
              <a:ext uri="{28A0092B-C50C-407E-A947-70E740481C1C}">
                <a14:useLocalDpi xmlns:a14="http://schemas.microsoft.com/office/drawing/2010/main" val="0"/>
              </a:ext>
            </a:extLst>
          </a:blip>
          <a:stretch>
            <a:fillRect/>
          </a:stretch>
        </p:blipFill>
        <p:spPr>
          <a:xfrm>
            <a:off x="-634284" y="-361950"/>
            <a:ext cx="10412568" cy="5867400"/>
          </a:xfrm>
          <a:prstGeom prst="rect">
            <a:avLst/>
          </a:prstGeom>
        </p:spPr>
      </p:pic>
      <p:pic>
        <p:nvPicPr>
          <p:cNvPr id="1026"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508" y="-363474"/>
            <a:ext cx="10415016" cy="5870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508" y="-363474"/>
            <a:ext cx="10415016" cy="5870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508" y="-363474"/>
            <a:ext cx="10415016" cy="5870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descr="Image result for red cabbage"/>
          <p:cNvPicPr>
            <a:picLocks noChangeArrowheads="1"/>
          </p:cNvPicPr>
          <p:nvPr/>
        </p:nvPicPr>
        <p:blipFill rotWithShape="1">
          <a:blip r:embed="rId8">
            <a:extLst>
              <a:ext uri="{28A0092B-C50C-407E-A947-70E740481C1C}">
                <a14:useLocalDpi xmlns:a14="http://schemas.microsoft.com/office/drawing/2010/main" val="0"/>
              </a:ext>
            </a:extLst>
          </a:blip>
          <a:srcRect t="10929" b="10738"/>
          <a:stretch/>
        </p:blipFill>
        <p:spPr bwMode="auto">
          <a:xfrm>
            <a:off x="-635508" y="-363474"/>
            <a:ext cx="10415016" cy="587044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3"/>
          <p:cNvSpPr txBox="1">
            <a:spLocks/>
          </p:cNvSpPr>
          <p:nvPr/>
        </p:nvSpPr>
        <p:spPr>
          <a:xfrm>
            <a:off x="630330" y="2134056"/>
            <a:ext cx="2570070"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sz="1800" dirty="0">
                <a:solidFill>
                  <a:schemeClr val="tx1"/>
                </a:solidFill>
              </a:rPr>
              <a:t>TURMERIC</a:t>
            </a:r>
          </a:p>
        </p:txBody>
      </p:sp>
      <p:sp>
        <p:nvSpPr>
          <p:cNvPr id="15" name="Content Placeholder 3"/>
          <p:cNvSpPr txBox="1">
            <a:spLocks/>
          </p:cNvSpPr>
          <p:nvPr/>
        </p:nvSpPr>
        <p:spPr>
          <a:xfrm>
            <a:off x="630330" y="2724150"/>
            <a:ext cx="2570070"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sz="1800" dirty="0">
                <a:solidFill>
                  <a:schemeClr val="tx1"/>
                </a:solidFill>
              </a:rPr>
              <a:t>GERANIUM</a:t>
            </a:r>
          </a:p>
        </p:txBody>
      </p:sp>
      <p:grpSp>
        <p:nvGrpSpPr>
          <p:cNvPr id="5" name="Group 4"/>
          <p:cNvGrpSpPr/>
          <p:nvPr/>
        </p:nvGrpSpPr>
        <p:grpSpPr>
          <a:xfrm>
            <a:off x="620003" y="942290"/>
            <a:ext cx="4637797" cy="430887"/>
            <a:chOff x="531103" y="765698"/>
            <a:chExt cx="4637797" cy="430887"/>
          </a:xfrm>
        </p:grpSpPr>
        <p:sp>
          <p:nvSpPr>
            <p:cNvPr id="6" name="Rounded Rectangle 5"/>
            <p:cNvSpPr/>
            <p:nvPr/>
          </p:nvSpPr>
          <p:spPr>
            <a:xfrm>
              <a:off x="531103" y="770999"/>
              <a:ext cx="4637797" cy="423327"/>
            </a:xfrm>
            <a:prstGeom prst="roundRect">
              <a:avLst>
                <a:gd name="adj" fmla="val 9524"/>
              </a:avLst>
            </a:prstGeom>
            <a:solidFill>
              <a:srgbClr val="00B0F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p>
              <a:pPr eaLnBrk="0" hangingPunct="0">
                <a:spcBef>
                  <a:spcPct val="20000"/>
                </a:spcBef>
                <a:buFont typeface="Arial" pitchFamily="34" charset="0"/>
                <a:buNone/>
              </a:pPr>
              <a:endParaRPr lang="en-US" sz="2000" b="1">
                <a:solidFill>
                  <a:schemeClr val="bg1"/>
                </a:solidFill>
                <a:latin typeface="Tw Cen MT" panose="020B0602020104020603" pitchFamily="34" charset="0"/>
              </a:endParaRPr>
            </a:p>
          </p:txBody>
        </p:sp>
        <p:sp>
          <p:nvSpPr>
            <p:cNvPr id="7" name="Rectangle 6"/>
            <p:cNvSpPr/>
            <p:nvPr/>
          </p:nvSpPr>
          <p:spPr>
            <a:xfrm>
              <a:off x="534351" y="765698"/>
              <a:ext cx="4634549" cy="430887"/>
            </a:xfrm>
            <a:prstGeom prst="rect">
              <a:avLst/>
            </a:prstGeom>
            <a:noFill/>
          </p:spPr>
          <p:txBody>
            <a:bodyPr wrap="square">
              <a:spAutoFit/>
            </a:bodyPr>
            <a:lstStyle/>
            <a:p>
              <a:r>
                <a:rPr lang="en-US" sz="2200" b="1" dirty="0">
                  <a:solidFill>
                    <a:schemeClr val="bg1"/>
                  </a:solidFill>
                  <a:latin typeface="Agency FB" panose="020B0503020202020204" pitchFamily="34" charset="0"/>
                </a:rPr>
                <a:t>Natural indicators can also be prepared </a:t>
              </a:r>
              <a:r>
                <a:rPr lang="en-US" sz="2200" b="1" dirty="0" smtClean="0">
                  <a:solidFill>
                    <a:schemeClr val="bg1"/>
                  </a:solidFill>
                  <a:latin typeface="Agency FB" panose="020B0503020202020204" pitchFamily="34" charset="0"/>
                </a:rPr>
                <a:t>from</a:t>
              </a:r>
              <a:endParaRPr lang="en-US" sz="2200" b="1" dirty="0">
                <a:solidFill>
                  <a:schemeClr val="bg1"/>
                </a:solidFill>
                <a:latin typeface="Agency FB" panose="020B0503020202020204" pitchFamily="34" charset="0"/>
              </a:endParaRPr>
            </a:p>
          </p:txBody>
        </p:sp>
      </p:grpSp>
      <p:sp>
        <p:nvSpPr>
          <p:cNvPr id="8" name="Content Placeholder 3"/>
          <p:cNvSpPr txBox="1">
            <a:spLocks/>
          </p:cNvSpPr>
          <p:nvPr/>
        </p:nvSpPr>
        <p:spPr>
          <a:xfrm>
            <a:off x="630330" y="1488713"/>
            <a:ext cx="2570070"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dirty="0">
                <a:solidFill>
                  <a:schemeClr val="tx1"/>
                </a:solidFill>
              </a:rPr>
              <a:t>PETUNIA</a:t>
            </a:r>
          </a:p>
        </p:txBody>
      </p:sp>
      <p:sp>
        <p:nvSpPr>
          <p:cNvPr id="17" name="Content Placeholder 3"/>
          <p:cNvSpPr txBox="1">
            <a:spLocks/>
          </p:cNvSpPr>
          <p:nvPr/>
        </p:nvSpPr>
        <p:spPr>
          <a:xfrm>
            <a:off x="630330" y="3257550"/>
            <a:ext cx="2570070" cy="427439"/>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sz="1800" dirty="0">
                <a:solidFill>
                  <a:schemeClr val="tx1"/>
                </a:solidFill>
              </a:rPr>
              <a:t>BEET ROOT</a:t>
            </a:r>
          </a:p>
        </p:txBody>
      </p:sp>
      <p:sp>
        <p:nvSpPr>
          <p:cNvPr id="19" name="Content Placeholder 3"/>
          <p:cNvSpPr txBox="1">
            <a:spLocks/>
          </p:cNvSpPr>
          <p:nvPr/>
        </p:nvSpPr>
        <p:spPr>
          <a:xfrm>
            <a:off x="630330" y="3867150"/>
            <a:ext cx="2570070" cy="429768"/>
          </a:xfrm>
          <a:prstGeom prst="roundRect">
            <a:avLst/>
          </a:prstGeom>
          <a:solidFill>
            <a:srgbClr val="FFFF00">
              <a:alpha val="54000"/>
            </a:srgbClr>
          </a:solidFill>
          <a:ln>
            <a:solidFill>
              <a:schemeClr val="tx1"/>
            </a:solidFill>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1">
            <a:schemeClr val="accent6"/>
          </a:lnRef>
          <a:fillRef idx="3">
            <a:schemeClr val="accent6"/>
          </a:fillRef>
          <a:effectRef idx="2">
            <a:schemeClr val="accent6"/>
          </a:effectRef>
          <a:fontRef idx="minor">
            <a:schemeClr val="lt1"/>
          </a:fontRef>
        </p:style>
        <p:txBody>
          <a:bodyPr/>
          <a:lstStyle>
            <a:defPPr>
              <a:defRPr lang="en-US"/>
            </a:defPPr>
            <a:lvl1pPr eaLnBrk="0" hangingPunct="0">
              <a:spcBef>
                <a:spcPct val="20000"/>
              </a:spcBef>
              <a:buFont typeface="Arial" pitchFamily="34" charset="0"/>
              <a:buNone/>
              <a:defRPr sz="2000" b="1">
                <a:solidFill>
                  <a:schemeClr val="bg1"/>
                </a:solidFill>
              </a:defRPr>
            </a:lvl1pPr>
          </a:lstStyle>
          <a:p>
            <a:pPr eaLnBrk="1" hangingPunct="1"/>
            <a:r>
              <a:rPr lang="en-US" sz="1800" dirty="0">
                <a:solidFill>
                  <a:schemeClr val="tx1"/>
                </a:solidFill>
              </a:rPr>
              <a:t>RED CABBAGE EXTRACT</a:t>
            </a:r>
          </a:p>
        </p:txBody>
      </p:sp>
      <p:sp>
        <p:nvSpPr>
          <p:cNvPr id="3" name="TextBox 2"/>
          <p:cNvSpPr txBox="1"/>
          <p:nvPr/>
        </p:nvSpPr>
        <p:spPr>
          <a:xfrm>
            <a:off x="527050" y="297859"/>
            <a:ext cx="2901950" cy="584775"/>
          </a:xfrm>
          <a:prstGeom prst="rect">
            <a:avLst/>
          </a:prstGeom>
          <a:noFill/>
        </p:spPr>
        <p:txBody>
          <a:bodyPr wrap="square" rtlCol="0">
            <a:spAutoFit/>
          </a:bodyPr>
          <a:lstStyle/>
          <a:p>
            <a:r>
              <a:rPr lang="en-US" sz="3200" b="1" dirty="0">
                <a:ln w="3175">
                  <a:noFill/>
                </a:ln>
                <a:solidFill>
                  <a:srgbClr val="FFFF00"/>
                </a:solidFill>
                <a:effectLst>
                  <a:glow rad="101600">
                    <a:schemeClr val="accent2">
                      <a:satMod val="175000"/>
                      <a:alpha val="40000"/>
                    </a:schemeClr>
                  </a:glow>
                  <a:outerShdw blurRad="38100" dist="38100" dir="2700000" algn="tl">
                    <a:srgbClr val="000000">
                      <a:alpha val="43137"/>
                    </a:srgbClr>
                  </a:outerShdw>
                </a:effectLst>
                <a:latin typeface="Agency FB" panose="020B0503020202020204" pitchFamily="34" charset="0"/>
                <a:cs typeface="Narkisim" panose="020E0502050101010101" pitchFamily="34" charset="-79"/>
              </a:rPr>
              <a:t>Natural substances</a:t>
            </a:r>
          </a:p>
        </p:txBody>
      </p:sp>
    </p:spTree>
    <p:extLst>
      <p:ext uri="{BB962C8B-B14F-4D97-AF65-F5344CB8AC3E}">
        <p14:creationId xmlns:p14="http://schemas.microsoft.com/office/powerpoint/2010/main" val="118739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1"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6" presetClass="emph" presetSubtype="0" fill="hold" nodeType="withEffect">
                                  <p:stCondLst>
                                    <p:cond delay="200"/>
                                  </p:stCondLst>
                                  <p:childTnLst>
                                    <p:animScale>
                                      <p:cBhvr>
                                        <p:cTn id="19" dur="1000" fill="hold"/>
                                        <p:tgtEl>
                                          <p:spTgt spid="2"/>
                                        </p:tgtEl>
                                      </p:cBhvr>
                                      <p:by x="90000" y="90000"/>
                                    </p:animScale>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2"/>
                                        </p:tgtEl>
                                        <p:attrNameLst>
                                          <p:attrName>ppt_w</p:attrName>
                                        </p:attrNameLst>
                                      </p:cBhvr>
                                      <p:tavLst>
                                        <p:tav tm="0">
                                          <p:val>
                                            <p:strVal val="ppt_w"/>
                                          </p:val>
                                        </p:tav>
                                        <p:tav tm="100000">
                                          <p:val>
                                            <p:fltVal val="0"/>
                                          </p:val>
                                        </p:tav>
                                      </p:tavLst>
                                    </p:anim>
                                    <p:anim calcmode="lin" valueType="num">
                                      <p:cBhvr>
                                        <p:cTn id="24" dur="500"/>
                                        <p:tgtEl>
                                          <p:spTgt spid="2"/>
                                        </p:tgtEl>
                                        <p:attrNameLst>
                                          <p:attrName>ppt_h</p:attrName>
                                        </p:attrNameLst>
                                      </p:cBhvr>
                                      <p:tavLst>
                                        <p:tav tm="0">
                                          <p:val>
                                            <p:strVal val="ppt_h"/>
                                          </p:val>
                                        </p:tav>
                                        <p:tav tm="100000">
                                          <p:val>
                                            <p:fltVal val="0"/>
                                          </p:val>
                                        </p:tav>
                                      </p:tavLst>
                                    </p:anim>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53" presetClass="entr" presetSubtype="16"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1"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childTnLst>
                                </p:cTn>
                              </p:par>
                              <p:par>
                                <p:cTn id="34" presetID="6" presetClass="emph" presetSubtype="0" fill="hold" nodeType="withEffect">
                                  <p:stCondLst>
                                    <p:cond delay="200"/>
                                  </p:stCondLst>
                                  <p:childTnLst>
                                    <p:animScale>
                                      <p:cBhvr>
                                        <p:cTn id="35" dur="1000" fill="hold"/>
                                        <p:tgtEl>
                                          <p:spTgt spid="1026"/>
                                        </p:tgtEl>
                                      </p:cBhvr>
                                      <p:by x="90000" y="90000"/>
                                    </p:animScale>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1026"/>
                                        </p:tgtEl>
                                        <p:attrNameLst>
                                          <p:attrName>ppt_w</p:attrName>
                                        </p:attrNameLst>
                                      </p:cBhvr>
                                      <p:tavLst>
                                        <p:tav tm="0">
                                          <p:val>
                                            <p:strVal val="ppt_w"/>
                                          </p:val>
                                        </p:tav>
                                        <p:tav tm="100000">
                                          <p:val>
                                            <p:fltVal val="0"/>
                                          </p:val>
                                        </p:tav>
                                      </p:tavLst>
                                    </p:anim>
                                    <p:anim calcmode="lin" valueType="num">
                                      <p:cBhvr>
                                        <p:cTn id="40" dur="500"/>
                                        <p:tgtEl>
                                          <p:spTgt spid="1026"/>
                                        </p:tgtEl>
                                        <p:attrNameLst>
                                          <p:attrName>ppt_h</p:attrName>
                                        </p:attrNameLst>
                                      </p:cBhvr>
                                      <p:tavLst>
                                        <p:tav tm="0">
                                          <p:val>
                                            <p:strVal val="ppt_h"/>
                                          </p:val>
                                        </p:tav>
                                        <p:tav tm="100000">
                                          <p:val>
                                            <p:fltVal val="0"/>
                                          </p:val>
                                        </p:tav>
                                      </p:tavLst>
                                    </p:anim>
                                    <p:animEffect transition="out" filter="fade">
                                      <p:cBhvr>
                                        <p:cTn id="41" dur="500"/>
                                        <p:tgtEl>
                                          <p:spTgt spid="1026"/>
                                        </p:tgtEl>
                                      </p:cBhvr>
                                    </p:animEffect>
                                    <p:set>
                                      <p:cBhvr>
                                        <p:cTn id="42" dur="1" fill="hold">
                                          <p:stCondLst>
                                            <p:cond delay="499"/>
                                          </p:stCondLst>
                                        </p:cTn>
                                        <p:tgtEl>
                                          <p:spTgt spid="1026"/>
                                        </p:tgtEl>
                                        <p:attrNameLst>
                                          <p:attrName>style.visibility</p:attrName>
                                        </p:attrNameLst>
                                      </p:cBhvr>
                                      <p:to>
                                        <p:strVal val="hidden"/>
                                      </p:to>
                                    </p:set>
                                  </p:childTnLst>
                                </p:cTn>
                              </p:par>
                              <p:par>
                                <p:cTn id="43" presetID="53" presetClass="entr" presetSubtype="16"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Effect transition="in" filter="fade">
                                      <p:cBhvr>
                                        <p:cTn id="47" dur="500"/>
                                        <p:tgtEl>
                                          <p:spTgt spid="15"/>
                                        </p:tgtEl>
                                      </p:cBhvr>
                                    </p:animEffect>
                                  </p:childTnLst>
                                </p:cTn>
                              </p:par>
                              <p:par>
                                <p:cTn id="48" presetID="1"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fill="hold" nodeType="withEffect">
                                  <p:stCondLst>
                                    <p:cond delay="200"/>
                                  </p:stCondLst>
                                  <p:childTnLst>
                                    <p:animScale>
                                      <p:cBhvr>
                                        <p:cTn id="51" dur="1000" fill="hold"/>
                                        <p:tgtEl>
                                          <p:spTgt spid="14"/>
                                        </p:tgtEl>
                                      </p:cBhvr>
                                      <p:by x="90000" y="90000"/>
                                    </p:animScale>
                                  </p:childTnLst>
                                </p:cTn>
                              </p:par>
                            </p:childTnLst>
                          </p:cTn>
                        </p:par>
                      </p:childTnLst>
                    </p:cTn>
                  </p:par>
                  <p:par>
                    <p:cTn id="52" fill="hold">
                      <p:stCondLst>
                        <p:cond delay="indefinite"/>
                      </p:stCondLst>
                      <p:childTnLst>
                        <p:par>
                          <p:cTn id="53" fill="hold">
                            <p:stCondLst>
                              <p:cond delay="0"/>
                            </p:stCondLst>
                            <p:childTnLst>
                              <p:par>
                                <p:cTn id="54" presetID="53" presetClass="exit" presetSubtype="32" fill="hold" nodeType="clickEffect">
                                  <p:stCondLst>
                                    <p:cond delay="0"/>
                                  </p:stCondLst>
                                  <p:childTnLst>
                                    <p:anim calcmode="lin" valueType="num">
                                      <p:cBhvr>
                                        <p:cTn id="55" dur="500"/>
                                        <p:tgtEl>
                                          <p:spTgt spid="14"/>
                                        </p:tgtEl>
                                        <p:attrNameLst>
                                          <p:attrName>ppt_w</p:attrName>
                                        </p:attrNameLst>
                                      </p:cBhvr>
                                      <p:tavLst>
                                        <p:tav tm="0">
                                          <p:val>
                                            <p:strVal val="ppt_w"/>
                                          </p:val>
                                        </p:tav>
                                        <p:tav tm="100000">
                                          <p:val>
                                            <p:fltVal val="0"/>
                                          </p:val>
                                        </p:tav>
                                      </p:tavLst>
                                    </p:anim>
                                    <p:anim calcmode="lin" valueType="num">
                                      <p:cBhvr>
                                        <p:cTn id="56" dur="500"/>
                                        <p:tgtEl>
                                          <p:spTgt spid="14"/>
                                        </p:tgtEl>
                                        <p:attrNameLst>
                                          <p:attrName>ppt_h</p:attrName>
                                        </p:attrNameLst>
                                      </p:cBhvr>
                                      <p:tavLst>
                                        <p:tav tm="0">
                                          <p:val>
                                            <p:strVal val="ppt_h"/>
                                          </p:val>
                                        </p:tav>
                                        <p:tav tm="100000">
                                          <p:val>
                                            <p:fltVal val="0"/>
                                          </p:val>
                                        </p:tav>
                                      </p:tavLst>
                                    </p:anim>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53" presetClass="entr" presetSubtype="16"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Effect transition="in" filter="fade">
                                      <p:cBhvr>
                                        <p:cTn id="63" dur="500"/>
                                        <p:tgtEl>
                                          <p:spTgt spid="17"/>
                                        </p:tgtEl>
                                      </p:cBhvr>
                                    </p:animEffect>
                                  </p:childTnLst>
                                </p:cTn>
                              </p:par>
                              <p:par>
                                <p:cTn id="64" presetID="1" presetClass="entr" presetSubtype="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childTnLst>
                                </p:cTn>
                              </p:par>
                              <p:par>
                                <p:cTn id="66" presetID="6" presetClass="emph" presetSubtype="0" fill="hold" nodeType="withEffect">
                                  <p:stCondLst>
                                    <p:cond delay="200"/>
                                  </p:stCondLst>
                                  <p:childTnLst>
                                    <p:animScale>
                                      <p:cBhvr>
                                        <p:cTn id="67" dur="1000" fill="hold"/>
                                        <p:tgtEl>
                                          <p:spTgt spid="16"/>
                                        </p:tgtEl>
                                      </p:cBhvr>
                                      <p:by x="90000" y="90000"/>
                                    </p:animScale>
                                  </p:childTnLst>
                                </p:cTn>
                              </p:par>
                            </p:childTnLst>
                          </p:cTn>
                        </p:par>
                      </p:childTnLst>
                    </p:cTn>
                  </p:par>
                  <p:par>
                    <p:cTn id="68" fill="hold">
                      <p:stCondLst>
                        <p:cond delay="indefinite"/>
                      </p:stCondLst>
                      <p:childTnLst>
                        <p:par>
                          <p:cTn id="69" fill="hold">
                            <p:stCondLst>
                              <p:cond delay="0"/>
                            </p:stCondLst>
                            <p:childTnLst>
                              <p:par>
                                <p:cTn id="70" presetID="53" presetClass="exit" presetSubtype="32" fill="hold" nodeType="clickEffect">
                                  <p:stCondLst>
                                    <p:cond delay="0"/>
                                  </p:stCondLst>
                                  <p:childTnLst>
                                    <p:anim calcmode="lin" valueType="num">
                                      <p:cBhvr>
                                        <p:cTn id="71" dur="500"/>
                                        <p:tgtEl>
                                          <p:spTgt spid="16"/>
                                        </p:tgtEl>
                                        <p:attrNameLst>
                                          <p:attrName>ppt_w</p:attrName>
                                        </p:attrNameLst>
                                      </p:cBhvr>
                                      <p:tavLst>
                                        <p:tav tm="0">
                                          <p:val>
                                            <p:strVal val="ppt_w"/>
                                          </p:val>
                                        </p:tav>
                                        <p:tav tm="100000">
                                          <p:val>
                                            <p:fltVal val="0"/>
                                          </p:val>
                                        </p:tav>
                                      </p:tavLst>
                                    </p:anim>
                                    <p:anim calcmode="lin" valueType="num">
                                      <p:cBhvr>
                                        <p:cTn id="72" dur="500"/>
                                        <p:tgtEl>
                                          <p:spTgt spid="16"/>
                                        </p:tgtEl>
                                        <p:attrNameLst>
                                          <p:attrName>ppt_h</p:attrName>
                                        </p:attrNameLst>
                                      </p:cBhvr>
                                      <p:tavLst>
                                        <p:tav tm="0">
                                          <p:val>
                                            <p:strVal val="ppt_h"/>
                                          </p:val>
                                        </p:tav>
                                        <p:tav tm="100000">
                                          <p:val>
                                            <p:fltVal val="0"/>
                                          </p:val>
                                        </p:tav>
                                      </p:tavLst>
                                    </p:anim>
                                    <p:animEffect transition="out" filter="fade">
                                      <p:cBhvr>
                                        <p:cTn id="73" dur="500"/>
                                        <p:tgtEl>
                                          <p:spTgt spid="16"/>
                                        </p:tgtEl>
                                      </p:cBhvr>
                                    </p:animEffect>
                                    <p:set>
                                      <p:cBhvr>
                                        <p:cTn id="74" dur="1" fill="hold">
                                          <p:stCondLst>
                                            <p:cond delay="499"/>
                                          </p:stCondLst>
                                        </p:cTn>
                                        <p:tgtEl>
                                          <p:spTgt spid="16"/>
                                        </p:tgtEl>
                                        <p:attrNameLst>
                                          <p:attrName>style.visibility</p:attrName>
                                        </p:attrNameLst>
                                      </p:cBhvr>
                                      <p:to>
                                        <p:strVal val="hidden"/>
                                      </p:to>
                                    </p:set>
                                  </p:childTnLst>
                                </p:cTn>
                              </p:par>
                              <p:par>
                                <p:cTn id="75" presetID="53" presetClass="entr" presetSubtype="16"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p:cTn id="77" dur="500" fill="hold"/>
                                        <p:tgtEl>
                                          <p:spTgt spid="19"/>
                                        </p:tgtEl>
                                        <p:attrNameLst>
                                          <p:attrName>ppt_w</p:attrName>
                                        </p:attrNameLst>
                                      </p:cBhvr>
                                      <p:tavLst>
                                        <p:tav tm="0">
                                          <p:val>
                                            <p:fltVal val="0"/>
                                          </p:val>
                                        </p:tav>
                                        <p:tav tm="100000">
                                          <p:val>
                                            <p:strVal val="#ppt_w"/>
                                          </p:val>
                                        </p:tav>
                                      </p:tavLst>
                                    </p:anim>
                                    <p:anim calcmode="lin" valueType="num">
                                      <p:cBhvr>
                                        <p:cTn id="78" dur="500" fill="hold"/>
                                        <p:tgtEl>
                                          <p:spTgt spid="19"/>
                                        </p:tgtEl>
                                        <p:attrNameLst>
                                          <p:attrName>ppt_h</p:attrName>
                                        </p:attrNameLst>
                                      </p:cBhvr>
                                      <p:tavLst>
                                        <p:tav tm="0">
                                          <p:val>
                                            <p:fltVal val="0"/>
                                          </p:val>
                                        </p:tav>
                                        <p:tav tm="100000">
                                          <p:val>
                                            <p:strVal val="#ppt_h"/>
                                          </p:val>
                                        </p:tav>
                                      </p:tavLst>
                                    </p:anim>
                                    <p:animEffect transition="in" filter="fade">
                                      <p:cBhvr>
                                        <p:cTn id="79" dur="500"/>
                                        <p:tgtEl>
                                          <p:spTgt spid="19"/>
                                        </p:tgtEl>
                                      </p:cBhvr>
                                    </p:animEffect>
                                  </p:childTnLst>
                                </p:cTn>
                              </p:par>
                              <p:par>
                                <p:cTn id="80" presetID="1" presetClass="entr" presetSubtype="0" fill="hold" nodeType="withEffect">
                                  <p:stCondLst>
                                    <p:cond delay="200"/>
                                  </p:stCondLst>
                                  <p:childTnLst>
                                    <p:set>
                                      <p:cBhvr>
                                        <p:cTn id="81" dur="1" fill="hold">
                                          <p:stCondLst>
                                            <p:cond delay="0"/>
                                          </p:stCondLst>
                                        </p:cTn>
                                        <p:tgtEl>
                                          <p:spTgt spid="18"/>
                                        </p:tgtEl>
                                        <p:attrNameLst>
                                          <p:attrName>style.visibility</p:attrName>
                                        </p:attrNameLst>
                                      </p:cBhvr>
                                      <p:to>
                                        <p:strVal val="visible"/>
                                      </p:to>
                                    </p:set>
                                  </p:childTnLst>
                                </p:cTn>
                              </p:par>
                              <p:par>
                                <p:cTn id="82" presetID="6" presetClass="emph" presetSubtype="0" fill="hold" nodeType="withEffect">
                                  <p:stCondLst>
                                    <p:cond delay="200"/>
                                  </p:stCondLst>
                                  <p:childTnLst>
                                    <p:animScale>
                                      <p:cBhvr>
                                        <p:cTn id="83" dur="1000" fill="hold"/>
                                        <p:tgtEl>
                                          <p:spTgt spid="1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8" grpId="0" animBg="1"/>
      <p:bldP spid="17"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e38393e59e4b5f91c27231858d93bc4e0d78b"/>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effectLst/>
      </a:spPr>
      <a:bodyPr wrap="square">
        <a:spAutoFit/>
      </a:bodyPr>
      <a:lstStyle>
        <a:defPPr algn="ctr" eaLnBrk="1" hangingPunct="1">
          <a:spcBef>
            <a:spcPct val="50000"/>
          </a:spcBef>
          <a:defRPr kumimoji="1" dirty="0" smtClean="0">
            <a:solidFill>
              <a:srgbClr val="000099"/>
            </a:solidFill>
            <a:latin typeface="Bookman Old Style" pitchFamily="18" charset="0"/>
          </a:defRPr>
        </a:defPPr>
      </a:lst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 3 16 × 9</Template>
  <TotalTime>12892</TotalTime>
  <Words>3789</Words>
  <Application>Microsoft Office PowerPoint</Application>
  <PresentationFormat>On-screen Show (16:9)</PresentationFormat>
  <Paragraphs>845</Paragraphs>
  <Slides>71</Slides>
  <Notes>61</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71</vt:i4>
      </vt:variant>
    </vt:vector>
  </HeadingPairs>
  <TitlesOfParts>
    <vt:vector size="94" baseType="lpstr">
      <vt:lpstr>Adobe Garamond Pro Bold</vt:lpstr>
      <vt:lpstr>Agency FB</vt:lpstr>
      <vt:lpstr>Arial</vt:lpstr>
      <vt:lpstr>Arial Unicode MS</vt:lpstr>
      <vt:lpstr>Baskerville Old Face</vt:lpstr>
      <vt:lpstr>Berlin Sans FB Demi</vt:lpstr>
      <vt:lpstr>Book Antiqua</vt:lpstr>
      <vt:lpstr>Bookman Old Style</vt:lpstr>
      <vt:lpstr>Britannic Bold</vt:lpstr>
      <vt:lpstr>Calibri</vt:lpstr>
      <vt:lpstr>HandelGotDBol</vt:lpstr>
      <vt:lpstr>MingLiU</vt:lpstr>
      <vt:lpstr>Myriad Arabic</vt:lpstr>
      <vt:lpstr>Myriad Pro Light</vt:lpstr>
      <vt:lpstr>Narkisim</vt:lpstr>
      <vt:lpstr>Symbol</vt:lpstr>
      <vt:lpstr>Tekton Pro</vt:lpstr>
      <vt:lpstr>Tw Cen MT</vt:lpstr>
      <vt:lpstr>Wingdings</vt:lpstr>
      <vt:lpstr>Wingdings 2</vt:lpstr>
      <vt:lpstr>Office Theme</vt:lpstr>
      <vt:lpstr>Custom Design</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T.S BORA</cp:lastModifiedBy>
  <cp:revision>4447</cp:revision>
  <cp:lastPrinted>2014-04-16T09:03:16Z</cp:lastPrinted>
  <dcterms:created xsi:type="dcterms:W3CDTF">2014-02-10T08:01:19Z</dcterms:created>
  <dcterms:modified xsi:type="dcterms:W3CDTF">2022-04-24T13:07:31Z</dcterms:modified>
</cp:coreProperties>
</file>